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97"/>
  </p:notesMasterIdLst>
  <p:handoutMasterIdLst>
    <p:handoutMasterId r:id="rId98"/>
  </p:handoutMasterIdLst>
  <p:sldIdLst>
    <p:sldId id="378" r:id="rId2"/>
    <p:sldId id="433" r:id="rId3"/>
    <p:sldId id="409" r:id="rId4"/>
    <p:sldId id="379" r:id="rId5"/>
    <p:sldId id="552" r:id="rId6"/>
    <p:sldId id="553" r:id="rId7"/>
    <p:sldId id="554" r:id="rId8"/>
    <p:sldId id="555" r:id="rId9"/>
    <p:sldId id="556" r:id="rId10"/>
    <p:sldId id="557" r:id="rId11"/>
    <p:sldId id="558" r:id="rId12"/>
    <p:sldId id="560" r:id="rId13"/>
    <p:sldId id="425" r:id="rId14"/>
    <p:sldId id="561" r:id="rId15"/>
    <p:sldId id="562" r:id="rId16"/>
    <p:sldId id="448" r:id="rId17"/>
    <p:sldId id="563" r:id="rId18"/>
    <p:sldId id="564" r:id="rId19"/>
    <p:sldId id="565" r:id="rId20"/>
    <p:sldId id="566" r:id="rId21"/>
    <p:sldId id="567" r:id="rId22"/>
    <p:sldId id="568" r:id="rId23"/>
    <p:sldId id="569" r:id="rId24"/>
    <p:sldId id="570" r:id="rId25"/>
    <p:sldId id="467" r:id="rId26"/>
    <p:sldId id="468" r:id="rId27"/>
    <p:sldId id="469" r:id="rId28"/>
    <p:sldId id="470" r:id="rId29"/>
    <p:sldId id="471" r:id="rId30"/>
    <p:sldId id="472" r:id="rId31"/>
    <p:sldId id="473" r:id="rId32"/>
    <p:sldId id="476" r:id="rId33"/>
    <p:sldId id="477" r:id="rId34"/>
    <p:sldId id="478" r:id="rId35"/>
    <p:sldId id="482" r:id="rId36"/>
    <p:sldId id="483" r:id="rId37"/>
    <p:sldId id="571" r:id="rId38"/>
    <p:sldId id="572" r:id="rId39"/>
    <p:sldId id="573" r:id="rId40"/>
    <p:sldId id="574" r:id="rId41"/>
    <p:sldId id="575" r:id="rId42"/>
    <p:sldId id="576" r:id="rId43"/>
    <p:sldId id="616" r:id="rId44"/>
    <p:sldId id="577" r:id="rId45"/>
    <p:sldId id="578" r:id="rId46"/>
    <p:sldId id="579" r:id="rId47"/>
    <p:sldId id="580" r:id="rId48"/>
    <p:sldId id="581" r:id="rId49"/>
    <p:sldId id="498" r:id="rId50"/>
    <p:sldId id="582" r:id="rId51"/>
    <p:sldId id="583" r:id="rId52"/>
    <p:sldId id="584" r:id="rId53"/>
    <p:sldId id="599" r:id="rId54"/>
    <p:sldId id="585" r:id="rId55"/>
    <p:sldId id="586" r:id="rId56"/>
    <p:sldId id="587" r:id="rId57"/>
    <p:sldId id="588" r:id="rId58"/>
    <p:sldId id="516" r:id="rId59"/>
    <p:sldId id="590" r:id="rId60"/>
    <p:sldId id="591" r:id="rId61"/>
    <p:sldId id="592" r:id="rId62"/>
    <p:sldId id="593" r:id="rId63"/>
    <p:sldId id="594" r:id="rId64"/>
    <p:sldId id="595" r:id="rId65"/>
    <p:sldId id="596" r:id="rId66"/>
    <p:sldId id="533" r:id="rId67"/>
    <p:sldId id="597" r:id="rId68"/>
    <p:sldId id="598" r:id="rId69"/>
    <p:sldId id="600" r:id="rId70"/>
    <p:sldId id="601" r:id="rId71"/>
    <p:sldId id="602" r:id="rId72"/>
    <p:sldId id="603" r:id="rId73"/>
    <p:sldId id="604" r:id="rId74"/>
    <p:sldId id="605" r:id="rId75"/>
    <p:sldId id="606" r:id="rId76"/>
    <p:sldId id="607" r:id="rId77"/>
    <p:sldId id="608" r:id="rId78"/>
    <p:sldId id="609" r:id="rId79"/>
    <p:sldId id="610" r:id="rId80"/>
    <p:sldId id="612" r:id="rId81"/>
    <p:sldId id="611" r:id="rId82"/>
    <p:sldId id="617" r:id="rId83"/>
    <p:sldId id="613" r:id="rId84"/>
    <p:sldId id="614" r:id="rId85"/>
    <p:sldId id="618" r:id="rId86"/>
    <p:sldId id="615" r:id="rId87"/>
    <p:sldId id="619" r:id="rId88"/>
    <p:sldId id="621" r:id="rId89"/>
    <p:sldId id="620" r:id="rId90"/>
    <p:sldId id="622" r:id="rId91"/>
    <p:sldId id="623" r:id="rId92"/>
    <p:sldId id="624" r:id="rId93"/>
    <p:sldId id="625" r:id="rId94"/>
    <p:sldId id="626" r:id="rId95"/>
    <p:sldId id="627" r:id="rId96"/>
  </p:sldIdLst>
  <p:sldSz cx="12192000" cy="6858000"/>
  <p:notesSz cx="6815138" cy="99425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44" userDrawn="1">
          <p15:clr>
            <a:srgbClr val="A4A3A4"/>
          </p15:clr>
        </p15:guide>
        <p15:guide id="2" pos="3136" userDrawn="1">
          <p15:clr>
            <a:srgbClr val="A4A3A4"/>
          </p15:clr>
        </p15:guide>
        <p15:guide id="3" pos="192" userDrawn="1">
          <p15:clr>
            <a:srgbClr val="A4A3A4"/>
          </p15:clr>
        </p15:guide>
        <p15:guide id="4" pos="7488" userDrawn="1">
          <p15:clr>
            <a:srgbClr val="A4A3A4"/>
          </p15:clr>
        </p15:guide>
        <p15:guide id="5" pos="760" userDrawn="1">
          <p15:clr>
            <a:srgbClr val="A4A3A4"/>
          </p15:clr>
        </p15:guide>
        <p15:guide id="6" pos="3840" userDrawn="1">
          <p15:clr>
            <a:srgbClr val="A4A3A4"/>
          </p15:clr>
        </p15:guide>
      </p15:sldGuideLst>
    </p:ext>
    <p:ext uri="{2D200454-40CA-4A62-9FC3-DE9A4176ACB9}">
      <p15:notesGuideLst xmlns:p15="http://schemas.microsoft.com/office/powerpoint/2012/main">
        <p15:guide id="1" orient="horz" pos="3132">
          <p15:clr>
            <a:srgbClr val="A4A3A4"/>
          </p15:clr>
        </p15:guide>
        <p15:guide id="2" pos="214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66FF"/>
    <a:srgbClr val="0000FF"/>
    <a:srgbClr val="FF0066"/>
    <a:srgbClr val="E6E6E6"/>
    <a:srgbClr val="CC0000"/>
    <a:srgbClr val="B2B2B2"/>
    <a:srgbClr val="EAEAEA"/>
    <a:srgbClr val="C0C0C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55" autoAdjust="0"/>
  </p:normalViewPr>
  <p:slideViewPr>
    <p:cSldViewPr snapToGrid="0">
      <p:cViewPr varScale="1">
        <p:scale>
          <a:sx n="107" d="100"/>
          <a:sy n="107" d="100"/>
        </p:scale>
        <p:origin x="138" y="702"/>
      </p:cViewPr>
      <p:guideLst>
        <p:guide orient="horz" pos="144"/>
        <p:guide pos="3136"/>
        <p:guide pos="192"/>
        <p:guide pos="7488"/>
        <p:guide pos="7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392"/>
    </p:cViewPr>
  </p:sorterViewPr>
  <p:notesViewPr>
    <p:cSldViewPr snapToGrid="0">
      <p:cViewPr varScale="1">
        <p:scale>
          <a:sx n="40" d="100"/>
          <a:sy n="40" d="100"/>
        </p:scale>
        <p:origin x="-1482" y="-78"/>
      </p:cViewPr>
      <p:guideLst>
        <p:guide orient="horz" pos="3132"/>
        <p:guide pos="2147"/>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2.emf"/><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90.emf"/><Relationship Id="rId7" Type="http://schemas.openxmlformats.org/officeDocument/2006/relationships/image" Target="../media/image94.emf"/><Relationship Id="rId2" Type="http://schemas.openxmlformats.org/officeDocument/2006/relationships/image" Target="../media/image89.emf"/><Relationship Id="rId1" Type="http://schemas.openxmlformats.org/officeDocument/2006/relationships/image" Target="../media/image88.emf"/><Relationship Id="rId6" Type="http://schemas.openxmlformats.org/officeDocument/2006/relationships/image" Target="../media/image93.emf"/><Relationship Id="rId5" Type="http://schemas.openxmlformats.org/officeDocument/2006/relationships/image" Target="../media/image92.emf"/><Relationship Id="rId4" Type="http://schemas.openxmlformats.org/officeDocument/2006/relationships/image" Target="../media/image9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11.emf"/><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12" Type="http://schemas.openxmlformats.org/officeDocument/2006/relationships/image" Target="../media/image28.emf"/><Relationship Id="rId2" Type="http://schemas.openxmlformats.org/officeDocument/2006/relationships/image" Target="../media/image18.emf"/><Relationship Id="rId1" Type="http://schemas.openxmlformats.org/officeDocument/2006/relationships/image" Target="../media/image17.emf"/><Relationship Id="rId6" Type="http://schemas.openxmlformats.org/officeDocument/2006/relationships/image" Target="../media/image22.emf"/><Relationship Id="rId11" Type="http://schemas.openxmlformats.org/officeDocument/2006/relationships/image" Target="../media/image27.emf"/><Relationship Id="rId5" Type="http://schemas.openxmlformats.org/officeDocument/2006/relationships/image" Target="../media/image21.emf"/><Relationship Id="rId10" Type="http://schemas.openxmlformats.org/officeDocument/2006/relationships/image" Target="../media/image26.emf"/><Relationship Id="rId4" Type="http://schemas.openxmlformats.org/officeDocument/2006/relationships/image" Target="../media/image20.emf"/><Relationship Id="rId9"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image" Target="../media/image30.emf"/><Relationship Id="rId1" Type="http://schemas.openxmlformats.org/officeDocument/2006/relationships/image" Target="../media/image29.emf"/><Relationship Id="rId6" Type="http://schemas.openxmlformats.org/officeDocument/2006/relationships/image" Target="../media/image34.emf"/><Relationship Id="rId11" Type="http://schemas.openxmlformats.org/officeDocument/2006/relationships/image" Target="../media/image39.emf"/><Relationship Id="rId5" Type="http://schemas.openxmlformats.org/officeDocument/2006/relationships/image" Target="../media/image33.emf"/><Relationship Id="rId10" Type="http://schemas.openxmlformats.org/officeDocument/2006/relationships/image" Target="../media/image38.emf"/><Relationship Id="rId4" Type="http://schemas.openxmlformats.org/officeDocument/2006/relationships/image" Target="../media/image32.emf"/><Relationship Id="rId9" Type="http://schemas.openxmlformats.org/officeDocument/2006/relationships/image" Target="../media/image37.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47.emf"/><Relationship Id="rId13" Type="http://schemas.openxmlformats.org/officeDocument/2006/relationships/image" Target="../media/image52.emf"/><Relationship Id="rId18" Type="http://schemas.openxmlformats.org/officeDocument/2006/relationships/image" Target="../media/image57.emf"/><Relationship Id="rId26" Type="http://schemas.openxmlformats.org/officeDocument/2006/relationships/image" Target="../media/image65.emf"/><Relationship Id="rId3" Type="http://schemas.openxmlformats.org/officeDocument/2006/relationships/image" Target="../media/image42.emf"/><Relationship Id="rId21" Type="http://schemas.openxmlformats.org/officeDocument/2006/relationships/image" Target="../media/image60.emf"/><Relationship Id="rId7" Type="http://schemas.openxmlformats.org/officeDocument/2006/relationships/image" Target="../media/image46.emf"/><Relationship Id="rId12" Type="http://schemas.openxmlformats.org/officeDocument/2006/relationships/image" Target="../media/image51.emf"/><Relationship Id="rId17" Type="http://schemas.openxmlformats.org/officeDocument/2006/relationships/image" Target="../media/image56.emf"/><Relationship Id="rId25" Type="http://schemas.openxmlformats.org/officeDocument/2006/relationships/image" Target="../media/image64.emf"/><Relationship Id="rId2" Type="http://schemas.openxmlformats.org/officeDocument/2006/relationships/image" Target="../media/image41.emf"/><Relationship Id="rId16" Type="http://schemas.openxmlformats.org/officeDocument/2006/relationships/image" Target="../media/image55.emf"/><Relationship Id="rId20" Type="http://schemas.openxmlformats.org/officeDocument/2006/relationships/image" Target="../media/image59.emf"/><Relationship Id="rId1" Type="http://schemas.openxmlformats.org/officeDocument/2006/relationships/image" Target="../media/image40.emf"/><Relationship Id="rId6" Type="http://schemas.openxmlformats.org/officeDocument/2006/relationships/image" Target="../media/image45.emf"/><Relationship Id="rId11" Type="http://schemas.openxmlformats.org/officeDocument/2006/relationships/image" Target="../media/image50.emf"/><Relationship Id="rId24" Type="http://schemas.openxmlformats.org/officeDocument/2006/relationships/image" Target="../media/image63.emf"/><Relationship Id="rId5" Type="http://schemas.openxmlformats.org/officeDocument/2006/relationships/image" Target="../media/image44.emf"/><Relationship Id="rId15" Type="http://schemas.openxmlformats.org/officeDocument/2006/relationships/image" Target="../media/image54.emf"/><Relationship Id="rId23" Type="http://schemas.openxmlformats.org/officeDocument/2006/relationships/image" Target="../media/image62.emf"/><Relationship Id="rId10" Type="http://schemas.openxmlformats.org/officeDocument/2006/relationships/image" Target="../media/image49.emf"/><Relationship Id="rId19" Type="http://schemas.openxmlformats.org/officeDocument/2006/relationships/image" Target="../media/image58.emf"/><Relationship Id="rId4" Type="http://schemas.openxmlformats.org/officeDocument/2006/relationships/image" Target="../media/image43.emf"/><Relationship Id="rId9" Type="http://schemas.openxmlformats.org/officeDocument/2006/relationships/image" Target="../media/image48.emf"/><Relationship Id="rId14" Type="http://schemas.openxmlformats.org/officeDocument/2006/relationships/image" Target="../media/image53.emf"/><Relationship Id="rId22" Type="http://schemas.openxmlformats.org/officeDocument/2006/relationships/image" Target="../media/image61.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73.emf"/><Relationship Id="rId13" Type="http://schemas.openxmlformats.org/officeDocument/2006/relationships/image" Target="../media/image78.emf"/><Relationship Id="rId3" Type="http://schemas.openxmlformats.org/officeDocument/2006/relationships/image" Target="../media/image68.emf"/><Relationship Id="rId7" Type="http://schemas.openxmlformats.org/officeDocument/2006/relationships/image" Target="../media/image72.emf"/><Relationship Id="rId12" Type="http://schemas.openxmlformats.org/officeDocument/2006/relationships/image" Target="../media/image77.emf"/><Relationship Id="rId2" Type="http://schemas.openxmlformats.org/officeDocument/2006/relationships/image" Target="../media/image67.emf"/><Relationship Id="rId1" Type="http://schemas.openxmlformats.org/officeDocument/2006/relationships/image" Target="../media/image66.emf"/><Relationship Id="rId6" Type="http://schemas.openxmlformats.org/officeDocument/2006/relationships/image" Target="../media/image71.emf"/><Relationship Id="rId11" Type="http://schemas.openxmlformats.org/officeDocument/2006/relationships/image" Target="../media/image76.emf"/><Relationship Id="rId5" Type="http://schemas.openxmlformats.org/officeDocument/2006/relationships/image" Target="../media/image70.emf"/><Relationship Id="rId10" Type="http://schemas.openxmlformats.org/officeDocument/2006/relationships/image" Target="../media/image75.emf"/><Relationship Id="rId4" Type="http://schemas.openxmlformats.org/officeDocument/2006/relationships/image" Target="../media/image69.emf"/><Relationship Id="rId9" Type="http://schemas.openxmlformats.org/officeDocument/2006/relationships/image" Target="../media/image74.emf"/><Relationship Id="rId14" Type="http://schemas.openxmlformats.org/officeDocument/2006/relationships/image" Target="../media/image79.e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2.emf"/><Relationship Id="rId7" Type="http://schemas.openxmlformats.org/officeDocument/2006/relationships/image" Target="../media/image86.emf"/><Relationship Id="rId2" Type="http://schemas.openxmlformats.org/officeDocument/2006/relationships/image" Target="../media/image81.emf"/><Relationship Id="rId1" Type="http://schemas.openxmlformats.org/officeDocument/2006/relationships/image" Target="../media/image80.emf"/><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5458" name="Rectangle 2"/>
          <p:cNvSpPr>
            <a:spLocks noGrp="1" noChangeArrowheads="1"/>
          </p:cNvSpPr>
          <p:nvPr>
            <p:ph type="hdr" sz="quarter"/>
          </p:nvPr>
        </p:nvSpPr>
        <p:spPr bwMode="auto">
          <a:xfrm>
            <a:off x="0" y="0"/>
            <a:ext cx="29527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kumimoji="1" sz="1200">
                <a:latin typeface="Times New Roman" panose="02020603050405020304" pitchFamily="18" charset="0"/>
              </a:defRPr>
            </a:lvl1pPr>
          </a:lstStyle>
          <a:p>
            <a:endParaRPr lang="en-US" altLang="zh-CN"/>
          </a:p>
        </p:txBody>
      </p:sp>
      <p:sp>
        <p:nvSpPr>
          <p:cNvPr id="275459" name="Rectangle 3"/>
          <p:cNvSpPr>
            <a:spLocks noGrp="1" noChangeArrowheads="1"/>
          </p:cNvSpPr>
          <p:nvPr>
            <p:ph type="dt" sz="quarter" idx="1"/>
          </p:nvPr>
        </p:nvSpPr>
        <p:spPr bwMode="auto">
          <a:xfrm>
            <a:off x="3860800" y="0"/>
            <a:ext cx="29527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kumimoji="1" sz="1200">
                <a:latin typeface="Times New Roman" panose="02020603050405020304" pitchFamily="18" charset="0"/>
              </a:defRPr>
            </a:lvl1pPr>
          </a:lstStyle>
          <a:p>
            <a:endParaRPr lang="en-US" altLang="zh-CN"/>
          </a:p>
        </p:txBody>
      </p:sp>
      <p:sp>
        <p:nvSpPr>
          <p:cNvPr id="275460" name="Rectangle 4"/>
          <p:cNvSpPr>
            <a:spLocks noGrp="1" noChangeArrowheads="1"/>
          </p:cNvSpPr>
          <p:nvPr>
            <p:ph type="ftr" sz="quarter" idx="2"/>
          </p:nvPr>
        </p:nvSpPr>
        <p:spPr bwMode="auto">
          <a:xfrm>
            <a:off x="0" y="9444038"/>
            <a:ext cx="2952750"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1" sz="1200">
                <a:latin typeface="Times New Roman" panose="02020603050405020304" pitchFamily="18" charset="0"/>
              </a:defRPr>
            </a:lvl1pPr>
          </a:lstStyle>
          <a:p>
            <a:endParaRPr lang="en-US" altLang="zh-CN"/>
          </a:p>
        </p:txBody>
      </p:sp>
      <p:sp>
        <p:nvSpPr>
          <p:cNvPr id="275461" name="Rectangle 5"/>
          <p:cNvSpPr>
            <a:spLocks noGrp="1" noChangeArrowheads="1"/>
          </p:cNvSpPr>
          <p:nvPr>
            <p:ph type="sldNum" sz="quarter" idx="3"/>
          </p:nvPr>
        </p:nvSpPr>
        <p:spPr bwMode="auto">
          <a:xfrm>
            <a:off x="3860800" y="9444038"/>
            <a:ext cx="2952750"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1" sz="1200">
                <a:latin typeface="Times New Roman" panose="02020603050405020304" pitchFamily="18" charset="0"/>
              </a:defRPr>
            </a:lvl1pPr>
          </a:lstStyle>
          <a:p>
            <a:fld id="{5A693CF6-1E90-4D39-ACBA-10374ECA2E6B}" type="slidenum">
              <a:rPr lang="en-US" altLang="zh-CN"/>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52750" cy="20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nSpc>
                <a:spcPct val="110000"/>
              </a:lnSpc>
              <a:defRPr kumimoji="1" sz="1200">
                <a:latin typeface="Times New Roman" panose="02020603050405020304" pitchFamily="18" charset="0"/>
              </a:defRPr>
            </a:lvl1pPr>
          </a:lstStyle>
          <a:p>
            <a:endParaRPr lang="en-US" altLang="zh-CN"/>
          </a:p>
        </p:txBody>
      </p:sp>
      <p:sp>
        <p:nvSpPr>
          <p:cNvPr id="29699" name="Rectangle 3"/>
          <p:cNvSpPr>
            <a:spLocks noGrp="1" noChangeArrowheads="1"/>
          </p:cNvSpPr>
          <p:nvPr>
            <p:ph type="dt" idx="1"/>
          </p:nvPr>
        </p:nvSpPr>
        <p:spPr bwMode="auto">
          <a:xfrm>
            <a:off x="3862388" y="0"/>
            <a:ext cx="2952750" cy="20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r">
              <a:lnSpc>
                <a:spcPct val="110000"/>
              </a:lnSpc>
              <a:defRPr kumimoji="1" sz="1200">
                <a:latin typeface="Times New Roman" panose="02020603050405020304" pitchFamily="18" charset="0"/>
              </a:defRPr>
            </a:lvl1pPr>
          </a:lstStyle>
          <a:p>
            <a:endParaRPr lang="en-US" altLang="zh-CN"/>
          </a:p>
        </p:txBody>
      </p:sp>
      <p:sp>
        <p:nvSpPr>
          <p:cNvPr id="29700" name="Rectangle 4"/>
          <p:cNvSpPr>
            <a:spLocks noGrp="1" noRot="1" noChangeAspect="1" noChangeArrowheads="1" noTextEdit="1"/>
          </p:cNvSpPr>
          <p:nvPr>
            <p:ph type="sldImg" idx="2"/>
          </p:nvPr>
        </p:nvSpPr>
        <p:spPr bwMode="auto">
          <a:xfrm>
            <a:off x="96838" y="746125"/>
            <a:ext cx="6624637" cy="37274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9701" name="Rectangle 5"/>
          <p:cNvSpPr>
            <a:spLocks noGrp="1" noChangeArrowheads="1"/>
          </p:cNvSpPr>
          <p:nvPr>
            <p:ph type="body" sz="quarter" idx="3"/>
          </p:nvPr>
        </p:nvSpPr>
        <p:spPr bwMode="auto">
          <a:xfrm>
            <a:off x="908050" y="4722813"/>
            <a:ext cx="4999038" cy="1135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9702" name="Rectangle 6"/>
          <p:cNvSpPr>
            <a:spLocks noGrp="1" noChangeArrowheads="1"/>
          </p:cNvSpPr>
          <p:nvPr>
            <p:ph type="ftr" sz="quarter" idx="4"/>
          </p:nvPr>
        </p:nvSpPr>
        <p:spPr bwMode="auto">
          <a:xfrm>
            <a:off x="0" y="9740900"/>
            <a:ext cx="2952750" cy="20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nSpc>
                <a:spcPct val="110000"/>
              </a:lnSpc>
              <a:defRPr kumimoji="1" sz="1200">
                <a:latin typeface="Times New Roman" panose="02020603050405020304" pitchFamily="18" charset="0"/>
              </a:defRPr>
            </a:lvl1pPr>
          </a:lstStyle>
          <a:p>
            <a:endParaRPr lang="en-US" altLang="zh-CN"/>
          </a:p>
        </p:txBody>
      </p:sp>
      <p:sp>
        <p:nvSpPr>
          <p:cNvPr id="29703" name="Rectangle 7"/>
          <p:cNvSpPr>
            <a:spLocks noGrp="1" noChangeArrowheads="1"/>
          </p:cNvSpPr>
          <p:nvPr>
            <p:ph type="sldNum" sz="quarter" idx="5"/>
          </p:nvPr>
        </p:nvSpPr>
        <p:spPr bwMode="auto">
          <a:xfrm>
            <a:off x="3862388" y="9740900"/>
            <a:ext cx="2952750" cy="20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r">
              <a:lnSpc>
                <a:spcPct val="110000"/>
              </a:lnSpc>
              <a:defRPr kumimoji="1" sz="1200">
                <a:latin typeface="Times New Roman" panose="02020603050405020304" pitchFamily="18" charset="0"/>
              </a:defRPr>
            </a:lvl1pPr>
          </a:lstStyle>
          <a:p>
            <a:fld id="{2AD01645-3B32-49C6-A95A-F24633CC0D22}"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90EB8EE2-67AA-4F4B-8A21-1D9589950FBE}" type="datetime11">
              <a:rPr lang="zh-CN" altLang="en-US" smtClean="0"/>
              <a:t>12:39:00</a:t>
            </a:fld>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69FF3FC0-5931-4149-BF5C-6540487E5A48}" type="slidenum">
              <a:rPr lang="en-US" altLang="zh-CN" smtClean="0"/>
              <a:pPr/>
              <a:t>‹#›</a:t>
            </a:fld>
            <a:endParaRPr lang="en-US" altLang="zh-CN"/>
          </a:p>
        </p:txBody>
      </p:sp>
    </p:spTree>
    <p:extLst>
      <p:ext uri="{BB962C8B-B14F-4D97-AF65-F5344CB8AC3E}">
        <p14:creationId xmlns:p14="http://schemas.microsoft.com/office/powerpoint/2010/main" val="44154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5041420-2827-49E1-9321-8D9980AA726E}" type="datetime11">
              <a:rPr lang="zh-CN" altLang="en-US" smtClean="0"/>
              <a:t>12:39:00</a:t>
            </a:fld>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7ECB8D46-6A9C-4DDF-83D8-A890A2D2E5EC}" type="slidenum">
              <a:rPr lang="en-US" altLang="zh-CN" smtClean="0"/>
              <a:pPr/>
              <a:t>‹#›</a:t>
            </a:fld>
            <a:endParaRPr lang="en-US" altLang="zh-CN"/>
          </a:p>
        </p:txBody>
      </p:sp>
    </p:spTree>
    <p:extLst>
      <p:ext uri="{BB962C8B-B14F-4D97-AF65-F5344CB8AC3E}">
        <p14:creationId xmlns:p14="http://schemas.microsoft.com/office/powerpoint/2010/main" val="3549361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E461836-91B4-4C5C-A5AD-77964E75AB50}" type="datetime11">
              <a:rPr lang="zh-CN" altLang="en-US" smtClean="0"/>
              <a:t>12:39:00</a:t>
            </a:fld>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EF0178D4-6B34-4865-90F1-1776EFCA7BEE}" type="slidenum">
              <a:rPr lang="en-US" altLang="zh-CN" smtClean="0"/>
              <a:pPr/>
              <a:t>‹#›</a:t>
            </a:fld>
            <a:endParaRPr lang="en-US" altLang="zh-CN"/>
          </a:p>
        </p:txBody>
      </p:sp>
    </p:spTree>
    <p:extLst>
      <p:ext uri="{BB962C8B-B14F-4D97-AF65-F5344CB8AC3E}">
        <p14:creationId xmlns:p14="http://schemas.microsoft.com/office/powerpoint/2010/main" val="2392419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7DCAD46-5723-4FCD-848D-5855F2CE59F1}" type="datetime11">
              <a:rPr lang="zh-CN" altLang="en-US" smtClean="0"/>
              <a:t>12:39:00</a:t>
            </a:fld>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B129D343-7758-4720-97C2-3F91FED9DD47}" type="slidenum">
              <a:rPr lang="en-US" altLang="zh-CN" smtClean="0"/>
              <a:pPr/>
              <a:t>‹#›</a:t>
            </a:fld>
            <a:endParaRPr lang="en-US" altLang="zh-CN"/>
          </a:p>
        </p:txBody>
      </p:sp>
    </p:spTree>
    <p:extLst>
      <p:ext uri="{BB962C8B-B14F-4D97-AF65-F5344CB8AC3E}">
        <p14:creationId xmlns:p14="http://schemas.microsoft.com/office/powerpoint/2010/main" val="138537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48F05587-C724-45F6-8011-1CA6E450CC50}" type="datetime11">
              <a:rPr lang="zh-CN" altLang="en-US" smtClean="0"/>
              <a:t>12:39:00</a:t>
            </a:fld>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8EA788FA-7F6A-4AE0-BAF8-BD840C8C8EC7}" type="slidenum">
              <a:rPr lang="en-US" altLang="zh-CN" smtClean="0"/>
              <a:pPr/>
              <a:t>‹#›</a:t>
            </a:fld>
            <a:endParaRPr lang="en-US" altLang="zh-CN"/>
          </a:p>
        </p:txBody>
      </p:sp>
    </p:spTree>
    <p:extLst>
      <p:ext uri="{BB962C8B-B14F-4D97-AF65-F5344CB8AC3E}">
        <p14:creationId xmlns:p14="http://schemas.microsoft.com/office/powerpoint/2010/main" val="1367713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309A1A7F-5F09-4D95-A791-4D8883840D46}" type="datetime11">
              <a:rPr lang="zh-CN" altLang="en-US" smtClean="0"/>
              <a:t>12:39:00</a:t>
            </a:fld>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2DDEA05C-A955-4477-8CAE-77DBCEA70874}" type="slidenum">
              <a:rPr lang="en-US" altLang="zh-CN" smtClean="0"/>
              <a:pPr/>
              <a:t>‹#›</a:t>
            </a:fld>
            <a:endParaRPr lang="en-US" altLang="zh-CN"/>
          </a:p>
        </p:txBody>
      </p:sp>
    </p:spTree>
    <p:extLst>
      <p:ext uri="{BB962C8B-B14F-4D97-AF65-F5344CB8AC3E}">
        <p14:creationId xmlns:p14="http://schemas.microsoft.com/office/powerpoint/2010/main" val="1316715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5CA5CCD2-D8A5-4A05-8BF3-AD35FC65CCB3}" type="datetime11">
              <a:rPr lang="zh-CN" altLang="en-US" smtClean="0"/>
              <a:t>12:39:00</a:t>
            </a:fld>
            <a:endParaRPr lang="en-US" altLang="zh-CN"/>
          </a:p>
        </p:txBody>
      </p:sp>
      <p:sp>
        <p:nvSpPr>
          <p:cNvPr id="8" name="Footer Placeholder 7"/>
          <p:cNvSpPr>
            <a:spLocks noGrp="1"/>
          </p:cNvSpPr>
          <p:nvPr>
            <p:ph type="ftr" sz="quarter" idx="11"/>
          </p:nvPr>
        </p:nvSpPr>
        <p:spPr/>
        <p:txBody>
          <a:bodyPr/>
          <a:lstStyle/>
          <a:p>
            <a:endParaRPr lang="en-US" altLang="zh-CN"/>
          </a:p>
        </p:txBody>
      </p:sp>
      <p:sp>
        <p:nvSpPr>
          <p:cNvPr id="9" name="Slide Number Placeholder 8"/>
          <p:cNvSpPr>
            <a:spLocks noGrp="1"/>
          </p:cNvSpPr>
          <p:nvPr>
            <p:ph type="sldNum" sz="quarter" idx="12"/>
          </p:nvPr>
        </p:nvSpPr>
        <p:spPr/>
        <p:txBody>
          <a:bodyPr/>
          <a:lstStyle/>
          <a:p>
            <a:fld id="{707294FF-EB41-4034-964D-750A3240D5BF}" type="slidenum">
              <a:rPr lang="en-US" altLang="zh-CN" smtClean="0"/>
              <a:pPr/>
              <a:t>‹#›</a:t>
            </a:fld>
            <a:endParaRPr lang="en-US" altLang="zh-CN"/>
          </a:p>
        </p:txBody>
      </p:sp>
    </p:spTree>
    <p:extLst>
      <p:ext uri="{BB962C8B-B14F-4D97-AF65-F5344CB8AC3E}">
        <p14:creationId xmlns:p14="http://schemas.microsoft.com/office/powerpoint/2010/main" val="2897865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D2DD3000-AABB-40A0-959B-A95AB77DAE64}" type="datetime11">
              <a:rPr lang="zh-CN" altLang="en-US" smtClean="0"/>
              <a:t>12:39:00</a:t>
            </a:fld>
            <a:endParaRPr lang="en-US" altLang="zh-CN"/>
          </a:p>
        </p:txBody>
      </p:sp>
      <p:sp>
        <p:nvSpPr>
          <p:cNvPr id="4" name="Footer Placeholder 3"/>
          <p:cNvSpPr>
            <a:spLocks noGrp="1"/>
          </p:cNvSpPr>
          <p:nvPr>
            <p:ph type="ftr" sz="quarter" idx="11"/>
          </p:nvPr>
        </p:nvSpPr>
        <p:spPr/>
        <p:txBody>
          <a:bodyPr/>
          <a:lstStyle/>
          <a:p>
            <a:endParaRPr lang="en-US" altLang="zh-CN"/>
          </a:p>
        </p:txBody>
      </p:sp>
      <p:sp>
        <p:nvSpPr>
          <p:cNvPr id="5" name="Slide Number Placeholder 4"/>
          <p:cNvSpPr>
            <a:spLocks noGrp="1"/>
          </p:cNvSpPr>
          <p:nvPr>
            <p:ph type="sldNum" sz="quarter" idx="12"/>
          </p:nvPr>
        </p:nvSpPr>
        <p:spPr/>
        <p:txBody>
          <a:bodyPr/>
          <a:lstStyle/>
          <a:p>
            <a:fld id="{AAB4259D-442C-4C28-BB64-730DFCD7018D}" type="slidenum">
              <a:rPr lang="en-US" altLang="zh-CN" smtClean="0"/>
              <a:pPr/>
              <a:t>‹#›</a:t>
            </a:fld>
            <a:endParaRPr lang="en-US" altLang="zh-CN"/>
          </a:p>
        </p:txBody>
      </p:sp>
    </p:spTree>
    <p:extLst>
      <p:ext uri="{BB962C8B-B14F-4D97-AF65-F5344CB8AC3E}">
        <p14:creationId xmlns:p14="http://schemas.microsoft.com/office/powerpoint/2010/main" val="3536370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917276" y="0"/>
            <a:ext cx="832659" cy="365125"/>
          </a:xfrm>
        </p:spPr>
        <p:txBody>
          <a:bodyPr/>
          <a:lstStyle/>
          <a:p>
            <a:fld id="{23AEE89A-01BE-44F3-A628-75F07838B6AA}" type="datetime11">
              <a:rPr lang="zh-CN" altLang="en-US" smtClean="0"/>
              <a:t>12:39:00</a:t>
            </a:fld>
            <a:endParaRPr lang="en-US" altLang="zh-CN"/>
          </a:p>
        </p:txBody>
      </p:sp>
      <p:sp>
        <p:nvSpPr>
          <p:cNvPr id="3" name="Footer Placeholder 2"/>
          <p:cNvSpPr>
            <a:spLocks noGrp="1"/>
          </p:cNvSpPr>
          <p:nvPr>
            <p:ph type="ftr" sz="quarter" idx="11"/>
          </p:nvPr>
        </p:nvSpPr>
        <p:spPr/>
        <p:txBody>
          <a:bodyPr/>
          <a:lstStyle/>
          <a:p>
            <a:endParaRPr lang="en-US" altLang="zh-CN"/>
          </a:p>
        </p:txBody>
      </p:sp>
      <p:sp>
        <p:nvSpPr>
          <p:cNvPr id="4" name="Slide Number Placeholder 3"/>
          <p:cNvSpPr>
            <a:spLocks noGrp="1"/>
          </p:cNvSpPr>
          <p:nvPr>
            <p:ph type="sldNum" sz="quarter" idx="12"/>
          </p:nvPr>
        </p:nvSpPr>
        <p:spPr/>
        <p:txBody>
          <a:bodyPr/>
          <a:lstStyle/>
          <a:p>
            <a:fld id="{1C39E908-1725-426B-9D68-89127A503868}" type="slidenum">
              <a:rPr lang="en-US" altLang="zh-CN" smtClean="0"/>
              <a:pPr/>
              <a:t>‹#›</a:t>
            </a:fld>
            <a:endParaRPr lang="en-US" altLang="zh-CN"/>
          </a:p>
        </p:txBody>
      </p:sp>
      <p:sp>
        <p:nvSpPr>
          <p:cNvPr id="5" name="文本框 4"/>
          <p:cNvSpPr txBox="1"/>
          <p:nvPr userDrawn="1"/>
        </p:nvSpPr>
        <p:spPr>
          <a:xfrm>
            <a:off x="8153400" y="0"/>
            <a:ext cx="3882044" cy="369332"/>
          </a:xfrm>
          <a:prstGeom prst="rect">
            <a:avLst/>
          </a:prstGeom>
          <a:noFill/>
        </p:spPr>
        <p:txBody>
          <a:bodyPr wrap="square" rtlCol="0">
            <a:spAutoFit/>
          </a:bodyPr>
          <a:lstStyle/>
          <a:p>
            <a:r>
              <a:rPr lang="zh-CN" altLang="en-US" dirty="0" smtClean="0">
                <a:solidFill>
                  <a:schemeClr val="accent1">
                    <a:lumMod val="75000"/>
                  </a:schemeClr>
                </a:solidFill>
                <a:latin typeface="华文新魏" panose="02010800040101010101" pitchFamily="2" charset="-122"/>
                <a:ea typeface="华文新魏" panose="02010800040101010101" pitchFamily="2" charset="-122"/>
              </a:rPr>
              <a:t>第九章  多元函数微分法及其应用</a:t>
            </a:r>
            <a:endParaRPr lang="zh-CN" altLang="en-US" dirty="0">
              <a:solidFill>
                <a:schemeClr val="accent1">
                  <a:lumMod val="75000"/>
                </a:schemeClr>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909833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BAB93A1A-DBC0-43DB-B914-18E9EE857042}" type="datetime11">
              <a:rPr lang="zh-CN" altLang="en-US" smtClean="0"/>
              <a:t>12:39:00</a:t>
            </a:fld>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2CB373B1-1305-4170-8973-6382B6EB7F0E}" type="slidenum">
              <a:rPr lang="en-US" altLang="zh-CN" smtClean="0"/>
              <a:pPr/>
              <a:t>‹#›</a:t>
            </a:fld>
            <a:endParaRPr lang="en-US" altLang="zh-CN"/>
          </a:p>
        </p:txBody>
      </p:sp>
    </p:spTree>
    <p:extLst>
      <p:ext uri="{BB962C8B-B14F-4D97-AF65-F5344CB8AC3E}">
        <p14:creationId xmlns:p14="http://schemas.microsoft.com/office/powerpoint/2010/main" val="3015634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7FE37191-0821-44E3-8F7B-49C6340229C3}" type="datetime11">
              <a:rPr lang="zh-CN" altLang="en-US" smtClean="0"/>
              <a:t>12:39:00</a:t>
            </a:fld>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E26E9A3C-10EA-43A6-ACEA-6F4D468B08C1}" type="slidenum">
              <a:rPr lang="en-US" altLang="zh-CN" smtClean="0"/>
              <a:pPr/>
              <a:t>‹#›</a:t>
            </a:fld>
            <a:endParaRPr lang="en-US" altLang="zh-CN"/>
          </a:p>
        </p:txBody>
      </p:sp>
    </p:spTree>
    <p:extLst>
      <p:ext uri="{BB962C8B-B14F-4D97-AF65-F5344CB8AC3E}">
        <p14:creationId xmlns:p14="http://schemas.microsoft.com/office/powerpoint/2010/main" val="3696480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CC222E-E3E2-48B0-982D-70F425BA2A89}" type="datetime11">
              <a:rPr lang="zh-CN" altLang="en-US" smtClean="0"/>
              <a:t>12:39:00</a:t>
            </a:fld>
            <a:endParaRPr lang="en-US"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071CF-9855-4413-A793-BFDDAF1A01A3}" type="slidenum">
              <a:rPr lang="en-US" altLang="zh-CN" smtClean="0"/>
              <a:pPr/>
              <a:t>‹#›</a:t>
            </a:fld>
            <a:endParaRPr lang="en-US" altLang="zh-CN"/>
          </a:p>
        </p:txBody>
      </p:sp>
    </p:spTree>
    <p:extLst>
      <p:ext uri="{BB962C8B-B14F-4D97-AF65-F5344CB8AC3E}">
        <p14:creationId xmlns:p14="http://schemas.microsoft.com/office/powerpoint/2010/main" val="9103792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3" Type="http://schemas.openxmlformats.org/officeDocument/2006/relationships/image" Target="../media/image979.png"/><Relationship Id="rId18" Type="http://schemas.openxmlformats.org/officeDocument/2006/relationships/image" Target="../media/image984.png"/><Relationship Id="rId12" Type="http://schemas.openxmlformats.org/officeDocument/2006/relationships/image" Target="../media/image978.png"/><Relationship Id="rId17" Type="http://schemas.openxmlformats.org/officeDocument/2006/relationships/image" Target="../media/image983.png"/><Relationship Id="rId2" Type="http://schemas.openxmlformats.org/officeDocument/2006/relationships/image" Target="../media/image33.png"/><Relationship Id="rId16" Type="http://schemas.openxmlformats.org/officeDocument/2006/relationships/image" Target="../media/image982.png"/><Relationship Id="rId1" Type="http://schemas.openxmlformats.org/officeDocument/2006/relationships/slideLayout" Target="../slideLayouts/slideLayout7.xml"/><Relationship Id="rId15" Type="http://schemas.openxmlformats.org/officeDocument/2006/relationships/image" Target="../media/image981.png"/><Relationship Id="rId4" Type="http://schemas.openxmlformats.org/officeDocument/2006/relationships/image" Target="../media/image35.png"/><Relationship Id="rId14" Type="http://schemas.openxmlformats.org/officeDocument/2006/relationships/image" Target="../media/image980.png"/></Relationships>
</file>

<file path=ppt/slides/_rels/slide11.xml.rels><?xml version="1.0" encoding="UTF-8" standalone="yes"?>
<Relationships xmlns="http://schemas.openxmlformats.org/package/2006/relationships"><Relationship Id="rId8" Type="http://schemas.openxmlformats.org/officeDocument/2006/relationships/image" Target="../media/image991.png"/><Relationship Id="rId7" Type="http://schemas.openxmlformats.org/officeDocument/2006/relationships/image" Target="../media/image990.png"/><Relationship Id="rId2" Type="http://schemas.openxmlformats.org/officeDocument/2006/relationships/image" Target="../media/image985.png"/><Relationship Id="rId1" Type="http://schemas.openxmlformats.org/officeDocument/2006/relationships/slideLayout" Target="../slideLayouts/slideLayout7.xml"/><Relationship Id="rId6" Type="http://schemas.openxmlformats.org/officeDocument/2006/relationships/image" Target="../media/image989.png"/><Relationship Id="rId11" Type="http://schemas.openxmlformats.org/officeDocument/2006/relationships/image" Target="../media/image34.png"/><Relationship Id="rId5" Type="http://schemas.openxmlformats.org/officeDocument/2006/relationships/image" Target="../media/image988.png"/><Relationship Id="rId10" Type="http://schemas.openxmlformats.org/officeDocument/2006/relationships/image" Target="../media/image993.png"/><Relationship Id="rId4" Type="http://schemas.openxmlformats.org/officeDocument/2006/relationships/image" Target="../media/image987.png"/><Relationship Id="rId9" Type="http://schemas.openxmlformats.org/officeDocument/2006/relationships/image" Target="../media/image992.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6.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5.emf"/><Relationship Id="rId4" Type="http://schemas.openxmlformats.org/officeDocument/2006/relationships/image" Target="../media/image2.emf"/><Relationship Id="rId9" Type="http://schemas.openxmlformats.org/officeDocument/2006/relationships/oleObject" Target="../embeddings/oleObject4.bin"/><Relationship Id="rId14" Type="http://schemas.openxmlformats.org/officeDocument/2006/relationships/image" Target="../media/image7.emf"/></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 Target="slide2.xml"/><Relationship Id="rId7" Type="http://schemas.openxmlformats.org/officeDocument/2006/relationships/image" Target="../media/image48.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wmf"/><Relationship Id="rId11" Type="http://schemas.openxmlformats.org/officeDocument/2006/relationships/image" Target="../media/image41.png"/><Relationship Id="rId5" Type="http://schemas.openxmlformats.org/officeDocument/2006/relationships/oleObject" Target="../embeddings/oleObject7.bin"/><Relationship Id="rId10"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image" Target="../media/image50.png"/></Relationships>
</file>

<file path=ppt/slides/_rels/slide1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8.xml.rels><?xml version="1.0" encoding="UTF-8" standalone="yes"?>
<Relationships xmlns="http://schemas.openxmlformats.org/package/2006/relationships"><Relationship Id="rId26" Type="http://schemas.openxmlformats.org/officeDocument/2006/relationships/image" Target="../media/image87.png"/><Relationship Id="rId3" Type="http://schemas.openxmlformats.org/officeDocument/2006/relationships/image" Target="../media/image43.png"/><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46.png"/><Relationship Id="rId5" Type="http://schemas.openxmlformats.org/officeDocument/2006/relationships/image" Target="../media/image45.png"/><Relationship Id="rId28" Type="http://schemas.openxmlformats.org/officeDocument/2006/relationships/image" Target="../media/image9.wmf"/><Relationship Id="rId4" Type="http://schemas.openxmlformats.org/officeDocument/2006/relationships/image" Target="../media/image44.png"/><Relationship Id="rId27" Type="http://schemas.openxmlformats.org/officeDocument/2006/relationships/oleObject" Target="../embeddings/oleObject8.bin"/></Relationships>
</file>

<file path=ppt/slides/_rels/slide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4111.png"/><Relationship Id="rId4" Type="http://schemas.openxmlformats.org/officeDocument/2006/relationships/image" Target="../media/image4011.png"/></Relationships>
</file>

<file path=ppt/slides/_rels/slide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10" Type="http://schemas.openxmlformats.org/officeDocument/2006/relationships/image" Target="../media/image4110.png"/><Relationship Id="rId4" Type="http://schemas.openxmlformats.org/officeDocument/2006/relationships/image" Target="../media/image95.png"/><Relationship Id="rId9" Type="http://schemas.openxmlformats.org/officeDocument/2006/relationships/image" Target="../media/image4010.png"/></Relationships>
</file>

<file path=ppt/slides/_rels/slide2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42.png"/><Relationship Id="rId7" Type="http://schemas.openxmlformats.org/officeDocument/2006/relationships/image" Target="../media/image4610.png"/><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image" Target="../media/image4510.png"/><Relationship Id="rId5" Type="http://schemas.openxmlformats.org/officeDocument/2006/relationships/image" Target="../media/image4410.png"/><Relationship Id="rId4" Type="http://schemas.openxmlformats.org/officeDocument/2006/relationships/image" Target="../media/image4310.png"/><Relationship Id="rId9" Type="http://schemas.openxmlformats.org/officeDocument/2006/relationships/image" Target="../media/image74.png"/></Relationships>
</file>

<file path=ppt/slides/_rels/slide2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100.png"/></Relationships>
</file>

<file path=ppt/slides/_rels/slide2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2.png"/><Relationship Id="rId7" Type="http://schemas.openxmlformats.org/officeDocument/2006/relationships/image" Target="../media/image91.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82.png"/><Relationship Id="rId11" Type="http://schemas.openxmlformats.org/officeDocument/2006/relationships/image" Target="../media/image108.png"/><Relationship Id="rId5" Type="http://schemas.openxmlformats.org/officeDocument/2006/relationships/image" Target="../media/image104.png"/><Relationship Id="rId10" Type="http://schemas.openxmlformats.org/officeDocument/2006/relationships/image" Target="../media/image107.png"/><Relationship Id="rId4" Type="http://schemas.openxmlformats.org/officeDocument/2006/relationships/image" Target="../media/image103.png"/><Relationship Id="rId9" Type="http://schemas.openxmlformats.org/officeDocument/2006/relationships/image" Target="../media/image106.png"/></Relationships>
</file>

<file path=ppt/slides/_rels/slide2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2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oleObject" Target="../embeddings/oleObject14.bin"/><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15.e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2.e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14.emf"/><Relationship Id="rId4" Type="http://schemas.openxmlformats.org/officeDocument/2006/relationships/image" Target="../media/image11.emf"/><Relationship Id="rId9" Type="http://schemas.openxmlformats.org/officeDocument/2006/relationships/oleObject" Target="../embeddings/oleObject12.bin"/><Relationship Id="rId14" Type="http://schemas.openxmlformats.org/officeDocument/2006/relationships/image" Target="../media/image16.emf"/></Relationships>
</file>

<file path=ppt/slides/_rels/slide29.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oleObject" Target="../embeddings/oleObject20.bin"/><Relationship Id="rId18" Type="http://schemas.openxmlformats.org/officeDocument/2006/relationships/image" Target="../media/image24.emf"/><Relationship Id="rId26" Type="http://schemas.openxmlformats.org/officeDocument/2006/relationships/image" Target="../media/image28.emf"/><Relationship Id="rId3" Type="http://schemas.openxmlformats.org/officeDocument/2006/relationships/oleObject" Target="../embeddings/oleObject15.bin"/><Relationship Id="rId21" Type="http://schemas.openxmlformats.org/officeDocument/2006/relationships/oleObject" Target="../embeddings/oleObject24.bin"/><Relationship Id="rId7" Type="http://schemas.openxmlformats.org/officeDocument/2006/relationships/oleObject" Target="../embeddings/oleObject17.bin"/><Relationship Id="rId12" Type="http://schemas.openxmlformats.org/officeDocument/2006/relationships/image" Target="../media/image21.emf"/><Relationship Id="rId17" Type="http://schemas.openxmlformats.org/officeDocument/2006/relationships/oleObject" Target="../embeddings/oleObject22.bin"/><Relationship Id="rId25" Type="http://schemas.openxmlformats.org/officeDocument/2006/relationships/oleObject" Target="../embeddings/oleObject26.bin"/><Relationship Id="rId2" Type="http://schemas.openxmlformats.org/officeDocument/2006/relationships/slideLayout" Target="../slideLayouts/slideLayout7.xml"/><Relationship Id="rId16" Type="http://schemas.openxmlformats.org/officeDocument/2006/relationships/image" Target="../media/image23.emf"/><Relationship Id="rId20" Type="http://schemas.openxmlformats.org/officeDocument/2006/relationships/image" Target="../media/image25.emf"/><Relationship Id="rId1" Type="http://schemas.openxmlformats.org/officeDocument/2006/relationships/vmlDrawing" Target="../drawings/vmlDrawing5.vml"/><Relationship Id="rId6" Type="http://schemas.openxmlformats.org/officeDocument/2006/relationships/image" Target="../media/image18.emf"/><Relationship Id="rId11" Type="http://schemas.openxmlformats.org/officeDocument/2006/relationships/oleObject" Target="../embeddings/oleObject19.bin"/><Relationship Id="rId24" Type="http://schemas.openxmlformats.org/officeDocument/2006/relationships/image" Target="../media/image27.emf"/><Relationship Id="rId5" Type="http://schemas.openxmlformats.org/officeDocument/2006/relationships/oleObject" Target="../embeddings/oleObject16.bin"/><Relationship Id="rId15" Type="http://schemas.openxmlformats.org/officeDocument/2006/relationships/oleObject" Target="../embeddings/oleObject21.bin"/><Relationship Id="rId23" Type="http://schemas.openxmlformats.org/officeDocument/2006/relationships/oleObject" Target="../embeddings/oleObject25.bin"/><Relationship Id="rId10" Type="http://schemas.openxmlformats.org/officeDocument/2006/relationships/image" Target="../media/image20.emf"/><Relationship Id="rId19" Type="http://schemas.openxmlformats.org/officeDocument/2006/relationships/oleObject" Target="../embeddings/oleObject23.bin"/><Relationship Id="rId4" Type="http://schemas.openxmlformats.org/officeDocument/2006/relationships/image" Target="../media/image17.emf"/><Relationship Id="rId9" Type="http://schemas.openxmlformats.org/officeDocument/2006/relationships/oleObject" Target="../embeddings/oleObject18.bin"/><Relationship Id="rId14" Type="http://schemas.openxmlformats.org/officeDocument/2006/relationships/image" Target="../media/image22.emf"/><Relationship Id="rId22" Type="http://schemas.openxmlformats.org/officeDocument/2006/relationships/image" Target="../media/image26.emf"/><Relationship Id="rId27" Type="http://schemas.openxmlformats.org/officeDocument/2006/relationships/image" Target="../media/image820.png"/></Relationships>
</file>

<file path=ppt/slides/_rels/slide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2.xml"/><Relationship Id="rId1" Type="http://schemas.openxmlformats.org/officeDocument/2006/relationships/slideLayout" Target="../slideLayouts/slideLayout7.xml"/><Relationship Id="rId5" Type="http://schemas.openxmlformats.org/officeDocument/2006/relationships/slide" Target="slide22.xml"/><Relationship Id="rId4" Type="http://schemas.openxmlformats.org/officeDocument/2006/relationships/slide" Target="slide13.xml"/></Relationships>
</file>

<file path=ppt/slides/_rels/slide30.xml.rels><?xml version="1.0" encoding="UTF-8" standalone="yes"?>
<Relationships xmlns="http://schemas.openxmlformats.org/package/2006/relationships"><Relationship Id="rId8" Type="http://schemas.openxmlformats.org/officeDocument/2006/relationships/image" Target="../media/image31.emf"/><Relationship Id="rId13" Type="http://schemas.openxmlformats.org/officeDocument/2006/relationships/oleObject" Target="../embeddings/oleObject32.bin"/><Relationship Id="rId18" Type="http://schemas.openxmlformats.org/officeDocument/2006/relationships/image" Target="../media/image36.emf"/><Relationship Id="rId3" Type="http://schemas.openxmlformats.org/officeDocument/2006/relationships/oleObject" Target="../embeddings/oleObject27.bin"/><Relationship Id="rId21" Type="http://schemas.openxmlformats.org/officeDocument/2006/relationships/oleObject" Target="../embeddings/oleObject36.bin"/><Relationship Id="rId7" Type="http://schemas.openxmlformats.org/officeDocument/2006/relationships/oleObject" Target="../embeddings/oleObject29.bin"/><Relationship Id="rId12" Type="http://schemas.openxmlformats.org/officeDocument/2006/relationships/image" Target="../media/image33.emf"/><Relationship Id="rId17" Type="http://schemas.openxmlformats.org/officeDocument/2006/relationships/oleObject" Target="../embeddings/oleObject34.bin"/><Relationship Id="rId2" Type="http://schemas.openxmlformats.org/officeDocument/2006/relationships/slideLayout" Target="../slideLayouts/slideLayout7.xml"/><Relationship Id="rId16" Type="http://schemas.openxmlformats.org/officeDocument/2006/relationships/image" Target="../media/image35.emf"/><Relationship Id="rId20" Type="http://schemas.openxmlformats.org/officeDocument/2006/relationships/image" Target="../media/image37.emf"/><Relationship Id="rId1" Type="http://schemas.openxmlformats.org/officeDocument/2006/relationships/vmlDrawing" Target="../drawings/vmlDrawing6.vml"/><Relationship Id="rId6" Type="http://schemas.openxmlformats.org/officeDocument/2006/relationships/image" Target="../media/image30.emf"/><Relationship Id="rId11" Type="http://schemas.openxmlformats.org/officeDocument/2006/relationships/oleObject" Target="../embeddings/oleObject31.bin"/><Relationship Id="rId24" Type="http://schemas.openxmlformats.org/officeDocument/2006/relationships/image" Target="../media/image39.emf"/><Relationship Id="rId5" Type="http://schemas.openxmlformats.org/officeDocument/2006/relationships/oleObject" Target="../embeddings/oleObject28.bin"/><Relationship Id="rId15" Type="http://schemas.openxmlformats.org/officeDocument/2006/relationships/oleObject" Target="../embeddings/oleObject33.bin"/><Relationship Id="rId23" Type="http://schemas.openxmlformats.org/officeDocument/2006/relationships/oleObject" Target="../embeddings/oleObject37.bin"/><Relationship Id="rId10" Type="http://schemas.openxmlformats.org/officeDocument/2006/relationships/image" Target="../media/image32.emf"/><Relationship Id="rId19" Type="http://schemas.openxmlformats.org/officeDocument/2006/relationships/oleObject" Target="../embeddings/oleObject35.bin"/><Relationship Id="rId4" Type="http://schemas.openxmlformats.org/officeDocument/2006/relationships/image" Target="../media/image29.emf"/><Relationship Id="rId9" Type="http://schemas.openxmlformats.org/officeDocument/2006/relationships/oleObject" Target="../embeddings/oleObject30.bin"/><Relationship Id="rId14" Type="http://schemas.openxmlformats.org/officeDocument/2006/relationships/image" Target="../media/image34.emf"/><Relationship Id="rId22" Type="http://schemas.openxmlformats.org/officeDocument/2006/relationships/image" Target="../media/image38.emf"/></Relationships>
</file>

<file path=ppt/slides/_rels/slide31.xml.rels><?xml version="1.0" encoding="UTF-8" standalone="yes"?>
<Relationships xmlns="http://schemas.openxmlformats.org/package/2006/relationships"><Relationship Id="rId13" Type="http://schemas.openxmlformats.org/officeDocument/2006/relationships/oleObject" Target="../embeddings/oleObject43.bin"/><Relationship Id="rId18" Type="http://schemas.openxmlformats.org/officeDocument/2006/relationships/image" Target="../media/image47.emf"/><Relationship Id="rId26" Type="http://schemas.openxmlformats.org/officeDocument/2006/relationships/image" Target="../media/image51.emf"/><Relationship Id="rId39" Type="http://schemas.openxmlformats.org/officeDocument/2006/relationships/oleObject" Target="../embeddings/oleObject56.bin"/><Relationship Id="rId21" Type="http://schemas.openxmlformats.org/officeDocument/2006/relationships/oleObject" Target="../embeddings/oleObject47.bin"/><Relationship Id="rId34" Type="http://schemas.openxmlformats.org/officeDocument/2006/relationships/image" Target="../media/image55.emf"/><Relationship Id="rId42" Type="http://schemas.openxmlformats.org/officeDocument/2006/relationships/image" Target="../media/image59.emf"/><Relationship Id="rId47" Type="http://schemas.openxmlformats.org/officeDocument/2006/relationships/oleObject" Target="../embeddings/oleObject60.bin"/><Relationship Id="rId50" Type="http://schemas.openxmlformats.org/officeDocument/2006/relationships/image" Target="../media/image63.emf"/><Relationship Id="rId7" Type="http://schemas.openxmlformats.org/officeDocument/2006/relationships/oleObject" Target="../embeddings/oleObject40.bin"/><Relationship Id="rId2" Type="http://schemas.openxmlformats.org/officeDocument/2006/relationships/slideLayout" Target="../slideLayouts/slideLayout7.xml"/><Relationship Id="rId16" Type="http://schemas.openxmlformats.org/officeDocument/2006/relationships/image" Target="../media/image46.emf"/><Relationship Id="rId29" Type="http://schemas.openxmlformats.org/officeDocument/2006/relationships/oleObject" Target="../embeddings/oleObject51.bin"/><Relationship Id="rId11" Type="http://schemas.openxmlformats.org/officeDocument/2006/relationships/oleObject" Target="../embeddings/oleObject42.bin"/><Relationship Id="rId24" Type="http://schemas.openxmlformats.org/officeDocument/2006/relationships/image" Target="../media/image50.emf"/><Relationship Id="rId32" Type="http://schemas.openxmlformats.org/officeDocument/2006/relationships/image" Target="../media/image54.emf"/><Relationship Id="rId37" Type="http://schemas.openxmlformats.org/officeDocument/2006/relationships/oleObject" Target="../embeddings/oleObject55.bin"/><Relationship Id="rId40" Type="http://schemas.openxmlformats.org/officeDocument/2006/relationships/image" Target="../media/image58.emf"/><Relationship Id="rId45" Type="http://schemas.openxmlformats.org/officeDocument/2006/relationships/oleObject" Target="../embeddings/oleObject59.bin"/><Relationship Id="rId53" Type="http://schemas.openxmlformats.org/officeDocument/2006/relationships/oleObject" Target="../embeddings/oleObject63.bin"/><Relationship Id="rId5" Type="http://schemas.openxmlformats.org/officeDocument/2006/relationships/oleObject" Target="../embeddings/oleObject39.bin"/><Relationship Id="rId10" Type="http://schemas.openxmlformats.org/officeDocument/2006/relationships/image" Target="../media/image43.emf"/><Relationship Id="rId19" Type="http://schemas.openxmlformats.org/officeDocument/2006/relationships/oleObject" Target="../embeddings/oleObject46.bin"/><Relationship Id="rId31" Type="http://schemas.openxmlformats.org/officeDocument/2006/relationships/oleObject" Target="../embeddings/oleObject52.bin"/><Relationship Id="rId44" Type="http://schemas.openxmlformats.org/officeDocument/2006/relationships/image" Target="../media/image60.emf"/><Relationship Id="rId52" Type="http://schemas.openxmlformats.org/officeDocument/2006/relationships/image" Target="../media/image64.emf"/><Relationship Id="rId4" Type="http://schemas.openxmlformats.org/officeDocument/2006/relationships/image" Target="../media/image40.emf"/><Relationship Id="rId9" Type="http://schemas.openxmlformats.org/officeDocument/2006/relationships/oleObject" Target="../embeddings/oleObject41.bin"/><Relationship Id="rId14" Type="http://schemas.openxmlformats.org/officeDocument/2006/relationships/image" Target="../media/image45.emf"/><Relationship Id="rId22" Type="http://schemas.openxmlformats.org/officeDocument/2006/relationships/image" Target="../media/image49.emf"/><Relationship Id="rId27" Type="http://schemas.openxmlformats.org/officeDocument/2006/relationships/oleObject" Target="../embeddings/oleObject50.bin"/><Relationship Id="rId30" Type="http://schemas.openxmlformats.org/officeDocument/2006/relationships/image" Target="../media/image53.emf"/><Relationship Id="rId35" Type="http://schemas.openxmlformats.org/officeDocument/2006/relationships/oleObject" Target="../embeddings/oleObject54.bin"/><Relationship Id="rId43" Type="http://schemas.openxmlformats.org/officeDocument/2006/relationships/oleObject" Target="../embeddings/oleObject58.bin"/><Relationship Id="rId48" Type="http://schemas.openxmlformats.org/officeDocument/2006/relationships/image" Target="../media/image62.emf"/><Relationship Id="rId8" Type="http://schemas.openxmlformats.org/officeDocument/2006/relationships/image" Target="../media/image42.emf"/><Relationship Id="rId51" Type="http://schemas.openxmlformats.org/officeDocument/2006/relationships/oleObject" Target="../embeddings/oleObject62.bin"/><Relationship Id="rId3" Type="http://schemas.openxmlformats.org/officeDocument/2006/relationships/oleObject" Target="../embeddings/oleObject38.bin"/><Relationship Id="rId12" Type="http://schemas.openxmlformats.org/officeDocument/2006/relationships/image" Target="../media/image44.emf"/><Relationship Id="rId17" Type="http://schemas.openxmlformats.org/officeDocument/2006/relationships/oleObject" Target="../embeddings/oleObject45.bin"/><Relationship Id="rId25" Type="http://schemas.openxmlformats.org/officeDocument/2006/relationships/oleObject" Target="../embeddings/oleObject49.bin"/><Relationship Id="rId33" Type="http://schemas.openxmlformats.org/officeDocument/2006/relationships/oleObject" Target="../embeddings/oleObject53.bin"/><Relationship Id="rId38" Type="http://schemas.openxmlformats.org/officeDocument/2006/relationships/image" Target="../media/image57.emf"/><Relationship Id="rId46" Type="http://schemas.openxmlformats.org/officeDocument/2006/relationships/image" Target="../media/image61.emf"/><Relationship Id="rId20" Type="http://schemas.openxmlformats.org/officeDocument/2006/relationships/image" Target="../media/image48.emf"/><Relationship Id="rId41" Type="http://schemas.openxmlformats.org/officeDocument/2006/relationships/oleObject" Target="../embeddings/oleObject57.bin"/><Relationship Id="rId54" Type="http://schemas.openxmlformats.org/officeDocument/2006/relationships/image" Target="../media/image65.emf"/><Relationship Id="rId1" Type="http://schemas.openxmlformats.org/officeDocument/2006/relationships/vmlDrawing" Target="../drawings/vmlDrawing7.vml"/><Relationship Id="rId6" Type="http://schemas.openxmlformats.org/officeDocument/2006/relationships/image" Target="../media/image41.emf"/><Relationship Id="rId15" Type="http://schemas.openxmlformats.org/officeDocument/2006/relationships/oleObject" Target="../embeddings/oleObject44.bin"/><Relationship Id="rId23" Type="http://schemas.openxmlformats.org/officeDocument/2006/relationships/oleObject" Target="../embeddings/oleObject48.bin"/><Relationship Id="rId28" Type="http://schemas.openxmlformats.org/officeDocument/2006/relationships/image" Target="../media/image52.emf"/><Relationship Id="rId36" Type="http://schemas.openxmlformats.org/officeDocument/2006/relationships/image" Target="../media/image56.emf"/><Relationship Id="rId49" Type="http://schemas.openxmlformats.org/officeDocument/2006/relationships/oleObject" Target="../embeddings/oleObject61.bin"/></Relationships>
</file>

<file path=ppt/slides/_rels/slide32.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oleObject" Target="../embeddings/oleObject69.bin"/><Relationship Id="rId18" Type="http://schemas.openxmlformats.org/officeDocument/2006/relationships/image" Target="../media/image73.emf"/><Relationship Id="rId26" Type="http://schemas.openxmlformats.org/officeDocument/2006/relationships/image" Target="../media/image77.emf"/><Relationship Id="rId3" Type="http://schemas.openxmlformats.org/officeDocument/2006/relationships/oleObject" Target="../embeddings/oleObject64.bin"/><Relationship Id="rId21" Type="http://schemas.openxmlformats.org/officeDocument/2006/relationships/oleObject" Target="../embeddings/oleObject73.bin"/><Relationship Id="rId7" Type="http://schemas.openxmlformats.org/officeDocument/2006/relationships/oleObject" Target="../embeddings/oleObject66.bin"/><Relationship Id="rId12" Type="http://schemas.openxmlformats.org/officeDocument/2006/relationships/image" Target="../media/image70.emf"/><Relationship Id="rId17" Type="http://schemas.openxmlformats.org/officeDocument/2006/relationships/oleObject" Target="../embeddings/oleObject71.bin"/><Relationship Id="rId25" Type="http://schemas.openxmlformats.org/officeDocument/2006/relationships/oleObject" Target="../embeddings/oleObject75.bin"/><Relationship Id="rId2" Type="http://schemas.openxmlformats.org/officeDocument/2006/relationships/slideLayout" Target="../slideLayouts/slideLayout7.xml"/><Relationship Id="rId16" Type="http://schemas.openxmlformats.org/officeDocument/2006/relationships/image" Target="../media/image72.emf"/><Relationship Id="rId20" Type="http://schemas.openxmlformats.org/officeDocument/2006/relationships/image" Target="../media/image74.emf"/><Relationship Id="rId29" Type="http://schemas.openxmlformats.org/officeDocument/2006/relationships/oleObject" Target="../embeddings/oleObject77.bin"/><Relationship Id="rId1" Type="http://schemas.openxmlformats.org/officeDocument/2006/relationships/vmlDrawing" Target="../drawings/vmlDrawing8.vml"/><Relationship Id="rId6" Type="http://schemas.openxmlformats.org/officeDocument/2006/relationships/image" Target="../media/image67.emf"/><Relationship Id="rId11" Type="http://schemas.openxmlformats.org/officeDocument/2006/relationships/oleObject" Target="../embeddings/oleObject68.bin"/><Relationship Id="rId24" Type="http://schemas.openxmlformats.org/officeDocument/2006/relationships/image" Target="../media/image76.emf"/><Relationship Id="rId5" Type="http://schemas.openxmlformats.org/officeDocument/2006/relationships/oleObject" Target="../embeddings/oleObject65.bin"/><Relationship Id="rId15" Type="http://schemas.openxmlformats.org/officeDocument/2006/relationships/oleObject" Target="../embeddings/oleObject70.bin"/><Relationship Id="rId23" Type="http://schemas.openxmlformats.org/officeDocument/2006/relationships/oleObject" Target="../embeddings/oleObject74.bin"/><Relationship Id="rId28" Type="http://schemas.openxmlformats.org/officeDocument/2006/relationships/image" Target="../media/image78.emf"/><Relationship Id="rId10" Type="http://schemas.openxmlformats.org/officeDocument/2006/relationships/image" Target="../media/image69.emf"/><Relationship Id="rId19" Type="http://schemas.openxmlformats.org/officeDocument/2006/relationships/oleObject" Target="../embeddings/oleObject72.bin"/><Relationship Id="rId4" Type="http://schemas.openxmlformats.org/officeDocument/2006/relationships/image" Target="../media/image66.emf"/><Relationship Id="rId9" Type="http://schemas.openxmlformats.org/officeDocument/2006/relationships/oleObject" Target="../embeddings/oleObject67.bin"/><Relationship Id="rId14" Type="http://schemas.openxmlformats.org/officeDocument/2006/relationships/image" Target="../media/image71.emf"/><Relationship Id="rId22" Type="http://schemas.openxmlformats.org/officeDocument/2006/relationships/image" Target="../media/image75.emf"/><Relationship Id="rId27" Type="http://schemas.openxmlformats.org/officeDocument/2006/relationships/oleObject" Target="../embeddings/oleObject76.bin"/><Relationship Id="rId30" Type="http://schemas.openxmlformats.org/officeDocument/2006/relationships/image" Target="../media/image79.emf"/></Relationships>
</file>

<file path=ppt/slides/_rels/slide33.xml.rels><?xml version="1.0" encoding="UTF-8" standalone="yes"?>
<Relationships xmlns="http://schemas.openxmlformats.org/package/2006/relationships"><Relationship Id="rId8" Type="http://schemas.openxmlformats.org/officeDocument/2006/relationships/image" Target="../media/image82.emf"/><Relationship Id="rId13" Type="http://schemas.openxmlformats.org/officeDocument/2006/relationships/oleObject" Target="../embeddings/oleObject83.bin"/><Relationship Id="rId18" Type="http://schemas.openxmlformats.org/officeDocument/2006/relationships/image" Target="../media/image87.emf"/><Relationship Id="rId3" Type="http://schemas.openxmlformats.org/officeDocument/2006/relationships/oleObject" Target="../embeddings/oleObject78.bin"/><Relationship Id="rId7" Type="http://schemas.openxmlformats.org/officeDocument/2006/relationships/oleObject" Target="../embeddings/oleObject80.bin"/><Relationship Id="rId12" Type="http://schemas.openxmlformats.org/officeDocument/2006/relationships/image" Target="../media/image84.emf"/><Relationship Id="rId17" Type="http://schemas.openxmlformats.org/officeDocument/2006/relationships/oleObject" Target="../embeddings/oleObject85.bin"/><Relationship Id="rId2" Type="http://schemas.openxmlformats.org/officeDocument/2006/relationships/slideLayout" Target="../slideLayouts/slideLayout7.xml"/><Relationship Id="rId16" Type="http://schemas.openxmlformats.org/officeDocument/2006/relationships/image" Target="../media/image86.emf"/><Relationship Id="rId1" Type="http://schemas.openxmlformats.org/officeDocument/2006/relationships/vmlDrawing" Target="../drawings/vmlDrawing9.vml"/><Relationship Id="rId6" Type="http://schemas.openxmlformats.org/officeDocument/2006/relationships/image" Target="../media/image81.emf"/><Relationship Id="rId11" Type="http://schemas.openxmlformats.org/officeDocument/2006/relationships/oleObject" Target="../embeddings/oleObject82.bin"/><Relationship Id="rId5" Type="http://schemas.openxmlformats.org/officeDocument/2006/relationships/oleObject" Target="../embeddings/oleObject79.bin"/><Relationship Id="rId15" Type="http://schemas.openxmlformats.org/officeDocument/2006/relationships/oleObject" Target="../embeddings/oleObject84.bin"/><Relationship Id="rId10" Type="http://schemas.openxmlformats.org/officeDocument/2006/relationships/image" Target="../media/image83.emf"/><Relationship Id="rId4" Type="http://schemas.openxmlformats.org/officeDocument/2006/relationships/image" Target="../media/image80.emf"/><Relationship Id="rId9" Type="http://schemas.openxmlformats.org/officeDocument/2006/relationships/oleObject" Target="../embeddings/oleObject81.bin"/><Relationship Id="rId14" Type="http://schemas.openxmlformats.org/officeDocument/2006/relationships/image" Target="../media/image85.emf"/></Relationships>
</file>

<file path=ppt/slides/_rels/slide34.xml.rels><?xml version="1.0" encoding="UTF-8" standalone="yes"?>
<Relationships xmlns="http://schemas.openxmlformats.org/package/2006/relationships"><Relationship Id="rId8" Type="http://schemas.openxmlformats.org/officeDocument/2006/relationships/image" Target="../media/image90.emf"/><Relationship Id="rId13" Type="http://schemas.openxmlformats.org/officeDocument/2006/relationships/oleObject" Target="../embeddings/oleObject91.bin"/><Relationship Id="rId3" Type="http://schemas.openxmlformats.org/officeDocument/2006/relationships/oleObject" Target="../embeddings/oleObject86.bin"/><Relationship Id="rId7" Type="http://schemas.openxmlformats.org/officeDocument/2006/relationships/oleObject" Target="../embeddings/oleObject88.bin"/><Relationship Id="rId12" Type="http://schemas.openxmlformats.org/officeDocument/2006/relationships/image" Target="../media/image92.emf"/><Relationship Id="rId2" Type="http://schemas.openxmlformats.org/officeDocument/2006/relationships/slideLayout" Target="../slideLayouts/slideLayout7.xml"/><Relationship Id="rId16" Type="http://schemas.openxmlformats.org/officeDocument/2006/relationships/image" Target="../media/image94.emf"/><Relationship Id="rId1" Type="http://schemas.openxmlformats.org/officeDocument/2006/relationships/vmlDrawing" Target="../drawings/vmlDrawing10.vml"/><Relationship Id="rId6" Type="http://schemas.openxmlformats.org/officeDocument/2006/relationships/image" Target="../media/image89.emf"/><Relationship Id="rId11" Type="http://schemas.openxmlformats.org/officeDocument/2006/relationships/oleObject" Target="../embeddings/oleObject90.bin"/><Relationship Id="rId5" Type="http://schemas.openxmlformats.org/officeDocument/2006/relationships/oleObject" Target="../embeddings/oleObject87.bin"/><Relationship Id="rId15" Type="http://schemas.openxmlformats.org/officeDocument/2006/relationships/oleObject" Target="../embeddings/oleObject92.bin"/><Relationship Id="rId10" Type="http://schemas.openxmlformats.org/officeDocument/2006/relationships/image" Target="../media/image91.emf"/><Relationship Id="rId4" Type="http://schemas.openxmlformats.org/officeDocument/2006/relationships/image" Target="../media/image88.emf"/><Relationship Id="rId9" Type="http://schemas.openxmlformats.org/officeDocument/2006/relationships/oleObject" Target="../embeddings/oleObject89.bin"/><Relationship Id="rId14" Type="http://schemas.openxmlformats.org/officeDocument/2006/relationships/image" Target="../media/image93.emf"/></Relationships>
</file>

<file path=ppt/slides/_rels/slide3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01.png"/><Relationship Id="rId7" Type="http://schemas.openxmlformats.org/officeDocument/2006/relationships/image" Target="../media/image205.png"/><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 Id="rId9" Type="http://schemas.openxmlformats.org/officeDocument/2006/relationships/image" Target="../media/image207.png"/></Relationships>
</file>

<file path=ppt/slides/_rels/slide37.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153.png"/><Relationship Id="rId3" Type="http://schemas.openxmlformats.org/officeDocument/2006/relationships/image" Target="../media/image209.png"/><Relationship Id="rId7" Type="http://schemas.openxmlformats.org/officeDocument/2006/relationships/image" Target="../media/image213.png"/><Relationship Id="rId12" Type="http://schemas.openxmlformats.org/officeDocument/2006/relationships/image" Target="../media/image152.png"/><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212.png"/><Relationship Id="rId11" Type="http://schemas.openxmlformats.org/officeDocument/2006/relationships/image" Target="../media/image151.png"/><Relationship Id="rId5" Type="http://schemas.openxmlformats.org/officeDocument/2006/relationships/image" Target="../media/image211.png"/><Relationship Id="rId10" Type="http://schemas.openxmlformats.org/officeDocument/2006/relationships/image" Target="../media/image150.png"/><Relationship Id="rId4" Type="http://schemas.openxmlformats.org/officeDocument/2006/relationships/image" Target="../media/image210.png"/><Relationship Id="rId9" Type="http://schemas.openxmlformats.org/officeDocument/2006/relationships/image" Target="../media/image215.png"/><Relationship Id="rId14" Type="http://schemas.openxmlformats.org/officeDocument/2006/relationships/image" Target="../media/image154.png"/></Relationships>
</file>

<file path=ppt/slides/_rels/slide38.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155.png"/><Relationship Id="rId3" Type="http://schemas.openxmlformats.org/officeDocument/2006/relationships/image" Target="../media/image216.png"/><Relationship Id="rId7" Type="http://schemas.openxmlformats.org/officeDocument/2006/relationships/image" Target="../media/image220.png"/><Relationship Id="rId12" Type="http://schemas.openxmlformats.org/officeDocument/2006/relationships/image" Target="../media/image225.png"/><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image" Target="../media/image219.png"/><Relationship Id="rId11" Type="http://schemas.openxmlformats.org/officeDocument/2006/relationships/image" Target="../media/image224.png"/><Relationship Id="rId5" Type="http://schemas.openxmlformats.org/officeDocument/2006/relationships/image" Target="../media/image218.png"/><Relationship Id="rId10" Type="http://schemas.openxmlformats.org/officeDocument/2006/relationships/image" Target="../media/image223.png"/><Relationship Id="rId4" Type="http://schemas.openxmlformats.org/officeDocument/2006/relationships/image" Target="../media/image217.png"/><Relationship Id="rId9" Type="http://schemas.openxmlformats.org/officeDocument/2006/relationships/image" Target="../media/image222.png"/><Relationship Id="rId14" Type="http://schemas.openxmlformats.org/officeDocument/2006/relationships/image" Target="../media/image156.png"/></Relationships>
</file>

<file path=ppt/slides/_rels/slide39.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image" Target="../media/image229.png"/><Relationship Id="rId7" Type="http://schemas.openxmlformats.org/officeDocument/2006/relationships/image" Target="../media/image233.png"/><Relationship Id="rId2" Type="http://schemas.openxmlformats.org/officeDocument/2006/relationships/image" Target="../media/image228.png"/><Relationship Id="rId1" Type="http://schemas.openxmlformats.org/officeDocument/2006/relationships/slideLayout" Target="../slideLayouts/slideLayout7.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157.png"/><Relationship Id="rId9" Type="http://schemas.openxmlformats.org/officeDocument/2006/relationships/image" Target="../media/image15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45.png"/><Relationship Id="rId3" Type="http://schemas.openxmlformats.org/officeDocument/2006/relationships/image" Target="../media/image236.png"/><Relationship Id="rId7" Type="http://schemas.openxmlformats.org/officeDocument/2006/relationships/image" Target="../media/image239.png"/><Relationship Id="rId12" Type="http://schemas.openxmlformats.org/officeDocument/2006/relationships/image" Target="../media/image244.png"/><Relationship Id="rId2" Type="http://schemas.openxmlformats.org/officeDocument/2006/relationships/image" Target="../media/image235.png"/><Relationship Id="rId1" Type="http://schemas.openxmlformats.org/officeDocument/2006/relationships/slideLayout" Target="../slideLayouts/slideLayout7.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slide" Target="slide2.xml"/><Relationship Id="rId10" Type="http://schemas.openxmlformats.org/officeDocument/2006/relationships/image" Target="../media/image242.png"/><Relationship Id="rId4" Type="http://schemas.openxmlformats.org/officeDocument/2006/relationships/image" Target="../media/image237.png"/><Relationship Id="rId9" Type="http://schemas.openxmlformats.org/officeDocument/2006/relationships/image" Target="../media/image241.png"/><Relationship Id="rId14" Type="http://schemas.openxmlformats.org/officeDocument/2006/relationships/image" Target="../media/image246.png"/></Relationships>
</file>

<file path=ppt/slides/_rels/slide41.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252.png"/><Relationship Id="rId2" Type="http://schemas.openxmlformats.org/officeDocument/2006/relationships/image" Target="../media/image247.png"/><Relationship Id="rId1" Type="http://schemas.openxmlformats.org/officeDocument/2006/relationships/slideLayout" Target="../slideLayouts/slideLayout7.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s>
</file>

<file path=ppt/slides/_rels/slide42.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60.png"/><Relationship Id="rId3" Type="http://schemas.openxmlformats.org/officeDocument/2006/relationships/image" Target="../media/image248.png"/><Relationship Id="rId7" Type="http://schemas.openxmlformats.org/officeDocument/2006/relationships/image" Target="../media/image255.png"/><Relationship Id="rId12" Type="http://schemas.openxmlformats.org/officeDocument/2006/relationships/image" Target="../media/image159.png"/><Relationship Id="rId2" Type="http://schemas.openxmlformats.org/officeDocument/2006/relationships/image" Target="../media/image247.png"/><Relationship Id="rId1" Type="http://schemas.openxmlformats.org/officeDocument/2006/relationships/slideLayout" Target="../slideLayouts/slideLayout7.xml"/><Relationship Id="rId6" Type="http://schemas.openxmlformats.org/officeDocument/2006/relationships/image" Target="../media/image115.png"/><Relationship Id="rId11" Type="http://schemas.openxmlformats.org/officeDocument/2006/relationships/image" Target="../media/image119.png"/><Relationship Id="rId5" Type="http://schemas.openxmlformats.org/officeDocument/2006/relationships/image" Target="../media/image253.png"/><Relationship Id="rId10" Type="http://schemas.openxmlformats.org/officeDocument/2006/relationships/image" Target="../media/image118.png"/><Relationship Id="rId4" Type="http://schemas.openxmlformats.org/officeDocument/2006/relationships/image" Target="../media/image249.png"/><Relationship Id="rId9" Type="http://schemas.openxmlformats.org/officeDocument/2006/relationships/image" Target="../media/image117.png"/></Relationships>
</file>

<file path=ppt/slides/_rels/slide43.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image" Target="../media/image161.png"/><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 Id="rId9" Type="http://schemas.openxmlformats.org/officeDocument/2006/relationships/image" Target="../media/image168.png"/></Relationships>
</file>

<file path=ppt/slides/_rels/slide44.xml.rels><?xml version="1.0" encoding="UTF-8" standalone="yes"?>
<Relationships xmlns="http://schemas.openxmlformats.org/package/2006/relationships"><Relationship Id="rId8" Type="http://schemas.openxmlformats.org/officeDocument/2006/relationships/image" Target="../media/image266.png"/><Relationship Id="rId13" Type="http://schemas.openxmlformats.org/officeDocument/2006/relationships/image" Target="../media/image271.png"/><Relationship Id="rId3" Type="http://schemas.openxmlformats.org/officeDocument/2006/relationships/image" Target="../media/image261.png"/><Relationship Id="rId7" Type="http://schemas.openxmlformats.org/officeDocument/2006/relationships/image" Target="../media/image265.png"/><Relationship Id="rId12"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64.png"/><Relationship Id="rId11" Type="http://schemas.openxmlformats.org/officeDocument/2006/relationships/image" Target="../media/image269.png"/><Relationship Id="rId5" Type="http://schemas.openxmlformats.org/officeDocument/2006/relationships/image" Target="../media/image263.png"/><Relationship Id="rId15" Type="http://schemas.openxmlformats.org/officeDocument/2006/relationships/image" Target="../media/image169.png"/><Relationship Id="rId10" Type="http://schemas.openxmlformats.org/officeDocument/2006/relationships/image" Target="../media/image268.png"/><Relationship Id="rId4" Type="http://schemas.openxmlformats.org/officeDocument/2006/relationships/image" Target="../media/image262.png"/><Relationship Id="rId9" Type="http://schemas.openxmlformats.org/officeDocument/2006/relationships/image" Target="../media/image267.png"/><Relationship Id="rId14" Type="http://schemas.openxmlformats.org/officeDocument/2006/relationships/image" Target="../media/image272.png"/></Relationships>
</file>

<file path=ppt/slides/_rels/slide45.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284.png"/><Relationship Id="rId3" Type="http://schemas.openxmlformats.org/officeDocument/2006/relationships/image" Target="../media/image274.png"/><Relationship Id="rId7" Type="http://schemas.openxmlformats.org/officeDocument/2006/relationships/image" Target="../media/image278.png"/><Relationship Id="rId12" Type="http://schemas.openxmlformats.org/officeDocument/2006/relationships/image" Target="../media/image283.png"/><Relationship Id="rId2" Type="http://schemas.openxmlformats.org/officeDocument/2006/relationships/image" Target="../media/image273.png"/><Relationship Id="rId1" Type="http://schemas.openxmlformats.org/officeDocument/2006/relationships/slideLayout" Target="../slideLayouts/slideLayout7.xml"/><Relationship Id="rId6" Type="http://schemas.openxmlformats.org/officeDocument/2006/relationships/image" Target="../media/image277.png"/><Relationship Id="rId11" Type="http://schemas.openxmlformats.org/officeDocument/2006/relationships/image" Target="../media/image282.png"/><Relationship Id="rId5" Type="http://schemas.openxmlformats.org/officeDocument/2006/relationships/image" Target="../media/image276.png"/><Relationship Id="rId10" Type="http://schemas.openxmlformats.org/officeDocument/2006/relationships/image" Target="../media/image281.png"/><Relationship Id="rId4" Type="http://schemas.openxmlformats.org/officeDocument/2006/relationships/image" Target="../media/image275.png"/><Relationship Id="rId9" Type="http://schemas.openxmlformats.org/officeDocument/2006/relationships/image" Target="../media/image280.png"/></Relationships>
</file>

<file path=ppt/slides/_rels/slide46.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86.png"/><Relationship Id="rId7" Type="http://schemas.openxmlformats.org/officeDocument/2006/relationships/image" Target="../media/image290.png"/><Relationship Id="rId2" Type="http://schemas.openxmlformats.org/officeDocument/2006/relationships/image" Target="../media/image285.png"/><Relationship Id="rId1" Type="http://schemas.openxmlformats.org/officeDocument/2006/relationships/slideLayout" Target="../slideLayouts/slideLayout7.xml"/><Relationship Id="rId6" Type="http://schemas.openxmlformats.org/officeDocument/2006/relationships/image" Target="../media/image289.png"/><Relationship Id="rId5" Type="http://schemas.openxmlformats.org/officeDocument/2006/relationships/image" Target="../media/image288.png"/><Relationship Id="rId4" Type="http://schemas.openxmlformats.org/officeDocument/2006/relationships/image" Target="../media/image287.png"/><Relationship Id="rId9" Type="http://schemas.openxmlformats.org/officeDocument/2006/relationships/image" Target="../media/image292.png"/></Relationships>
</file>

<file path=ppt/slides/_rels/slide47.xml.rels><?xml version="1.0" encoding="UTF-8" standalone="yes"?>
<Relationships xmlns="http://schemas.openxmlformats.org/package/2006/relationships"><Relationship Id="rId8" Type="http://schemas.openxmlformats.org/officeDocument/2006/relationships/image" Target="../media/image298.png"/><Relationship Id="rId3" Type="http://schemas.openxmlformats.org/officeDocument/2006/relationships/image" Target="../media/image293.png"/><Relationship Id="rId7" Type="http://schemas.openxmlformats.org/officeDocument/2006/relationships/image" Target="../media/image297.png"/><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image" Target="../media/image296.png"/><Relationship Id="rId5" Type="http://schemas.openxmlformats.org/officeDocument/2006/relationships/image" Target="../media/image295.png"/><Relationship Id="rId4" Type="http://schemas.openxmlformats.org/officeDocument/2006/relationships/image" Target="../media/image294.png"/><Relationship Id="rId9" Type="http://schemas.openxmlformats.org/officeDocument/2006/relationships/image" Target="../media/image170.png"/></Relationships>
</file>

<file path=ppt/slides/_rels/slide48.xml.rels><?xml version="1.0" encoding="UTF-8" standalone="yes"?>
<Relationships xmlns="http://schemas.openxmlformats.org/package/2006/relationships"><Relationship Id="rId8" Type="http://schemas.openxmlformats.org/officeDocument/2006/relationships/image" Target="../media/image305.png"/><Relationship Id="rId3" Type="http://schemas.openxmlformats.org/officeDocument/2006/relationships/image" Target="../media/image300.png"/><Relationship Id="rId7" Type="http://schemas.openxmlformats.org/officeDocument/2006/relationships/image" Target="../media/image304.png"/><Relationship Id="rId2" Type="http://schemas.openxmlformats.org/officeDocument/2006/relationships/image" Target="../media/image299.png"/><Relationship Id="rId1" Type="http://schemas.openxmlformats.org/officeDocument/2006/relationships/slideLayout" Target="../slideLayouts/slideLayout7.xml"/><Relationship Id="rId6" Type="http://schemas.openxmlformats.org/officeDocument/2006/relationships/image" Target="../media/image303.png"/><Relationship Id="rId5" Type="http://schemas.openxmlformats.org/officeDocument/2006/relationships/image" Target="../media/image302.png"/><Relationship Id="rId4" Type="http://schemas.openxmlformats.org/officeDocument/2006/relationships/image" Target="../media/image301.png"/></Relationships>
</file>

<file path=ppt/slides/_rels/slide4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openxmlformats.org/officeDocument/2006/relationships/image" Target="../media/image308.png"/><Relationship Id="rId13" Type="http://schemas.openxmlformats.org/officeDocument/2006/relationships/image" Target="../media/image313.png"/><Relationship Id="rId3" Type="http://schemas.openxmlformats.org/officeDocument/2006/relationships/slide" Target="slide2.xml"/><Relationship Id="rId7" Type="http://schemas.openxmlformats.org/officeDocument/2006/relationships/image" Target="../media/image9.wmf"/><Relationship Id="rId12" Type="http://schemas.openxmlformats.org/officeDocument/2006/relationships/image" Target="../media/image312.png"/><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93.bin"/><Relationship Id="rId11" Type="http://schemas.openxmlformats.org/officeDocument/2006/relationships/image" Target="../media/image311.png"/><Relationship Id="rId5" Type="http://schemas.openxmlformats.org/officeDocument/2006/relationships/image" Target="../media/image307.png"/><Relationship Id="rId10" Type="http://schemas.openxmlformats.org/officeDocument/2006/relationships/image" Target="../media/image310.png"/><Relationship Id="rId4" Type="http://schemas.openxmlformats.org/officeDocument/2006/relationships/image" Target="../media/image306.png"/><Relationship Id="rId9" Type="http://schemas.openxmlformats.org/officeDocument/2006/relationships/image" Target="../media/image309.png"/><Relationship Id="rId14" Type="http://schemas.openxmlformats.org/officeDocument/2006/relationships/image" Target="../media/image314.png"/></Relationships>
</file>

<file path=ppt/slides/_rels/slide51.xml.rels><?xml version="1.0" encoding="UTF-8" standalone="yes"?>
<Relationships xmlns="http://schemas.openxmlformats.org/package/2006/relationships"><Relationship Id="rId8" Type="http://schemas.openxmlformats.org/officeDocument/2006/relationships/image" Target="../media/image321.png"/><Relationship Id="rId13" Type="http://schemas.openxmlformats.org/officeDocument/2006/relationships/image" Target="../media/image326.png"/><Relationship Id="rId3" Type="http://schemas.openxmlformats.org/officeDocument/2006/relationships/image" Target="../media/image316.png"/><Relationship Id="rId7" Type="http://schemas.openxmlformats.org/officeDocument/2006/relationships/image" Target="../media/image320.png"/><Relationship Id="rId12" Type="http://schemas.openxmlformats.org/officeDocument/2006/relationships/image" Target="../media/image325.png"/><Relationship Id="rId2" Type="http://schemas.openxmlformats.org/officeDocument/2006/relationships/image" Target="../media/image315.png"/><Relationship Id="rId1" Type="http://schemas.openxmlformats.org/officeDocument/2006/relationships/slideLayout" Target="../slideLayouts/slideLayout7.xml"/><Relationship Id="rId6" Type="http://schemas.openxmlformats.org/officeDocument/2006/relationships/image" Target="../media/image319.png"/><Relationship Id="rId11" Type="http://schemas.openxmlformats.org/officeDocument/2006/relationships/image" Target="../media/image324.png"/><Relationship Id="rId5" Type="http://schemas.openxmlformats.org/officeDocument/2006/relationships/image" Target="../media/image318.png"/><Relationship Id="rId10" Type="http://schemas.openxmlformats.org/officeDocument/2006/relationships/image" Target="../media/image323.png"/><Relationship Id="rId4" Type="http://schemas.openxmlformats.org/officeDocument/2006/relationships/image" Target="../media/image317.png"/><Relationship Id="rId9" Type="http://schemas.openxmlformats.org/officeDocument/2006/relationships/image" Target="../media/image322.png"/><Relationship Id="rId14" Type="http://schemas.openxmlformats.org/officeDocument/2006/relationships/image" Target="../media/image327.png"/></Relationships>
</file>

<file path=ppt/slides/_rels/slide52.xml.rels><?xml version="1.0" encoding="UTF-8" standalone="yes"?>
<Relationships xmlns="http://schemas.openxmlformats.org/package/2006/relationships"><Relationship Id="rId8" Type="http://schemas.openxmlformats.org/officeDocument/2006/relationships/image" Target="../media/image334.png"/><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 Id="rId9" Type="http://schemas.openxmlformats.org/officeDocument/2006/relationships/image" Target="../media/image335.png"/></Relationships>
</file>

<file path=ppt/slides/_rels/slide53.xml.rels><?xml version="1.0" encoding="UTF-8" standalone="yes"?>
<Relationships xmlns="http://schemas.openxmlformats.org/package/2006/relationships"><Relationship Id="rId3" Type="http://schemas.openxmlformats.org/officeDocument/2006/relationships/image" Target="../media/image337.png"/><Relationship Id="rId7" Type="http://schemas.openxmlformats.org/officeDocument/2006/relationships/image" Target="../media/image341.png"/><Relationship Id="rId2" Type="http://schemas.openxmlformats.org/officeDocument/2006/relationships/image" Target="../media/image336.png"/><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9.png"/><Relationship Id="rId4" Type="http://schemas.openxmlformats.org/officeDocument/2006/relationships/image" Target="../media/image338.png"/></Relationships>
</file>

<file path=ppt/slides/_rels/slide54.xml.rels><?xml version="1.0" encoding="UTF-8" standalone="yes"?>
<Relationships xmlns="http://schemas.openxmlformats.org/package/2006/relationships"><Relationship Id="rId8" Type="http://schemas.openxmlformats.org/officeDocument/2006/relationships/image" Target="../media/image348.png"/><Relationship Id="rId3" Type="http://schemas.openxmlformats.org/officeDocument/2006/relationships/image" Target="../media/image343.png"/><Relationship Id="rId7" Type="http://schemas.openxmlformats.org/officeDocument/2006/relationships/image" Target="../media/image347.png"/><Relationship Id="rId12" Type="http://schemas.openxmlformats.org/officeDocument/2006/relationships/image" Target="../media/image172.png"/><Relationship Id="rId2" Type="http://schemas.openxmlformats.org/officeDocument/2006/relationships/image" Target="../media/image342.png"/><Relationship Id="rId1" Type="http://schemas.openxmlformats.org/officeDocument/2006/relationships/slideLayout" Target="../slideLayouts/slideLayout7.xml"/><Relationship Id="rId6" Type="http://schemas.openxmlformats.org/officeDocument/2006/relationships/image" Target="../media/image346.png"/><Relationship Id="rId11" Type="http://schemas.openxmlformats.org/officeDocument/2006/relationships/image" Target="../media/image1160.png"/><Relationship Id="rId5" Type="http://schemas.openxmlformats.org/officeDocument/2006/relationships/image" Target="../media/image345.png"/><Relationship Id="rId10" Type="http://schemas.openxmlformats.org/officeDocument/2006/relationships/image" Target="../media/image350.png"/><Relationship Id="rId4" Type="http://schemas.openxmlformats.org/officeDocument/2006/relationships/image" Target="../media/image344.png"/><Relationship Id="rId9" Type="http://schemas.openxmlformats.org/officeDocument/2006/relationships/image" Target="../media/image171.png"/></Relationships>
</file>

<file path=ppt/slides/_rels/slide55.xml.rels><?xml version="1.0" encoding="UTF-8" standalone="yes"?>
<Relationships xmlns="http://schemas.openxmlformats.org/package/2006/relationships"><Relationship Id="rId3" Type="http://schemas.openxmlformats.org/officeDocument/2006/relationships/image" Target="../media/image351.png"/><Relationship Id="rId7" Type="http://schemas.openxmlformats.org/officeDocument/2006/relationships/image" Target="../media/image176.png"/><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5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356.png"/><Relationship Id="rId1" Type="http://schemas.openxmlformats.org/officeDocument/2006/relationships/slideLayout" Target="../slideLayouts/slideLayout7.xml"/><Relationship Id="rId5" Type="http://schemas.openxmlformats.org/officeDocument/2006/relationships/image" Target="../media/image359.png"/><Relationship Id="rId4" Type="http://schemas.openxmlformats.org/officeDocument/2006/relationships/image" Target="../media/image358.png"/></Relationships>
</file>

<file path=ppt/slides/_rels/slide57.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7.xml"/><Relationship Id="rId5" Type="http://schemas.openxmlformats.org/officeDocument/2006/relationships/image" Target="../media/image363.png"/><Relationship Id="rId4" Type="http://schemas.openxmlformats.org/officeDocument/2006/relationships/image" Target="../media/image362.png"/></Relationships>
</file>

<file path=ppt/slides/_rels/slide5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60.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366.png"/><Relationship Id="rId7" Type="http://schemas.openxmlformats.org/officeDocument/2006/relationships/image" Target="../media/image370.png"/><Relationship Id="rId2" Type="http://schemas.openxmlformats.org/officeDocument/2006/relationships/image" Target="../media/image365.png"/><Relationship Id="rId1" Type="http://schemas.openxmlformats.org/officeDocument/2006/relationships/slideLayout" Target="../slideLayouts/slideLayout7.xml"/><Relationship Id="rId6" Type="http://schemas.openxmlformats.org/officeDocument/2006/relationships/image" Target="../media/image369.png"/><Relationship Id="rId11" Type="http://schemas.openxmlformats.org/officeDocument/2006/relationships/image" Target="../media/image374.png"/><Relationship Id="rId5" Type="http://schemas.openxmlformats.org/officeDocument/2006/relationships/image" Target="../media/image368.png"/><Relationship Id="rId10" Type="http://schemas.openxmlformats.org/officeDocument/2006/relationships/image" Target="../media/image373.png"/><Relationship Id="rId4" Type="http://schemas.openxmlformats.org/officeDocument/2006/relationships/image" Target="../media/image367.png"/><Relationship Id="rId9" Type="http://schemas.openxmlformats.org/officeDocument/2006/relationships/image" Target="../media/image372.png"/></Relationships>
</file>

<file path=ppt/slides/_rels/slide61.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385.png"/><Relationship Id="rId3" Type="http://schemas.openxmlformats.org/officeDocument/2006/relationships/image" Target="../media/image375.png"/><Relationship Id="rId7" Type="http://schemas.openxmlformats.org/officeDocument/2006/relationships/image" Target="../media/image379.png"/><Relationship Id="rId12" Type="http://schemas.openxmlformats.org/officeDocument/2006/relationships/image" Target="../media/image384.png"/><Relationship Id="rId2" Type="http://schemas.openxmlformats.org/officeDocument/2006/relationships/slide" Target="slide2.xml"/><Relationship Id="rId16" Type="http://schemas.openxmlformats.org/officeDocument/2006/relationships/image" Target="../media/image388.png"/><Relationship Id="rId1" Type="http://schemas.openxmlformats.org/officeDocument/2006/relationships/slideLayout" Target="../slideLayouts/slideLayout7.xml"/><Relationship Id="rId6" Type="http://schemas.openxmlformats.org/officeDocument/2006/relationships/image" Target="../media/image378.png"/><Relationship Id="rId11" Type="http://schemas.openxmlformats.org/officeDocument/2006/relationships/image" Target="../media/image383.png"/><Relationship Id="rId5" Type="http://schemas.openxmlformats.org/officeDocument/2006/relationships/image" Target="../media/image377.png"/><Relationship Id="rId15" Type="http://schemas.openxmlformats.org/officeDocument/2006/relationships/image" Target="../media/image387.png"/><Relationship Id="rId10" Type="http://schemas.openxmlformats.org/officeDocument/2006/relationships/image" Target="../media/image382.png"/><Relationship Id="rId4" Type="http://schemas.openxmlformats.org/officeDocument/2006/relationships/image" Target="../media/image376.png"/><Relationship Id="rId9" Type="http://schemas.openxmlformats.org/officeDocument/2006/relationships/image" Target="../media/image381.png"/><Relationship Id="rId14" Type="http://schemas.openxmlformats.org/officeDocument/2006/relationships/image" Target="../media/image386.png"/></Relationships>
</file>

<file path=ppt/slides/_rels/slide62.xml.rels><?xml version="1.0" encoding="UTF-8" standalone="yes"?>
<Relationships xmlns="http://schemas.openxmlformats.org/package/2006/relationships"><Relationship Id="rId8" Type="http://schemas.openxmlformats.org/officeDocument/2006/relationships/image" Target="../media/image395.png"/><Relationship Id="rId13" Type="http://schemas.openxmlformats.org/officeDocument/2006/relationships/image" Target="../media/image400.png"/><Relationship Id="rId3" Type="http://schemas.openxmlformats.org/officeDocument/2006/relationships/image" Target="../media/image390.png"/><Relationship Id="rId7" Type="http://schemas.openxmlformats.org/officeDocument/2006/relationships/image" Target="../media/image394.png"/><Relationship Id="rId12" Type="http://schemas.openxmlformats.org/officeDocument/2006/relationships/image" Target="../media/image399.png"/><Relationship Id="rId2" Type="http://schemas.openxmlformats.org/officeDocument/2006/relationships/image" Target="../media/image389.png"/><Relationship Id="rId1" Type="http://schemas.openxmlformats.org/officeDocument/2006/relationships/slideLayout" Target="../slideLayouts/slideLayout7.xml"/><Relationship Id="rId6" Type="http://schemas.openxmlformats.org/officeDocument/2006/relationships/image" Target="../media/image393.png"/><Relationship Id="rId11" Type="http://schemas.openxmlformats.org/officeDocument/2006/relationships/image" Target="../media/image398.png"/><Relationship Id="rId5" Type="http://schemas.openxmlformats.org/officeDocument/2006/relationships/image" Target="../media/image392.png"/><Relationship Id="rId10" Type="http://schemas.openxmlformats.org/officeDocument/2006/relationships/image" Target="../media/image397.png"/><Relationship Id="rId4" Type="http://schemas.openxmlformats.org/officeDocument/2006/relationships/image" Target="../media/image391.png"/><Relationship Id="rId9" Type="http://schemas.openxmlformats.org/officeDocument/2006/relationships/image" Target="../media/image396.png"/><Relationship Id="rId14" Type="http://schemas.openxmlformats.org/officeDocument/2006/relationships/image" Target="../media/image401.png"/></Relationships>
</file>

<file path=ppt/slides/_rels/slide63.xml.rels><?xml version="1.0" encoding="UTF-8" standalone="yes"?>
<Relationships xmlns="http://schemas.openxmlformats.org/package/2006/relationships"><Relationship Id="rId3" Type="http://schemas.openxmlformats.org/officeDocument/2006/relationships/image" Target="../media/image403.png"/><Relationship Id="rId7" Type="http://schemas.openxmlformats.org/officeDocument/2006/relationships/image" Target="../media/image407.png"/><Relationship Id="rId2" Type="http://schemas.openxmlformats.org/officeDocument/2006/relationships/image" Target="../media/image402.png"/><Relationship Id="rId1" Type="http://schemas.openxmlformats.org/officeDocument/2006/relationships/slideLayout" Target="../slideLayouts/slideLayout7.xml"/><Relationship Id="rId6" Type="http://schemas.openxmlformats.org/officeDocument/2006/relationships/image" Target="../media/image406.png"/><Relationship Id="rId5" Type="http://schemas.openxmlformats.org/officeDocument/2006/relationships/image" Target="../media/image405.png"/><Relationship Id="rId4" Type="http://schemas.openxmlformats.org/officeDocument/2006/relationships/image" Target="../media/image404.png"/></Relationships>
</file>

<file path=ppt/slides/_rels/slide64.xml.rels><?xml version="1.0" encoding="UTF-8" standalone="yes"?>
<Relationships xmlns="http://schemas.openxmlformats.org/package/2006/relationships"><Relationship Id="rId8" Type="http://schemas.openxmlformats.org/officeDocument/2006/relationships/image" Target="../media/image414.png"/><Relationship Id="rId3" Type="http://schemas.openxmlformats.org/officeDocument/2006/relationships/image" Target="../media/image409.png"/><Relationship Id="rId7" Type="http://schemas.openxmlformats.org/officeDocument/2006/relationships/image" Target="../media/image413.png"/><Relationship Id="rId2" Type="http://schemas.openxmlformats.org/officeDocument/2006/relationships/image" Target="../media/image408.png"/><Relationship Id="rId1" Type="http://schemas.openxmlformats.org/officeDocument/2006/relationships/slideLayout" Target="../slideLayouts/slideLayout7.xml"/><Relationship Id="rId6" Type="http://schemas.openxmlformats.org/officeDocument/2006/relationships/image" Target="../media/image412.png"/><Relationship Id="rId11" Type="http://schemas.openxmlformats.org/officeDocument/2006/relationships/image" Target="../media/image417.png"/><Relationship Id="rId5" Type="http://schemas.openxmlformats.org/officeDocument/2006/relationships/image" Target="../media/image411.png"/><Relationship Id="rId10" Type="http://schemas.openxmlformats.org/officeDocument/2006/relationships/image" Target="../media/image416.png"/><Relationship Id="rId4" Type="http://schemas.openxmlformats.org/officeDocument/2006/relationships/image" Target="../media/image410.png"/><Relationship Id="rId9" Type="http://schemas.openxmlformats.org/officeDocument/2006/relationships/image" Target="../media/image415.png"/></Relationships>
</file>

<file path=ppt/slides/_rels/slide65.xml.rels><?xml version="1.0" encoding="UTF-8" standalone="yes"?>
<Relationships xmlns="http://schemas.openxmlformats.org/package/2006/relationships"><Relationship Id="rId8" Type="http://schemas.openxmlformats.org/officeDocument/2006/relationships/image" Target="../media/image424.png"/><Relationship Id="rId3" Type="http://schemas.openxmlformats.org/officeDocument/2006/relationships/image" Target="../media/image419.png"/><Relationship Id="rId7" Type="http://schemas.openxmlformats.org/officeDocument/2006/relationships/image" Target="../media/image423.png"/><Relationship Id="rId2" Type="http://schemas.openxmlformats.org/officeDocument/2006/relationships/image" Target="../media/image418.png"/><Relationship Id="rId1" Type="http://schemas.openxmlformats.org/officeDocument/2006/relationships/slideLayout" Target="../slideLayouts/slideLayout7.xml"/><Relationship Id="rId6" Type="http://schemas.openxmlformats.org/officeDocument/2006/relationships/image" Target="../media/image422.png"/><Relationship Id="rId5" Type="http://schemas.openxmlformats.org/officeDocument/2006/relationships/image" Target="../media/image421.png"/><Relationship Id="rId10" Type="http://schemas.openxmlformats.org/officeDocument/2006/relationships/image" Target="../media/image426.png"/><Relationship Id="rId4" Type="http://schemas.openxmlformats.org/officeDocument/2006/relationships/image" Target="../media/image420.png"/><Relationship Id="rId9" Type="http://schemas.openxmlformats.org/officeDocument/2006/relationships/image" Target="../media/image425.png"/></Relationships>
</file>

<file path=ppt/slides/_rels/slide6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432.png"/><Relationship Id="rId13" Type="http://schemas.openxmlformats.org/officeDocument/2006/relationships/image" Target="../media/image437.png"/><Relationship Id="rId3" Type="http://schemas.openxmlformats.org/officeDocument/2006/relationships/image" Target="../media/image427.png"/><Relationship Id="rId7" Type="http://schemas.openxmlformats.org/officeDocument/2006/relationships/image" Target="../media/image431.png"/><Relationship Id="rId12" Type="http://schemas.openxmlformats.org/officeDocument/2006/relationships/image" Target="../media/image436.png"/><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 Id="rId14" Type="http://schemas.openxmlformats.org/officeDocument/2006/relationships/image" Target="../media/image438.png"/></Relationships>
</file>

<file path=ppt/slides/_rels/slide68.xml.rels><?xml version="1.0" encoding="UTF-8" standalone="yes"?>
<Relationships xmlns="http://schemas.openxmlformats.org/package/2006/relationships"><Relationship Id="rId8" Type="http://schemas.openxmlformats.org/officeDocument/2006/relationships/image" Target="../media/image445.png"/><Relationship Id="rId3" Type="http://schemas.openxmlformats.org/officeDocument/2006/relationships/image" Target="../media/image440.png"/><Relationship Id="rId7" Type="http://schemas.openxmlformats.org/officeDocument/2006/relationships/image" Target="../media/image444.png"/><Relationship Id="rId2" Type="http://schemas.openxmlformats.org/officeDocument/2006/relationships/image" Target="../media/image439.png"/><Relationship Id="rId1" Type="http://schemas.openxmlformats.org/officeDocument/2006/relationships/slideLayout" Target="../slideLayouts/slideLayout7.xml"/><Relationship Id="rId6" Type="http://schemas.openxmlformats.org/officeDocument/2006/relationships/image" Target="../media/image443.png"/><Relationship Id="rId5" Type="http://schemas.openxmlformats.org/officeDocument/2006/relationships/image" Target="../media/image442.png"/><Relationship Id="rId10" Type="http://schemas.openxmlformats.org/officeDocument/2006/relationships/image" Target="../media/image179.png"/><Relationship Id="rId4" Type="http://schemas.openxmlformats.org/officeDocument/2006/relationships/image" Target="../media/image441.png"/><Relationship Id="rId9" Type="http://schemas.openxmlformats.org/officeDocument/2006/relationships/image" Target="../media/image446.png"/></Relationships>
</file>

<file path=ppt/slides/_rels/slide69.xml.rels><?xml version="1.0" encoding="UTF-8" standalone="yes"?>
<Relationships xmlns="http://schemas.openxmlformats.org/package/2006/relationships"><Relationship Id="rId8" Type="http://schemas.openxmlformats.org/officeDocument/2006/relationships/image" Target="../media/image454.png"/><Relationship Id="rId13" Type="http://schemas.openxmlformats.org/officeDocument/2006/relationships/image" Target="../media/image182.png"/><Relationship Id="rId3" Type="http://schemas.openxmlformats.org/officeDocument/2006/relationships/image" Target="../media/image449.png"/><Relationship Id="rId7" Type="http://schemas.openxmlformats.org/officeDocument/2006/relationships/image" Target="../media/image453.png"/><Relationship Id="rId12" Type="http://schemas.openxmlformats.org/officeDocument/2006/relationships/image" Target="../media/image181.png"/><Relationship Id="rId2" Type="http://schemas.openxmlformats.org/officeDocument/2006/relationships/image" Target="../media/image448.png"/><Relationship Id="rId1" Type="http://schemas.openxmlformats.org/officeDocument/2006/relationships/slideLayout" Target="../slideLayouts/slideLayout7.xml"/><Relationship Id="rId6" Type="http://schemas.openxmlformats.org/officeDocument/2006/relationships/image" Target="../media/image452.png"/><Relationship Id="rId11" Type="http://schemas.openxmlformats.org/officeDocument/2006/relationships/image" Target="../media/image180.png"/><Relationship Id="rId5" Type="http://schemas.openxmlformats.org/officeDocument/2006/relationships/image" Target="../media/image451.png"/><Relationship Id="rId15" Type="http://schemas.openxmlformats.org/officeDocument/2006/relationships/image" Target="../media/image184.png"/><Relationship Id="rId10" Type="http://schemas.openxmlformats.org/officeDocument/2006/relationships/image" Target="../media/image456.png"/><Relationship Id="rId4" Type="http://schemas.openxmlformats.org/officeDocument/2006/relationships/image" Target="../media/image450.png"/><Relationship Id="rId9" Type="http://schemas.openxmlformats.org/officeDocument/2006/relationships/image" Target="../media/image455.png"/><Relationship Id="rId14" Type="http://schemas.openxmlformats.org/officeDocument/2006/relationships/image" Target="../media/image183.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slide" Target="slide2.xml"/><Relationship Id="rId1" Type="http://schemas.openxmlformats.org/officeDocument/2006/relationships/slideLayout" Target="../slideLayouts/slideLayout7.xml"/><Relationship Id="rId5" Type="http://schemas.openxmlformats.org/officeDocument/2006/relationships/image" Target="../media/image461.png"/><Relationship Id="rId4" Type="http://schemas.openxmlformats.org/officeDocument/2006/relationships/image" Target="../media/image185.png"/></Relationships>
</file>

<file path=ppt/slides/_rels/slide71.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462.png"/><Relationship Id="rId1" Type="http://schemas.openxmlformats.org/officeDocument/2006/relationships/slideLayout" Target="../slideLayouts/slideLayout7.xml"/><Relationship Id="rId6" Type="http://schemas.openxmlformats.org/officeDocument/2006/relationships/image" Target="../media/image466.png"/><Relationship Id="rId5" Type="http://schemas.openxmlformats.org/officeDocument/2006/relationships/image" Target="../media/image465.png"/><Relationship Id="rId4" Type="http://schemas.openxmlformats.org/officeDocument/2006/relationships/image" Target="../media/image464.png"/></Relationships>
</file>

<file path=ppt/slides/_rels/slide7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469.png"/></Relationships>
</file>

<file path=ppt/slides/_rels/slide73.xml.rels><?xml version="1.0" encoding="UTF-8" standalone="yes"?>
<Relationships xmlns="http://schemas.openxmlformats.org/package/2006/relationships"><Relationship Id="rId8" Type="http://schemas.openxmlformats.org/officeDocument/2006/relationships/image" Target="../media/image476.png"/><Relationship Id="rId3" Type="http://schemas.openxmlformats.org/officeDocument/2006/relationships/image" Target="../media/image471.png"/><Relationship Id="rId7" Type="http://schemas.openxmlformats.org/officeDocument/2006/relationships/image" Target="../media/image475.png"/><Relationship Id="rId2" Type="http://schemas.openxmlformats.org/officeDocument/2006/relationships/image" Target="../media/image470.png"/><Relationship Id="rId1" Type="http://schemas.openxmlformats.org/officeDocument/2006/relationships/slideLayout" Target="../slideLayouts/slideLayout7.xml"/><Relationship Id="rId6" Type="http://schemas.openxmlformats.org/officeDocument/2006/relationships/image" Target="../media/image474.png"/><Relationship Id="rId11" Type="http://schemas.openxmlformats.org/officeDocument/2006/relationships/image" Target="../media/image479.png"/><Relationship Id="rId5" Type="http://schemas.openxmlformats.org/officeDocument/2006/relationships/image" Target="../media/image473.png"/><Relationship Id="rId10" Type="http://schemas.openxmlformats.org/officeDocument/2006/relationships/image" Target="../media/image189.png"/><Relationship Id="rId4" Type="http://schemas.openxmlformats.org/officeDocument/2006/relationships/image" Target="../media/image188.png"/><Relationship Id="rId9" Type="http://schemas.openxmlformats.org/officeDocument/2006/relationships/image" Target="../media/image477.png"/></Relationships>
</file>

<file path=ppt/slides/_rels/slide7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image" Target="../media/image485.png"/><Relationship Id="rId3" Type="http://schemas.openxmlformats.org/officeDocument/2006/relationships/image" Target="../media/image480.png"/><Relationship Id="rId7" Type="http://schemas.openxmlformats.org/officeDocument/2006/relationships/image" Target="../media/image484.png"/><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image" Target="../media/image483.png"/><Relationship Id="rId5" Type="http://schemas.openxmlformats.org/officeDocument/2006/relationships/image" Target="../media/image482.png"/><Relationship Id="rId4" Type="http://schemas.openxmlformats.org/officeDocument/2006/relationships/image" Target="../media/image481.png"/><Relationship Id="rId9" Type="http://schemas.openxmlformats.org/officeDocument/2006/relationships/image" Target="../media/image486.png"/></Relationships>
</file>

<file path=ppt/slides/_rels/slide76.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488.png"/><Relationship Id="rId7" Type="http://schemas.openxmlformats.org/officeDocument/2006/relationships/image" Target="../media/image190.png"/><Relationship Id="rId2" Type="http://schemas.openxmlformats.org/officeDocument/2006/relationships/image" Target="../media/image487.png"/><Relationship Id="rId1" Type="http://schemas.openxmlformats.org/officeDocument/2006/relationships/slideLayout" Target="../slideLayouts/slideLayout7.xml"/><Relationship Id="rId6" Type="http://schemas.openxmlformats.org/officeDocument/2006/relationships/image" Target="../media/image491.png"/><Relationship Id="rId5" Type="http://schemas.openxmlformats.org/officeDocument/2006/relationships/image" Target="../media/image490.png"/><Relationship Id="rId10" Type="http://schemas.openxmlformats.org/officeDocument/2006/relationships/image" Target="../media/image122.png"/><Relationship Id="rId4" Type="http://schemas.openxmlformats.org/officeDocument/2006/relationships/image" Target="../media/image489.png"/><Relationship Id="rId9" Type="http://schemas.openxmlformats.org/officeDocument/2006/relationships/image" Target="../media/image192.png"/></Relationships>
</file>

<file path=ppt/slides/_rels/slide77.xml.rels><?xml version="1.0" encoding="UTF-8" standalone="yes"?>
<Relationships xmlns="http://schemas.openxmlformats.org/package/2006/relationships"><Relationship Id="rId3" Type="http://schemas.openxmlformats.org/officeDocument/2006/relationships/image" Target="../media/image493.png"/><Relationship Id="rId7" Type="http://schemas.openxmlformats.org/officeDocument/2006/relationships/image" Target="../media/image497.png"/><Relationship Id="rId2" Type="http://schemas.openxmlformats.org/officeDocument/2006/relationships/image" Target="../media/image492.png"/><Relationship Id="rId1" Type="http://schemas.openxmlformats.org/officeDocument/2006/relationships/slideLayout" Target="../slideLayouts/slideLayout7.xml"/><Relationship Id="rId6" Type="http://schemas.openxmlformats.org/officeDocument/2006/relationships/image" Target="../media/image496.png"/><Relationship Id="rId5" Type="http://schemas.openxmlformats.org/officeDocument/2006/relationships/image" Target="../media/image1200.png"/><Relationship Id="rId4" Type="http://schemas.openxmlformats.org/officeDocument/2006/relationships/image" Target="../media/image494.png"/></Relationships>
</file>

<file path=ppt/slides/_rels/slide78.xml.rels><?xml version="1.0" encoding="UTF-8" standalone="yes"?>
<Relationships xmlns="http://schemas.openxmlformats.org/package/2006/relationships"><Relationship Id="rId8" Type="http://schemas.openxmlformats.org/officeDocument/2006/relationships/image" Target="../media/image504.png"/><Relationship Id="rId13" Type="http://schemas.openxmlformats.org/officeDocument/2006/relationships/image" Target="../media/image509.png"/><Relationship Id="rId3" Type="http://schemas.openxmlformats.org/officeDocument/2006/relationships/image" Target="../media/image499.png"/><Relationship Id="rId7" Type="http://schemas.openxmlformats.org/officeDocument/2006/relationships/image" Target="../media/image503.png"/><Relationship Id="rId12" Type="http://schemas.openxmlformats.org/officeDocument/2006/relationships/image" Target="../media/image508.png"/><Relationship Id="rId2" Type="http://schemas.openxmlformats.org/officeDocument/2006/relationships/image" Target="../media/image498.png"/><Relationship Id="rId1" Type="http://schemas.openxmlformats.org/officeDocument/2006/relationships/slideLayout" Target="../slideLayouts/slideLayout7.xml"/><Relationship Id="rId6" Type="http://schemas.openxmlformats.org/officeDocument/2006/relationships/image" Target="../media/image502.png"/><Relationship Id="rId11" Type="http://schemas.openxmlformats.org/officeDocument/2006/relationships/image" Target="../media/image507.png"/><Relationship Id="rId5" Type="http://schemas.openxmlformats.org/officeDocument/2006/relationships/image" Target="../media/image501.png"/><Relationship Id="rId10" Type="http://schemas.openxmlformats.org/officeDocument/2006/relationships/image" Target="../media/image506.png"/><Relationship Id="rId4" Type="http://schemas.openxmlformats.org/officeDocument/2006/relationships/image" Target="../media/image500.png"/><Relationship Id="rId9" Type="http://schemas.openxmlformats.org/officeDocument/2006/relationships/image" Target="../media/image505.png"/><Relationship Id="rId14" Type="http://schemas.openxmlformats.org/officeDocument/2006/relationships/image" Target="../media/image1211.png"/></Relationships>
</file>

<file path=ppt/slides/_rels/slide79.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image" Target="../media/image511.png"/><Relationship Id="rId1" Type="http://schemas.openxmlformats.org/officeDocument/2006/relationships/slideLayout" Target="../slideLayouts/slideLayout7.xml"/><Relationship Id="rId6" Type="http://schemas.openxmlformats.org/officeDocument/2006/relationships/image" Target="../media/image515.png"/><Relationship Id="rId5" Type="http://schemas.openxmlformats.org/officeDocument/2006/relationships/image" Target="../media/image514.png"/><Relationship Id="rId4" Type="http://schemas.openxmlformats.org/officeDocument/2006/relationships/image" Target="../media/image513.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80.xml.rels><?xml version="1.0" encoding="UTF-8" standalone="yes"?>
<Relationships xmlns="http://schemas.openxmlformats.org/package/2006/relationships"><Relationship Id="rId3" Type="http://schemas.openxmlformats.org/officeDocument/2006/relationships/image" Target="../media/image517.png"/><Relationship Id="rId7" Type="http://schemas.openxmlformats.org/officeDocument/2006/relationships/image" Target="../media/image521.png"/><Relationship Id="rId2" Type="http://schemas.openxmlformats.org/officeDocument/2006/relationships/image" Target="../media/image516.png"/><Relationship Id="rId1" Type="http://schemas.openxmlformats.org/officeDocument/2006/relationships/slideLayout" Target="../slideLayouts/slideLayout7.xml"/><Relationship Id="rId6" Type="http://schemas.openxmlformats.org/officeDocument/2006/relationships/image" Target="../media/image520.png"/><Relationship Id="rId5" Type="http://schemas.openxmlformats.org/officeDocument/2006/relationships/image" Target="../media/image519.png"/><Relationship Id="rId4" Type="http://schemas.openxmlformats.org/officeDocument/2006/relationships/image" Target="../media/image518.png"/></Relationships>
</file>

<file path=ppt/slides/_rels/slide81.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522.png"/><Relationship Id="rId7" Type="http://schemas.openxmlformats.org/officeDocument/2006/relationships/image" Target="../media/image195.png"/><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image" Target="../media/image428.png"/><Relationship Id="rId5" Type="http://schemas.openxmlformats.org/officeDocument/2006/relationships/image" Target="../media/image194.png"/><Relationship Id="rId4" Type="http://schemas.openxmlformats.org/officeDocument/2006/relationships/image" Target="../media/image193.png"/></Relationships>
</file>

<file path=ppt/slides/_rels/slide82.xml.rels><?xml version="1.0" encoding="UTF-8" standalone="yes"?>
<Relationships xmlns="http://schemas.openxmlformats.org/package/2006/relationships"><Relationship Id="rId8" Type="http://schemas.openxmlformats.org/officeDocument/2006/relationships/image" Target="../media/image226.png"/><Relationship Id="rId18" Type="http://schemas.openxmlformats.org/officeDocument/2006/relationships/image" Target="../media/image527.png"/><Relationship Id="rId3" Type="http://schemas.openxmlformats.org/officeDocument/2006/relationships/image" Target="../media/image197.png"/><Relationship Id="rId21" Type="http://schemas.openxmlformats.org/officeDocument/2006/relationships/image" Target="../media/image256.png"/><Relationship Id="rId7" Type="http://schemas.openxmlformats.org/officeDocument/2006/relationships/image" Target="../media/image208.png"/><Relationship Id="rId17" Type="http://schemas.openxmlformats.org/officeDocument/2006/relationships/image" Target="../media/image230.png"/><Relationship Id="rId2" Type="http://schemas.openxmlformats.org/officeDocument/2006/relationships/slide" Target="slide2.xml"/><Relationship Id="rId16" Type="http://schemas.openxmlformats.org/officeDocument/2006/relationships/image" Target="../media/image525.png"/><Relationship Id="rId20" Type="http://schemas.openxmlformats.org/officeDocument/2006/relationships/image" Target="../media/image254.png"/><Relationship Id="rId1" Type="http://schemas.openxmlformats.org/officeDocument/2006/relationships/slideLayout" Target="../slideLayouts/slideLayout7.xml"/><Relationship Id="rId6" Type="http://schemas.openxmlformats.org/officeDocument/2006/relationships/image" Target="../media/image200.png"/><Relationship Id="rId5" Type="http://schemas.openxmlformats.org/officeDocument/2006/relationships/image" Target="../media/image199.png"/><Relationship Id="rId19" Type="http://schemas.openxmlformats.org/officeDocument/2006/relationships/image" Target="../media/image1220.png"/><Relationship Id="rId4" Type="http://schemas.openxmlformats.org/officeDocument/2006/relationships/image" Target="../media/image198.png"/><Relationship Id="rId9" Type="http://schemas.openxmlformats.org/officeDocument/2006/relationships/image" Target="../media/image227.png"/><Relationship Id="rId22" Type="http://schemas.openxmlformats.org/officeDocument/2006/relationships/image" Target="../media/image257.png"/></Relationships>
</file>

<file path=ppt/slides/_rels/slide83.xml.rels><?xml version="1.0" encoding="UTF-8" standalone="yes"?>
<Relationships xmlns="http://schemas.openxmlformats.org/package/2006/relationships"><Relationship Id="rId8" Type="http://schemas.openxmlformats.org/officeDocument/2006/relationships/image" Target="../media/image541.png"/><Relationship Id="rId3" Type="http://schemas.openxmlformats.org/officeDocument/2006/relationships/image" Target="../media/image536.png"/><Relationship Id="rId7" Type="http://schemas.openxmlformats.org/officeDocument/2006/relationships/image" Target="../media/image540.png"/><Relationship Id="rId2" Type="http://schemas.openxmlformats.org/officeDocument/2006/relationships/image" Target="../media/image535.png"/><Relationship Id="rId1" Type="http://schemas.openxmlformats.org/officeDocument/2006/relationships/slideLayout" Target="../slideLayouts/slideLayout7.xml"/><Relationship Id="rId6" Type="http://schemas.openxmlformats.org/officeDocument/2006/relationships/image" Target="../media/image539.png"/><Relationship Id="rId11" Type="http://schemas.openxmlformats.org/officeDocument/2006/relationships/image" Target="../media/image544.png"/><Relationship Id="rId5" Type="http://schemas.openxmlformats.org/officeDocument/2006/relationships/image" Target="../media/image538.png"/><Relationship Id="rId10" Type="http://schemas.openxmlformats.org/officeDocument/2006/relationships/image" Target="../media/image543.png"/><Relationship Id="rId4" Type="http://schemas.openxmlformats.org/officeDocument/2006/relationships/image" Target="../media/image537.png"/><Relationship Id="rId9" Type="http://schemas.openxmlformats.org/officeDocument/2006/relationships/image" Target="../media/image542.png"/></Relationships>
</file>

<file path=ppt/slides/_rels/slide84.xml.rels><?xml version="1.0" encoding="UTF-8" standalone="yes"?>
<Relationships xmlns="http://schemas.openxmlformats.org/package/2006/relationships"><Relationship Id="rId8" Type="http://schemas.openxmlformats.org/officeDocument/2006/relationships/image" Target="../media/image349.png"/><Relationship Id="rId3" Type="http://schemas.openxmlformats.org/officeDocument/2006/relationships/image" Target="../media/image546.png"/><Relationship Id="rId7" Type="http://schemas.openxmlformats.org/officeDocument/2006/relationships/image" Target="../media/image259.png"/><Relationship Id="rId2" Type="http://schemas.openxmlformats.org/officeDocument/2006/relationships/image" Target="../media/image545.png"/><Relationship Id="rId1" Type="http://schemas.openxmlformats.org/officeDocument/2006/relationships/slideLayout" Target="../slideLayouts/slideLayout7.xml"/><Relationship Id="rId6" Type="http://schemas.openxmlformats.org/officeDocument/2006/relationships/image" Target="../media/image258.png"/><Relationship Id="rId5" Type="http://schemas.openxmlformats.org/officeDocument/2006/relationships/image" Target="../media/image548.png"/><Relationship Id="rId10" Type="http://schemas.openxmlformats.org/officeDocument/2006/relationships/image" Target="../media/image353.png"/><Relationship Id="rId4" Type="http://schemas.openxmlformats.org/officeDocument/2006/relationships/image" Target="../media/image547.png"/><Relationship Id="rId9" Type="http://schemas.openxmlformats.org/officeDocument/2006/relationships/image" Target="../media/image352.png"/></Relationships>
</file>

<file path=ppt/slides/_rels/slide85.xml.rels><?xml version="1.0" encoding="UTF-8" standalone="yes"?>
<Relationships xmlns="http://schemas.openxmlformats.org/package/2006/relationships"><Relationship Id="rId8" Type="http://schemas.openxmlformats.org/officeDocument/2006/relationships/image" Target="../media/image457.png"/><Relationship Id="rId13" Type="http://schemas.openxmlformats.org/officeDocument/2006/relationships/image" Target="../media/image472.png"/><Relationship Id="rId3" Type="http://schemas.openxmlformats.org/officeDocument/2006/relationships/image" Target="../media/image354.png"/><Relationship Id="rId7" Type="http://schemas.openxmlformats.org/officeDocument/2006/relationships/image" Target="../media/image447.png"/><Relationship Id="rId12" Type="http://schemas.openxmlformats.org/officeDocument/2006/relationships/image" Target="../media/image468.png"/><Relationship Id="rId2" Type="http://schemas.openxmlformats.org/officeDocument/2006/relationships/image" Target="../media/image553.png"/><Relationship Id="rId1" Type="http://schemas.openxmlformats.org/officeDocument/2006/relationships/slideLayout" Target="../slideLayouts/slideLayout7.xml"/><Relationship Id="rId6" Type="http://schemas.openxmlformats.org/officeDocument/2006/relationships/image" Target="../media/image371.png"/><Relationship Id="rId11" Type="http://schemas.openxmlformats.org/officeDocument/2006/relationships/image" Target="../media/image467.png"/><Relationship Id="rId5" Type="http://schemas.openxmlformats.org/officeDocument/2006/relationships/image" Target="../media/image357.png"/><Relationship Id="rId10" Type="http://schemas.openxmlformats.org/officeDocument/2006/relationships/image" Target="../media/image460.png"/><Relationship Id="rId4" Type="http://schemas.openxmlformats.org/officeDocument/2006/relationships/image" Target="../media/image355.png"/><Relationship Id="rId9" Type="http://schemas.openxmlformats.org/officeDocument/2006/relationships/image" Target="../media/image458.png"/></Relationships>
</file>

<file path=ppt/slides/_rels/slide86.xml.rels><?xml version="1.0" encoding="UTF-8" standalone="yes"?>
<Relationships xmlns="http://schemas.openxmlformats.org/package/2006/relationships"><Relationship Id="rId8" Type="http://schemas.openxmlformats.org/officeDocument/2006/relationships/image" Target="../media/image523.png"/><Relationship Id="rId3" Type="http://schemas.openxmlformats.org/officeDocument/2006/relationships/image" Target="../media/image123.png"/><Relationship Id="rId7" Type="http://schemas.openxmlformats.org/officeDocument/2006/relationships/image" Target="../media/image510.png"/><Relationship Id="rId2" Type="http://schemas.openxmlformats.org/officeDocument/2006/relationships/image" Target="../media/image553.png"/><Relationship Id="rId1" Type="http://schemas.openxmlformats.org/officeDocument/2006/relationships/slideLayout" Target="../slideLayouts/slideLayout7.xml"/><Relationship Id="rId6" Type="http://schemas.openxmlformats.org/officeDocument/2006/relationships/image" Target="../media/image557.png"/><Relationship Id="rId5" Type="http://schemas.openxmlformats.org/officeDocument/2006/relationships/image" Target="../media/image495.png"/><Relationship Id="rId4" Type="http://schemas.openxmlformats.org/officeDocument/2006/relationships/image" Target="../media/image478.png"/><Relationship Id="rId9" Type="http://schemas.openxmlformats.org/officeDocument/2006/relationships/image" Target="../media/image524.png"/></Relationships>
</file>

<file path=ppt/slides/_rels/slide87.xml.rels><?xml version="1.0" encoding="UTF-8" standalone="yes"?>
<Relationships xmlns="http://schemas.openxmlformats.org/package/2006/relationships"><Relationship Id="rId3" Type="http://schemas.openxmlformats.org/officeDocument/2006/relationships/image" Target="../media/image528.png"/><Relationship Id="rId7" Type="http://schemas.openxmlformats.org/officeDocument/2006/relationships/image" Target="../media/image532.png"/><Relationship Id="rId2" Type="http://schemas.openxmlformats.org/officeDocument/2006/relationships/image" Target="../media/image526.png"/><Relationship Id="rId1" Type="http://schemas.openxmlformats.org/officeDocument/2006/relationships/slideLayout" Target="../slideLayouts/slideLayout7.xml"/><Relationship Id="rId6" Type="http://schemas.openxmlformats.org/officeDocument/2006/relationships/image" Target="../media/image531.png"/><Relationship Id="rId5" Type="http://schemas.openxmlformats.org/officeDocument/2006/relationships/image" Target="../media/image530.png"/><Relationship Id="rId4" Type="http://schemas.openxmlformats.org/officeDocument/2006/relationships/image" Target="../media/image529.png"/></Relationships>
</file>

<file path=ppt/slides/_rels/slide88.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png"/><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89.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47.png"/><Relationship Id="rId3" Type="http://schemas.openxmlformats.org/officeDocument/2006/relationships/image" Target="../media/image137.png"/><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image" Target="../media/image136.png"/><Relationship Id="rId16"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40.png"/><Relationship Id="rId11" Type="http://schemas.openxmlformats.org/officeDocument/2006/relationships/image" Target="../media/image145.png"/><Relationship Id="rId5" Type="http://schemas.openxmlformats.org/officeDocument/2006/relationships/image" Target="../media/image139.png"/><Relationship Id="rId15" Type="http://schemas.openxmlformats.org/officeDocument/2006/relationships/image" Target="../media/image186.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48.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554.png"/><Relationship Id="rId13" Type="http://schemas.openxmlformats.org/officeDocument/2006/relationships/image" Target="../media/image560.png"/><Relationship Id="rId3" Type="http://schemas.openxmlformats.org/officeDocument/2006/relationships/image" Target="../media/image534.png"/><Relationship Id="rId7" Type="http://schemas.openxmlformats.org/officeDocument/2006/relationships/image" Target="../media/image552.png"/><Relationship Id="rId12" Type="http://schemas.openxmlformats.org/officeDocument/2006/relationships/image" Target="../media/image559.png"/><Relationship Id="rId2" Type="http://schemas.openxmlformats.org/officeDocument/2006/relationships/image" Target="../media/image533.png"/><Relationship Id="rId1" Type="http://schemas.openxmlformats.org/officeDocument/2006/relationships/slideLayout" Target="../slideLayouts/slideLayout7.xml"/><Relationship Id="rId6" Type="http://schemas.openxmlformats.org/officeDocument/2006/relationships/image" Target="../media/image551.png"/><Relationship Id="rId11" Type="http://schemas.openxmlformats.org/officeDocument/2006/relationships/image" Target="../media/image558.png"/><Relationship Id="rId5" Type="http://schemas.openxmlformats.org/officeDocument/2006/relationships/image" Target="../media/image550.png"/><Relationship Id="rId10" Type="http://schemas.openxmlformats.org/officeDocument/2006/relationships/image" Target="../media/image556.png"/><Relationship Id="rId4" Type="http://schemas.openxmlformats.org/officeDocument/2006/relationships/image" Target="../media/image549.png"/><Relationship Id="rId9" Type="http://schemas.openxmlformats.org/officeDocument/2006/relationships/image" Target="../media/image555.png"/><Relationship Id="rId14" Type="http://schemas.openxmlformats.org/officeDocument/2006/relationships/image" Target="../media/image561.png"/></Relationships>
</file>

<file path=ppt/slides/_rels/slide91.xml.rels><?xml version="1.0" encoding="UTF-8" standalone="yes"?>
<Relationships xmlns="http://schemas.openxmlformats.org/package/2006/relationships"><Relationship Id="rId8" Type="http://schemas.openxmlformats.org/officeDocument/2006/relationships/image" Target="../media/image568.png"/><Relationship Id="rId3" Type="http://schemas.openxmlformats.org/officeDocument/2006/relationships/image" Target="../media/image563.png"/><Relationship Id="rId7" Type="http://schemas.openxmlformats.org/officeDocument/2006/relationships/image" Target="../media/image567.png"/><Relationship Id="rId2" Type="http://schemas.openxmlformats.org/officeDocument/2006/relationships/image" Target="../media/image562.png"/><Relationship Id="rId1" Type="http://schemas.openxmlformats.org/officeDocument/2006/relationships/slideLayout" Target="../slideLayouts/slideLayout7.xml"/><Relationship Id="rId6" Type="http://schemas.openxmlformats.org/officeDocument/2006/relationships/image" Target="../media/image566.png"/><Relationship Id="rId11" Type="http://schemas.openxmlformats.org/officeDocument/2006/relationships/image" Target="../media/image571.png"/><Relationship Id="rId5" Type="http://schemas.openxmlformats.org/officeDocument/2006/relationships/image" Target="../media/image565.png"/><Relationship Id="rId10" Type="http://schemas.openxmlformats.org/officeDocument/2006/relationships/image" Target="../media/image570.png"/><Relationship Id="rId4" Type="http://schemas.openxmlformats.org/officeDocument/2006/relationships/image" Target="../media/image564.png"/><Relationship Id="rId9" Type="http://schemas.openxmlformats.org/officeDocument/2006/relationships/image" Target="../media/image569.png"/></Relationships>
</file>

<file path=ppt/slides/_rels/slide92.xml.rels><?xml version="1.0" encoding="UTF-8" standalone="yes"?>
<Relationships xmlns="http://schemas.openxmlformats.org/package/2006/relationships"><Relationship Id="rId8" Type="http://schemas.openxmlformats.org/officeDocument/2006/relationships/image" Target="../media/image577.png"/><Relationship Id="rId3" Type="http://schemas.openxmlformats.org/officeDocument/2006/relationships/image" Target="../media/image5720.png"/><Relationship Id="rId7" Type="http://schemas.openxmlformats.org/officeDocument/2006/relationships/image" Target="../media/image576.png"/><Relationship Id="rId12" Type="http://schemas.openxmlformats.org/officeDocument/2006/relationships/image" Target="../media/image581.png"/><Relationship Id="rId2" Type="http://schemas.openxmlformats.org/officeDocument/2006/relationships/image" Target="../media/image572.png"/><Relationship Id="rId1" Type="http://schemas.openxmlformats.org/officeDocument/2006/relationships/slideLayout" Target="../slideLayouts/slideLayout7.xml"/><Relationship Id="rId6" Type="http://schemas.openxmlformats.org/officeDocument/2006/relationships/image" Target="../media/image575.png"/><Relationship Id="rId11" Type="http://schemas.openxmlformats.org/officeDocument/2006/relationships/image" Target="../media/image580.png"/><Relationship Id="rId5" Type="http://schemas.openxmlformats.org/officeDocument/2006/relationships/image" Target="../media/image574.png"/><Relationship Id="rId10" Type="http://schemas.openxmlformats.org/officeDocument/2006/relationships/image" Target="../media/image579.png"/><Relationship Id="rId4" Type="http://schemas.openxmlformats.org/officeDocument/2006/relationships/image" Target="../media/image573.png"/><Relationship Id="rId9" Type="http://schemas.openxmlformats.org/officeDocument/2006/relationships/image" Target="../media/image578.png"/></Relationships>
</file>

<file path=ppt/slides/_rels/slide93.xml.rels><?xml version="1.0" encoding="UTF-8" standalone="yes"?>
<Relationships xmlns="http://schemas.openxmlformats.org/package/2006/relationships"><Relationship Id="rId3" Type="http://schemas.openxmlformats.org/officeDocument/2006/relationships/image" Target="../media/image5820.png"/><Relationship Id="rId2" Type="http://schemas.openxmlformats.org/officeDocument/2006/relationships/image" Target="../media/image582.png"/><Relationship Id="rId1" Type="http://schemas.openxmlformats.org/officeDocument/2006/relationships/slideLayout" Target="../slideLayouts/slideLayout7.xml"/><Relationship Id="rId4" Type="http://schemas.openxmlformats.org/officeDocument/2006/relationships/image" Target="../media/image583.png"/></Relationships>
</file>

<file path=ppt/slides/_rels/slide94.xml.rels><?xml version="1.0" encoding="UTF-8" standalone="yes"?>
<Relationships xmlns="http://schemas.openxmlformats.org/package/2006/relationships"><Relationship Id="rId8" Type="http://schemas.openxmlformats.org/officeDocument/2006/relationships/image" Target="../media/image589.png"/><Relationship Id="rId13" Type="http://schemas.openxmlformats.org/officeDocument/2006/relationships/image" Target="../media/image594.png"/><Relationship Id="rId3" Type="http://schemas.openxmlformats.org/officeDocument/2006/relationships/image" Target="../media/image585.png"/><Relationship Id="rId7" Type="http://schemas.openxmlformats.org/officeDocument/2006/relationships/image" Target="../media/image588.png"/><Relationship Id="rId12" Type="http://schemas.openxmlformats.org/officeDocument/2006/relationships/image" Target="../media/image593.png"/><Relationship Id="rId2" Type="http://schemas.openxmlformats.org/officeDocument/2006/relationships/image" Target="../media/image584.png"/><Relationship Id="rId16" Type="http://schemas.openxmlformats.org/officeDocument/2006/relationships/image" Target="../media/image597.png"/><Relationship Id="rId1" Type="http://schemas.openxmlformats.org/officeDocument/2006/relationships/slideLayout" Target="../slideLayouts/slideLayout7.xml"/><Relationship Id="rId6" Type="http://schemas.openxmlformats.org/officeDocument/2006/relationships/image" Target="../media/image587.png"/><Relationship Id="rId11" Type="http://schemas.openxmlformats.org/officeDocument/2006/relationships/image" Target="../media/image592.png"/><Relationship Id="rId5" Type="http://schemas.openxmlformats.org/officeDocument/2006/relationships/image" Target="../media/image586.png"/><Relationship Id="rId15" Type="http://schemas.openxmlformats.org/officeDocument/2006/relationships/image" Target="../media/image596.png"/><Relationship Id="rId10" Type="http://schemas.openxmlformats.org/officeDocument/2006/relationships/image" Target="../media/image591.png"/><Relationship Id="rId4" Type="http://schemas.openxmlformats.org/officeDocument/2006/relationships/image" Target="../media/image5850.png"/><Relationship Id="rId9" Type="http://schemas.openxmlformats.org/officeDocument/2006/relationships/image" Target="../media/image590.png"/><Relationship Id="rId14" Type="http://schemas.openxmlformats.org/officeDocument/2006/relationships/image" Target="../media/image595.png"/></Relationships>
</file>

<file path=ppt/slides/_rels/slide95.xml.rels><?xml version="1.0" encoding="UTF-8" standalone="yes"?>
<Relationships xmlns="http://schemas.openxmlformats.org/package/2006/relationships"><Relationship Id="rId8" Type="http://schemas.openxmlformats.org/officeDocument/2006/relationships/image" Target="../media/image604.png"/><Relationship Id="rId3" Type="http://schemas.openxmlformats.org/officeDocument/2006/relationships/image" Target="../media/image599.png"/><Relationship Id="rId7" Type="http://schemas.openxmlformats.org/officeDocument/2006/relationships/image" Target="../media/image603.png"/><Relationship Id="rId2" Type="http://schemas.openxmlformats.org/officeDocument/2006/relationships/image" Target="../media/image598.png"/><Relationship Id="rId1" Type="http://schemas.openxmlformats.org/officeDocument/2006/relationships/slideLayout" Target="../slideLayouts/slideLayout7.xml"/><Relationship Id="rId6" Type="http://schemas.openxmlformats.org/officeDocument/2006/relationships/image" Target="../media/image602.png"/><Relationship Id="rId11" Type="http://schemas.openxmlformats.org/officeDocument/2006/relationships/image" Target="../media/image607.png"/><Relationship Id="rId5" Type="http://schemas.openxmlformats.org/officeDocument/2006/relationships/image" Target="../media/image601.png"/><Relationship Id="rId10" Type="http://schemas.openxmlformats.org/officeDocument/2006/relationships/image" Target="../media/image606.png"/><Relationship Id="rId4" Type="http://schemas.openxmlformats.org/officeDocument/2006/relationships/image" Target="../media/image600.png"/><Relationship Id="rId9" Type="http://schemas.openxmlformats.org/officeDocument/2006/relationships/image" Target="../media/image60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83" name="Text Box 43">
            <a:hlinkClick r:id="rId2" action="ppaction://hlinksldjump"/>
          </p:cNvPr>
          <p:cNvSpPr txBox="1">
            <a:spLocks noChangeArrowheads="1"/>
          </p:cNvSpPr>
          <p:nvPr/>
        </p:nvSpPr>
        <p:spPr bwMode="auto">
          <a:xfrm>
            <a:off x="2844800" y="304800"/>
            <a:ext cx="7315200" cy="64135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3600" b="1">
                <a:solidFill>
                  <a:schemeClr val="accent2"/>
                </a:solidFill>
                <a:latin typeface="黑体" panose="02010609060101010101" pitchFamily="49" charset="-122"/>
                <a:ea typeface="黑体" panose="02010609060101010101" pitchFamily="49" charset="-122"/>
              </a:rPr>
              <a:t>第九章   多元函数微分法及其应用</a:t>
            </a:r>
          </a:p>
        </p:txBody>
      </p:sp>
      <p:sp>
        <p:nvSpPr>
          <p:cNvPr id="138300" name="Rectangle 60"/>
          <p:cNvSpPr>
            <a:spLocks noChangeArrowheads="1"/>
          </p:cNvSpPr>
          <p:nvPr/>
        </p:nvSpPr>
        <p:spPr bwMode="auto">
          <a:xfrm>
            <a:off x="3048000" y="1587501"/>
            <a:ext cx="71501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Clr>
                <a:schemeClr val="hlink"/>
              </a:buClr>
              <a:buFont typeface="Wingdings" panose="05000000000000000000" pitchFamily="2" charset="2"/>
              <a:buChar char="v"/>
            </a:pPr>
            <a:r>
              <a:rPr lang="en-US" altLang="zh-CN" b="1"/>
              <a:t>1. </a:t>
            </a:r>
            <a:r>
              <a:rPr lang="zh-CN" altLang="en-US" b="1"/>
              <a:t>一元函数</a:t>
            </a:r>
            <a:r>
              <a:rPr lang="zh-CN" altLang="en-US" b="1">
                <a:sym typeface="Symbol" panose="05050102010706020507" pitchFamily="18" charset="2"/>
              </a:rPr>
              <a:t>多元</a:t>
            </a:r>
            <a:r>
              <a:rPr lang="zh-CN" altLang="en-US" b="1"/>
              <a:t>函数</a:t>
            </a:r>
            <a:r>
              <a:rPr lang="en-US" altLang="zh-CN" b="1"/>
              <a:t>(</a:t>
            </a:r>
            <a:r>
              <a:rPr lang="zh-CN" altLang="en-US" b="1"/>
              <a:t>以二元函数为主</a:t>
            </a:r>
            <a:r>
              <a:rPr lang="en-US" altLang="zh-CN" b="1"/>
              <a:t>?);</a:t>
            </a:r>
          </a:p>
          <a:p>
            <a:pPr>
              <a:buClr>
                <a:schemeClr val="hlink"/>
              </a:buClr>
              <a:buFont typeface="Wingdings" panose="05000000000000000000" pitchFamily="2" charset="2"/>
              <a:buChar char="v"/>
            </a:pPr>
            <a:endParaRPr lang="en-US" altLang="zh-CN" b="1"/>
          </a:p>
          <a:p>
            <a:pPr>
              <a:buClr>
                <a:schemeClr val="hlink"/>
              </a:buClr>
              <a:buFont typeface="Wingdings" panose="05000000000000000000" pitchFamily="2" charset="2"/>
              <a:buChar char="v"/>
            </a:pPr>
            <a:r>
              <a:rPr lang="en-US" altLang="zh-CN" b="1"/>
              <a:t>2. </a:t>
            </a:r>
            <a:r>
              <a:rPr lang="zh-CN" altLang="en-US" b="1"/>
              <a:t>学习方法</a:t>
            </a:r>
            <a:r>
              <a:rPr lang="en-US" altLang="zh-CN" b="1"/>
              <a:t>: </a:t>
            </a:r>
            <a:r>
              <a:rPr lang="zh-CN" altLang="en-US" b="1"/>
              <a:t>以一元函数为基础</a:t>
            </a:r>
            <a:r>
              <a:rPr lang="en-US" altLang="zh-CN" b="1"/>
              <a:t>, </a:t>
            </a:r>
            <a:r>
              <a:rPr lang="zh-CN" altLang="en-US" b="1"/>
              <a:t>注意从一元函数到二元函数所产生的</a:t>
            </a:r>
            <a:r>
              <a:rPr lang="zh-CN" altLang="en-US" b="1">
                <a:ea typeface="华文新魏" panose="02010800040101010101" pitchFamily="2" charset="-122"/>
              </a:rPr>
              <a:t>新</a:t>
            </a:r>
            <a:r>
              <a:rPr lang="zh-CN" altLang="en-US" b="1"/>
              <a:t>问题。</a:t>
            </a:r>
          </a:p>
          <a:p>
            <a:pPr>
              <a:buFontTx/>
              <a:buNone/>
            </a:pPr>
            <a:endParaRPr lang="en-US" altLang="zh-CN" b="1"/>
          </a:p>
        </p:txBody>
      </p:sp>
      <p:sp>
        <p:nvSpPr>
          <p:cNvPr id="2" name="日期占位符 1"/>
          <p:cNvSpPr>
            <a:spLocks noGrp="1"/>
          </p:cNvSpPr>
          <p:nvPr>
            <p:ph type="dt" sz="half" idx="10"/>
          </p:nvPr>
        </p:nvSpPr>
        <p:spPr/>
        <p:txBody>
          <a:bodyPr/>
          <a:lstStyle/>
          <a:p>
            <a:fld id="{908E37AF-2428-448A-8044-8C06594136CE}" type="datetime11">
              <a:rPr lang="zh-CN" altLang="en-US" smtClean="0"/>
              <a:t>12:39:00</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830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830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12:39:01</a:t>
            </a:fld>
            <a:endParaRPr lang="en-US" altLang="zh-CN"/>
          </a:p>
        </p:txBody>
      </p:sp>
      <p:sp>
        <p:nvSpPr>
          <p:cNvPr id="3" name="矩形 2"/>
          <p:cNvSpPr/>
          <p:nvPr/>
        </p:nvSpPr>
        <p:spPr>
          <a:xfrm>
            <a:off x="1541457" y="599808"/>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1</a:t>
            </a:r>
            <a:r>
              <a:rPr lang="en-US" altLang="zh-CN" sz="2400" b="1" dirty="0" smtClean="0">
                <a:solidFill>
                  <a:prstClr val="black"/>
                </a:solidFill>
                <a:ea typeface="黑体" panose="02010609060101010101" pitchFamily="49" charset="-122"/>
              </a:rPr>
              <a:t> </a:t>
            </a:r>
            <a:endParaRPr lang="zh-CN" altLang="en-US" sz="1600" dirty="0"/>
          </a:p>
        </p:txBody>
      </p:sp>
      <p:sp>
        <p:nvSpPr>
          <p:cNvPr id="4" name="Text Box 5"/>
          <p:cNvSpPr txBox="1">
            <a:spLocks noChangeArrowheads="1"/>
          </p:cNvSpPr>
          <p:nvPr/>
        </p:nvSpPr>
        <p:spPr bwMode="auto">
          <a:xfrm>
            <a:off x="1541457" y="1474702"/>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证明</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5" name="矩形 4"/>
              <p:cNvSpPr/>
              <p:nvPr/>
            </p:nvSpPr>
            <p:spPr>
              <a:xfrm>
                <a:off x="2213166" y="459129"/>
                <a:ext cx="3574953" cy="743024"/>
              </a:xfrm>
              <a:prstGeom prst="rect">
                <a:avLst/>
              </a:prstGeom>
            </p:spPr>
            <p:txBody>
              <a:bodyPr wrap="none">
                <a:spAutoFit/>
              </a:bodyPr>
              <a:lstStyle/>
              <a:p>
                <a:pPr lvl="0"/>
                <a:r>
                  <a:rPr lang="zh-CN" altLang="en-US" sz="2400" dirty="0"/>
                  <a:t>证明</a:t>
                </a:r>
                <a14:m>
                  <m:oMath xmlns:m="http://schemas.openxmlformats.org/officeDocument/2006/math">
                    <m:limLow>
                      <m:limLowPr>
                        <m:ctrlPr>
                          <a:rPr lang="zh-CN" altLang="en-US" sz="2400" i="1">
                            <a:solidFill>
                              <a:prstClr val="black"/>
                            </a:solidFill>
                            <a:latin typeface="Cambria Math" panose="02040503050406030204" pitchFamily="18" charset="0"/>
                          </a:rPr>
                        </m:ctrlPr>
                      </m:limLowPr>
                      <m:e>
                        <m:r>
                          <m:rPr>
                            <m:sty m:val="p"/>
                          </m:rPr>
                          <a:rPr lang="zh-CN" altLang="en-US" sz="2400">
                            <a:solidFill>
                              <a:prstClr val="black"/>
                            </a:solidFill>
                            <a:latin typeface="Cambria Math" panose="02040503050406030204" pitchFamily="18" charset="0"/>
                          </a:rPr>
                          <m:t>lim</m:t>
                        </m:r>
                      </m:e>
                      <m:lim>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e>
                        </m:d>
                        <m:r>
                          <a:rPr lang="zh-CN" altLang="en-US" sz="2400">
                            <a:solidFill>
                              <a:prstClr val="black"/>
                            </a:solidFill>
                            <a:latin typeface="Cambria Math" panose="02040503050406030204" pitchFamily="18" charset="0"/>
                          </a:rPr>
                          <m:t>→</m:t>
                        </m:r>
                        <m:d>
                          <m:dPr>
                            <m:ctrlPr>
                              <a:rPr lang="zh-CN" altLang="en-US" sz="2400" i="1">
                                <a:solidFill>
                                  <a:prstClr val="black"/>
                                </a:solidFill>
                                <a:latin typeface="Cambria Math" panose="02040503050406030204" pitchFamily="18" charset="0"/>
                              </a:rPr>
                            </m:ctrlPr>
                          </m:dPr>
                          <m:e>
                            <m:r>
                              <a:rPr lang="zh-CN" altLang="en-US" sz="2400">
                                <a:solidFill>
                                  <a:prstClr val="black"/>
                                </a:solidFill>
                                <a:latin typeface="Cambria Math" panose="02040503050406030204" pitchFamily="18" charset="0"/>
                              </a:rPr>
                              <m:t>0,0</m:t>
                            </m:r>
                          </m:e>
                        </m:d>
                      </m:lim>
                    </m:limLow>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𝑦</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r>
                      <a:rPr lang="zh-CN" altLang="en-US" sz="2400">
                        <a:solidFill>
                          <a:prstClr val="black"/>
                        </a:solidFill>
                        <a:latin typeface="Cambria Math" panose="02040503050406030204" pitchFamily="18" charset="0"/>
                      </a:rPr>
                      <m:t>=0</m:t>
                    </m:r>
                  </m:oMath>
                </a14:m>
                <a:r>
                  <a:rPr lang="zh-CN" altLang="en-US" sz="2400" dirty="0"/>
                  <a:t> </a:t>
                </a:r>
                <a:r>
                  <a:rPr lang="en-US" altLang="zh-CN" sz="2400" dirty="0"/>
                  <a:t>. </a:t>
                </a:r>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2213166" y="459129"/>
                <a:ext cx="3574953" cy="743024"/>
              </a:xfrm>
              <a:prstGeom prst="rect">
                <a:avLst/>
              </a:prstGeom>
              <a:blipFill>
                <a:blip r:embed="rId2"/>
                <a:stretch>
                  <a:fillRect l="-2560" r="-17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440662" y="1954204"/>
                <a:ext cx="4005455" cy="709618"/>
              </a:xfrm>
              <a:prstGeom prst="rect">
                <a:avLst/>
              </a:prstGeom>
            </p:spPr>
            <p:txBody>
              <a:bodyPr wrap="none">
                <a:spAutoFit/>
              </a:bodyPr>
              <a:lstStyle/>
              <a:p>
                <a14:m>
                  <m:oMath xmlns:m="http://schemas.openxmlformats.org/officeDocument/2006/math">
                    <m:r>
                      <a:rPr lang="zh-CN" altLang="en-US" sz="2400" smtClean="0">
                        <a:latin typeface="Cambria Math" panose="02040503050406030204" pitchFamily="18" charset="0"/>
                      </a:rPr>
                      <m:t>∀</m:t>
                    </m:r>
                    <m:r>
                      <a:rPr lang="zh-CN" altLang="en-US" sz="2400" i="1">
                        <a:latin typeface="Cambria Math" panose="02040503050406030204" pitchFamily="18" charset="0"/>
                      </a:rPr>
                      <m:t>𝜀</m:t>
                    </m:r>
                    <m:r>
                      <a:rPr lang="zh-CN" altLang="en-US" sz="2400" i="0">
                        <a:latin typeface="Cambria Math" panose="02040503050406030204" pitchFamily="18" charset="0"/>
                      </a:rPr>
                      <m:t>&gt;0</m:t>
                    </m:r>
                  </m:oMath>
                </a14:m>
                <a:r>
                  <a:rPr lang="zh-CN" altLang="en-US" sz="2400" dirty="0" smtClean="0"/>
                  <a:t>，要使</a:t>
                </a:r>
                <a14:m>
                  <m:oMath xmlns:m="http://schemas.openxmlformats.org/officeDocument/2006/math">
                    <m:d>
                      <m:dPr>
                        <m:begChr m:val="|"/>
                        <m:endChr m:val="|"/>
                        <m:ctrlPr>
                          <a:rPr lang="en-US" altLang="zh-CN" sz="2400" i="1">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𝑦</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r>
                          <a:rPr lang="en-US" altLang="zh-CN" sz="2400" i="1">
                            <a:solidFill>
                              <a:prstClr val="black"/>
                            </a:solidFill>
                            <a:latin typeface="Cambria Math" panose="02040503050406030204" pitchFamily="18" charset="0"/>
                          </a:rPr>
                          <m:t>−0</m:t>
                        </m:r>
                      </m:e>
                    </m:d>
                    <m:r>
                      <a:rPr lang="en-US" altLang="zh-CN" sz="2400" b="0" i="1" smtClean="0">
                        <a:solidFill>
                          <a:prstClr val="black"/>
                        </a:solidFill>
                        <a:latin typeface="Cambria Math" panose="02040503050406030204" pitchFamily="18" charset="0"/>
                      </a:rPr>
                      <m:t>&lt;</m:t>
                    </m:r>
                    <m:r>
                      <a:rPr lang="zh-CN" altLang="en-US" sz="2400" b="0" i="1" smtClean="0">
                        <a:solidFill>
                          <a:prstClr val="black"/>
                        </a:solidFill>
                        <a:latin typeface="Cambria Math" panose="02040503050406030204" pitchFamily="18" charset="0"/>
                      </a:rPr>
                      <m:t>𝜀</m:t>
                    </m:r>
                  </m:oMath>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2440662" y="1954204"/>
                <a:ext cx="4005455" cy="709618"/>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440662" y="1372077"/>
                <a:ext cx="8902373" cy="666914"/>
              </a:xfrm>
              <a:prstGeom prst="rect">
                <a:avLst/>
              </a:prstGeom>
            </p:spPr>
            <p:txBody>
              <a:bodyPr wrap="none">
                <a:spAutoFit/>
              </a:bodyPr>
              <a:lstStyle/>
              <a:p>
                <a:r>
                  <a:rPr lang="zh-CN" altLang="en-US" sz="2000" dirty="0" smtClean="0">
                    <a:solidFill>
                      <a:prstClr val="black"/>
                    </a:solidFill>
                  </a:rPr>
                  <a:t>因为</a:t>
                </a:r>
                <a14:m>
                  <m:oMath xmlns:m="http://schemas.openxmlformats.org/officeDocument/2006/math">
                    <m:d>
                      <m:dPr>
                        <m:begChr m:val="|"/>
                        <m:endChr m:val="|"/>
                        <m:ctrlPr>
                          <a:rPr lang="en-US" altLang="zh-CN" sz="2000" i="1" smtClean="0">
                            <a:solidFill>
                              <a:prstClr val="black"/>
                            </a:solidFill>
                            <a:latin typeface="Cambria Math" panose="02040503050406030204" pitchFamily="18" charset="0"/>
                          </a:rPr>
                        </m:ctrlPr>
                      </m:dPr>
                      <m:e>
                        <m:f>
                          <m:fPr>
                            <m:ctrlPr>
                              <a:rPr lang="zh-CN" altLang="en-US" sz="2000" i="1">
                                <a:solidFill>
                                  <a:prstClr val="black"/>
                                </a:solidFill>
                                <a:latin typeface="Cambria Math" panose="02040503050406030204" pitchFamily="18" charset="0"/>
                              </a:rPr>
                            </m:ctrlPr>
                          </m:fPr>
                          <m:num>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𝑥</m:t>
                                </m:r>
                              </m:e>
                              <m:sup>
                                <m:r>
                                  <a:rPr lang="zh-CN" altLang="en-US" sz="2000">
                                    <a:solidFill>
                                      <a:prstClr val="black"/>
                                    </a:solidFill>
                                    <a:latin typeface="Cambria Math" panose="02040503050406030204" pitchFamily="18" charset="0"/>
                                  </a:rPr>
                                  <m:t>2</m:t>
                                </m:r>
                              </m:sup>
                            </m:sSup>
                            <m:r>
                              <a:rPr lang="zh-CN" altLang="en-US" sz="2000" i="1">
                                <a:solidFill>
                                  <a:prstClr val="black"/>
                                </a:solidFill>
                                <a:latin typeface="Cambria Math" panose="02040503050406030204" pitchFamily="18" charset="0"/>
                              </a:rPr>
                              <m:t>𝑦</m:t>
                            </m:r>
                          </m:num>
                          <m:den>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𝑥</m:t>
                                </m:r>
                              </m:e>
                              <m:sup>
                                <m:r>
                                  <a:rPr lang="zh-CN" altLang="en-US" sz="2000">
                                    <a:solidFill>
                                      <a:prstClr val="black"/>
                                    </a:solidFill>
                                    <a:latin typeface="Cambria Math" panose="02040503050406030204" pitchFamily="18" charset="0"/>
                                  </a:rPr>
                                  <m:t>2</m:t>
                                </m:r>
                              </m:sup>
                            </m:sSup>
                            <m:r>
                              <a:rPr lang="zh-CN" altLang="en-US" sz="2000">
                                <a:solidFill>
                                  <a:prstClr val="black"/>
                                </a:solidFill>
                                <a:latin typeface="Cambria Math" panose="02040503050406030204" pitchFamily="18" charset="0"/>
                              </a:rPr>
                              <m:t>+</m:t>
                            </m:r>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𝑦</m:t>
                                </m:r>
                              </m:e>
                              <m:sup>
                                <m:r>
                                  <a:rPr lang="zh-CN" altLang="en-US" sz="2000">
                                    <a:solidFill>
                                      <a:prstClr val="black"/>
                                    </a:solidFill>
                                    <a:latin typeface="Cambria Math" panose="02040503050406030204" pitchFamily="18" charset="0"/>
                                  </a:rPr>
                                  <m:t>2</m:t>
                                </m:r>
                              </m:sup>
                            </m:sSup>
                          </m:den>
                        </m:f>
                        <m:r>
                          <a:rPr lang="en-US" altLang="zh-CN" sz="2000" b="0" i="1" smtClean="0">
                            <a:solidFill>
                              <a:prstClr val="black"/>
                            </a:solidFill>
                            <a:latin typeface="Cambria Math" panose="02040503050406030204" pitchFamily="18" charset="0"/>
                          </a:rPr>
                          <m:t>−0</m:t>
                        </m:r>
                      </m:e>
                    </m:d>
                    <m:r>
                      <a:rPr lang="en-US" altLang="zh-CN" sz="2000" b="0" i="1" smtClean="0">
                        <a:solidFill>
                          <a:prstClr val="black"/>
                        </a:solidFill>
                        <a:latin typeface="Cambria Math" panose="02040503050406030204" pitchFamily="18" charset="0"/>
                      </a:rPr>
                      <m:t>=</m:t>
                    </m:r>
                    <m:d>
                      <m:dPr>
                        <m:begChr m:val="|"/>
                        <m:endChr m:val="|"/>
                        <m:ctrlPr>
                          <a:rPr lang="en-US" altLang="zh-CN" sz="2000" i="1">
                            <a:solidFill>
                              <a:prstClr val="black"/>
                            </a:solidFill>
                            <a:latin typeface="Cambria Math" panose="02040503050406030204" pitchFamily="18" charset="0"/>
                          </a:rPr>
                        </m:ctrlPr>
                      </m:dPr>
                      <m:e>
                        <m:f>
                          <m:fPr>
                            <m:ctrlPr>
                              <a:rPr lang="zh-CN" altLang="en-US" sz="2000" i="1">
                                <a:solidFill>
                                  <a:prstClr val="black"/>
                                </a:solidFill>
                                <a:latin typeface="Cambria Math" panose="02040503050406030204" pitchFamily="18" charset="0"/>
                              </a:rPr>
                            </m:ctrlPr>
                          </m:fPr>
                          <m:num>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𝑥</m:t>
                                </m:r>
                              </m:e>
                              <m:sup>
                                <m:r>
                                  <a:rPr lang="zh-CN" altLang="en-US" sz="2000">
                                    <a:solidFill>
                                      <a:prstClr val="black"/>
                                    </a:solidFill>
                                    <a:latin typeface="Cambria Math" panose="02040503050406030204" pitchFamily="18" charset="0"/>
                                  </a:rPr>
                                  <m:t>2</m:t>
                                </m:r>
                              </m:sup>
                            </m:sSup>
                            <m:r>
                              <a:rPr lang="zh-CN" altLang="en-US" sz="2000" i="1">
                                <a:solidFill>
                                  <a:prstClr val="black"/>
                                </a:solidFill>
                                <a:latin typeface="Cambria Math" panose="02040503050406030204" pitchFamily="18" charset="0"/>
                              </a:rPr>
                              <m:t>𝑦</m:t>
                            </m:r>
                          </m:num>
                          <m:den>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𝑥</m:t>
                                </m:r>
                              </m:e>
                              <m:sup>
                                <m:r>
                                  <a:rPr lang="zh-CN" altLang="en-US" sz="2000">
                                    <a:solidFill>
                                      <a:prstClr val="black"/>
                                    </a:solidFill>
                                    <a:latin typeface="Cambria Math" panose="02040503050406030204" pitchFamily="18" charset="0"/>
                                  </a:rPr>
                                  <m:t>2</m:t>
                                </m:r>
                              </m:sup>
                            </m:sSup>
                            <m:r>
                              <a:rPr lang="zh-CN" altLang="en-US" sz="2000">
                                <a:solidFill>
                                  <a:prstClr val="black"/>
                                </a:solidFill>
                                <a:latin typeface="Cambria Math" panose="02040503050406030204" pitchFamily="18" charset="0"/>
                              </a:rPr>
                              <m:t>+</m:t>
                            </m:r>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𝑦</m:t>
                                </m:r>
                              </m:e>
                              <m:sup>
                                <m:r>
                                  <a:rPr lang="zh-CN" altLang="en-US" sz="2000">
                                    <a:solidFill>
                                      <a:prstClr val="black"/>
                                    </a:solidFill>
                                    <a:latin typeface="Cambria Math" panose="02040503050406030204" pitchFamily="18" charset="0"/>
                                  </a:rPr>
                                  <m:t>2</m:t>
                                </m:r>
                              </m:sup>
                            </m:sSup>
                          </m:den>
                        </m:f>
                      </m:e>
                    </m:d>
                    <m:r>
                      <a:rPr lang="en-US" altLang="zh-CN" sz="2000" b="0" i="1" smtClean="0">
                        <a:solidFill>
                          <a:prstClr val="black"/>
                        </a:solidFill>
                        <a:latin typeface="Cambria Math" panose="02040503050406030204" pitchFamily="18" charset="0"/>
                        <a:ea typeface="Cambria Math" panose="02040503050406030204" pitchFamily="18" charset="0"/>
                      </a:rPr>
                      <m:t>≤</m:t>
                    </m:r>
                    <m:d>
                      <m:dPr>
                        <m:begChr m:val="|"/>
                        <m:endChr m:val="|"/>
                        <m:ctrlPr>
                          <a:rPr lang="en-US" altLang="zh-CN" sz="2000" i="1">
                            <a:solidFill>
                              <a:prstClr val="black"/>
                            </a:solidFill>
                            <a:latin typeface="Cambria Math" panose="02040503050406030204" pitchFamily="18" charset="0"/>
                          </a:rPr>
                        </m:ctrlPr>
                      </m:dPr>
                      <m:e>
                        <m:f>
                          <m:fPr>
                            <m:ctrlPr>
                              <a:rPr lang="zh-CN" altLang="en-US" sz="2000" i="1">
                                <a:solidFill>
                                  <a:prstClr val="black"/>
                                </a:solidFill>
                                <a:latin typeface="Cambria Math" panose="02040503050406030204" pitchFamily="18" charset="0"/>
                              </a:rPr>
                            </m:ctrlPr>
                          </m:fPr>
                          <m:num>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𝑥</m:t>
                                </m:r>
                              </m:e>
                              <m:sup>
                                <m:r>
                                  <a:rPr lang="zh-CN" altLang="en-US" sz="2000">
                                    <a:solidFill>
                                      <a:prstClr val="black"/>
                                    </a:solidFill>
                                    <a:latin typeface="Cambria Math" panose="02040503050406030204" pitchFamily="18" charset="0"/>
                                  </a:rPr>
                                  <m:t>2</m:t>
                                </m:r>
                              </m:sup>
                            </m:sSup>
                            <m:r>
                              <a:rPr lang="zh-CN" altLang="en-US" sz="2000" i="1">
                                <a:solidFill>
                                  <a:prstClr val="black"/>
                                </a:solidFill>
                                <a:latin typeface="Cambria Math" panose="02040503050406030204" pitchFamily="18" charset="0"/>
                              </a:rPr>
                              <m:t>𝑦</m:t>
                            </m:r>
                          </m:num>
                          <m:den>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𝑥</m:t>
                                </m:r>
                              </m:e>
                              <m:sup>
                                <m:r>
                                  <a:rPr lang="zh-CN" altLang="en-US" sz="2000">
                                    <a:solidFill>
                                      <a:prstClr val="black"/>
                                    </a:solidFill>
                                    <a:latin typeface="Cambria Math" panose="02040503050406030204" pitchFamily="18" charset="0"/>
                                  </a:rPr>
                                  <m:t>2</m:t>
                                </m:r>
                              </m:sup>
                            </m:sSup>
                            <m:r>
                              <a:rPr lang="zh-CN" altLang="en-US" sz="2000">
                                <a:solidFill>
                                  <a:prstClr val="black"/>
                                </a:solidFill>
                                <a:latin typeface="Cambria Math" panose="02040503050406030204" pitchFamily="18" charset="0"/>
                              </a:rPr>
                              <m:t>+</m:t>
                            </m:r>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𝑦</m:t>
                                </m:r>
                              </m:e>
                              <m:sup>
                                <m:r>
                                  <a:rPr lang="zh-CN" altLang="en-US" sz="2000">
                                    <a:solidFill>
                                      <a:prstClr val="black"/>
                                    </a:solidFill>
                                    <a:latin typeface="Cambria Math" panose="02040503050406030204" pitchFamily="18" charset="0"/>
                                  </a:rPr>
                                  <m:t>2</m:t>
                                </m:r>
                              </m:sup>
                            </m:sSup>
                          </m:den>
                        </m:f>
                      </m:e>
                    </m:d>
                    <m:r>
                      <a:rPr lang="en-US" altLang="zh-CN" sz="2000" i="1">
                        <a:solidFill>
                          <a:prstClr val="black"/>
                        </a:solidFill>
                        <a:latin typeface="Cambria Math" panose="02040503050406030204" pitchFamily="18" charset="0"/>
                        <a:ea typeface="Cambria Math" panose="02040503050406030204" pitchFamily="18" charset="0"/>
                      </a:rPr>
                      <m:t>≤</m:t>
                    </m:r>
                    <m:d>
                      <m:dPr>
                        <m:begChr m:val="|"/>
                        <m:endChr m:val="|"/>
                        <m:ctrlPr>
                          <a:rPr lang="en-US" altLang="zh-CN" sz="2000" i="1">
                            <a:solidFill>
                              <a:prstClr val="black"/>
                            </a:solidFill>
                            <a:latin typeface="Cambria Math" panose="02040503050406030204" pitchFamily="18" charset="0"/>
                          </a:rPr>
                        </m:ctrlPr>
                      </m:dPr>
                      <m:e>
                        <m:f>
                          <m:fPr>
                            <m:ctrlPr>
                              <a:rPr lang="zh-CN" altLang="en-US" sz="2000" i="1">
                                <a:solidFill>
                                  <a:prstClr val="black"/>
                                </a:solidFill>
                                <a:latin typeface="Cambria Math" panose="02040503050406030204" pitchFamily="18" charset="0"/>
                              </a:rPr>
                            </m:ctrlPr>
                          </m:fPr>
                          <m:num>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𝑥</m:t>
                                </m:r>
                              </m:e>
                              <m:sup>
                                <m:r>
                                  <a:rPr lang="zh-CN" altLang="en-US" sz="2000">
                                    <a:solidFill>
                                      <a:prstClr val="black"/>
                                    </a:solidFill>
                                    <a:latin typeface="Cambria Math" panose="02040503050406030204" pitchFamily="18" charset="0"/>
                                  </a:rPr>
                                  <m:t>2</m:t>
                                </m:r>
                              </m:sup>
                            </m:sSup>
                            <m:rad>
                              <m:radPr>
                                <m:degHide m:val="on"/>
                                <m:ctrlPr>
                                  <a:rPr lang="en-US" altLang="zh-CN" sz="2000" i="1">
                                    <a:solidFill>
                                      <a:prstClr val="black"/>
                                    </a:solidFill>
                                    <a:latin typeface="Cambria Math" panose="02040503050406030204" pitchFamily="18" charset="0"/>
                                  </a:rPr>
                                </m:ctrlPr>
                              </m:radPr>
                              <m:deg/>
                              <m:e>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𝑥</m:t>
                                    </m:r>
                                  </m:e>
                                  <m:sup>
                                    <m:r>
                                      <a:rPr lang="zh-CN" altLang="en-US" sz="2000">
                                        <a:solidFill>
                                          <a:prstClr val="black"/>
                                        </a:solidFill>
                                        <a:latin typeface="Cambria Math" panose="02040503050406030204" pitchFamily="18" charset="0"/>
                                      </a:rPr>
                                      <m:t>2</m:t>
                                    </m:r>
                                  </m:sup>
                                </m:sSup>
                                <m:r>
                                  <a:rPr lang="zh-CN" altLang="en-US" sz="2000">
                                    <a:solidFill>
                                      <a:prstClr val="black"/>
                                    </a:solidFill>
                                    <a:latin typeface="Cambria Math" panose="02040503050406030204" pitchFamily="18" charset="0"/>
                                  </a:rPr>
                                  <m:t>+</m:t>
                                </m:r>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𝑦</m:t>
                                    </m:r>
                                  </m:e>
                                  <m:sup>
                                    <m:r>
                                      <a:rPr lang="zh-CN" altLang="en-US" sz="2000">
                                        <a:solidFill>
                                          <a:prstClr val="black"/>
                                        </a:solidFill>
                                        <a:latin typeface="Cambria Math" panose="02040503050406030204" pitchFamily="18" charset="0"/>
                                      </a:rPr>
                                      <m:t>2</m:t>
                                    </m:r>
                                  </m:sup>
                                </m:sSup>
                              </m:e>
                            </m:rad>
                          </m:num>
                          <m:den>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𝑥</m:t>
                                </m:r>
                              </m:e>
                              <m:sup>
                                <m:r>
                                  <a:rPr lang="zh-CN" altLang="en-US" sz="2000">
                                    <a:solidFill>
                                      <a:prstClr val="black"/>
                                    </a:solidFill>
                                    <a:latin typeface="Cambria Math" panose="02040503050406030204" pitchFamily="18" charset="0"/>
                                  </a:rPr>
                                  <m:t>2</m:t>
                                </m:r>
                              </m:sup>
                            </m:sSup>
                            <m:r>
                              <a:rPr lang="zh-CN" altLang="en-US" sz="2000">
                                <a:solidFill>
                                  <a:prstClr val="black"/>
                                </a:solidFill>
                                <a:latin typeface="Cambria Math" panose="02040503050406030204" pitchFamily="18" charset="0"/>
                              </a:rPr>
                              <m:t>+</m:t>
                            </m:r>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𝑦</m:t>
                                </m:r>
                              </m:e>
                              <m:sup>
                                <m:r>
                                  <a:rPr lang="zh-CN" altLang="en-US" sz="2000">
                                    <a:solidFill>
                                      <a:prstClr val="black"/>
                                    </a:solidFill>
                                    <a:latin typeface="Cambria Math" panose="02040503050406030204" pitchFamily="18" charset="0"/>
                                  </a:rPr>
                                  <m:t>2</m:t>
                                </m:r>
                              </m:sup>
                            </m:sSup>
                          </m:den>
                        </m:f>
                      </m:e>
                    </m:d>
                    <m:r>
                      <a:rPr lang="zh-CN" altLang="en-US" sz="2000" i="1" smtClean="0">
                        <a:solidFill>
                          <a:prstClr val="black"/>
                        </a:solidFill>
                        <a:latin typeface="Cambria Math" panose="02040503050406030204" pitchFamily="18" charset="0"/>
                      </a:rPr>
                      <m:t>≤</m:t>
                    </m:r>
                    <m:d>
                      <m:dPr>
                        <m:begChr m:val="|"/>
                        <m:endChr m:val="|"/>
                        <m:ctrlPr>
                          <a:rPr lang="en-US" altLang="zh-CN" sz="2000" i="1">
                            <a:solidFill>
                              <a:prstClr val="black"/>
                            </a:solidFill>
                            <a:latin typeface="Cambria Math" panose="02040503050406030204" pitchFamily="18" charset="0"/>
                          </a:rPr>
                        </m:ctrlPr>
                      </m:dPr>
                      <m:e>
                        <m:f>
                          <m:fPr>
                            <m:ctrlPr>
                              <a:rPr lang="zh-CN" altLang="en-US" sz="2000" i="1">
                                <a:solidFill>
                                  <a:prstClr val="black"/>
                                </a:solidFill>
                                <a:latin typeface="Cambria Math" panose="02040503050406030204" pitchFamily="18" charset="0"/>
                              </a:rPr>
                            </m:ctrlPr>
                          </m:fPr>
                          <m:num>
                            <m:d>
                              <m:dPr>
                                <m:ctrlPr>
                                  <a:rPr lang="en-US" altLang="zh-CN" sz="2000" i="1" smtClean="0">
                                    <a:solidFill>
                                      <a:prstClr val="black"/>
                                    </a:solidFill>
                                    <a:latin typeface="Cambria Math" panose="02040503050406030204" pitchFamily="18" charset="0"/>
                                  </a:rPr>
                                </m:ctrlPr>
                              </m:dPr>
                              <m:e>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𝑥</m:t>
                                    </m:r>
                                  </m:e>
                                  <m:sup>
                                    <m:r>
                                      <a:rPr lang="zh-CN" altLang="en-US" sz="2000">
                                        <a:solidFill>
                                          <a:prstClr val="black"/>
                                        </a:solidFill>
                                        <a:latin typeface="Cambria Math" panose="02040503050406030204" pitchFamily="18" charset="0"/>
                                      </a:rPr>
                                      <m:t>2</m:t>
                                    </m:r>
                                  </m:sup>
                                </m:sSup>
                                <m:r>
                                  <a:rPr lang="zh-CN" altLang="en-US" sz="2000">
                                    <a:solidFill>
                                      <a:prstClr val="black"/>
                                    </a:solidFill>
                                    <a:latin typeface="Cambria Math" panose="02040503050406030204" pitchFamily="18" charset="0"/>
                                  </a:rPr>
                                  <m:t>+</m:t>
                                </m:r>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𝑦</m:t>
                                    </m:r>
                                  </m:e>
                                  <m:sup>
                                    <m:r>
                                      <a:rPr lang="zh-CN" altLang="en-US" sz="2000">
                                        <a:solidFill>
                                          <a:prstClr val="black"/>
                                        </a:solidFill>
                                        <a:latin typeface="Cambria Math" panose="02040503050406030204" pitchFamily="18" charset="0"/>
                                      </a:rPr>
                                      <m:t>2</m:t>
                                    </m:r>
                                  </m:sup>
                                </m:sSup>
                              </m:e>
                            </m:d>
                            <m:rad>
                              <m:radPr>
                                <m:degHide m:val="on"/>
                                <m:ctrlPr>
                                  <a:rPr lang="en-US" altLang="zh-CN" sz="2000" i="1" smtClean="0">
                                    <a:solidFill>
                                      <a:prstClr val="black"/>
                                    </a:solidFill>
                                    <a:latin typeface="Cambria Math" panose="02040503050406030204" pitchFamily="18" charset="0"/>
                                  </a:rPr>
                                </m:ctrlPr>
                              </m:radPr>
                              <m:deg/>
                              <m:e>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𝑥</m:t>
                                    </m:r>
                                  </m:e>
                                  <m:sup>
                                    <m:r>
                                      <a:rPr lang="zh-CN" altLang="en-US" sz="2000">
                                        <a:solidFill>
                                          <a:prstClr val="black"/>
                                        </a:solidFill>
                                        <a:latin typeface="Cambria Math" panose="02040503050406030204" pitchFamily="18" charset="0"/>
                                      </a:rPr>
                                      <m:t>2</m:t>
                                    </m:r>
                                  </m:sup>
                                </m:sSup>
                                <m:r>
                                  <a:rPr lang="zh-CN" altLang="en-US" sz="2000">
                                    <a:solidFill>
                                      <a:prstClr val="black"/>
                                    </a:solidFill>
                                    <a:latin typeface="Cambria Math" panose="02040503050406030204" pitchFamily="18" charset="0"/>
                                  </a:rPr>
                                  <m:t>+</m:t>
                                </m:r>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𝑦</m:t>
                                    </m:r>
                                  </m:e>
                                  <m:sup>
                                    <m:r>
                                      <a:rPr lang="zh-CN" altLang="en-US" sz="2000">
                                        <a:solidFill>
                                          <a:prstClr val="black"/>
                                        </a:solidFill>
                                        <a:latin typeface="Cambria Math" panose="02040503050406030204" pitchFamily="18" charset="0"/>
                                      </a:rPr>
                                      <m:t>2</m:t>
                                    </m:r>
                                  </m:sup>
                                </m:sSup>
                              </m:e>
                            </m:rad>
                          </m:num>
                          <m:den>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𝑥</m:t>
                                </m:r>
                              </m:e>
                              <m:sup>
                                <m:r>
                                  <a:rPr lang="zh-CN" altLang="en-US" sz="2000">
                                    <a:solidFill>
                                      <a:prstClr val="black"/>
                                    </a:solidFill>
                                    <a:latin typeface="Cambria Math" panose="02040503050406030204" pitchFamily="18" charset="0"/>
                                  </a:rPr>
                                  <m:t>2</m:t>
                                </m:r>
                              </m:sup>
                            </m:sSup>
                            <m:r>
                              <a:rPr lang="zh-CN" altLang="en-US" sz="2000">
                                <a:solidFill>
                                  <a:prstClr val="black"/>
                                </a:solidFill>
                                <a:latin typeface="Cambria Math" panose="02040503050406030204" pitchFamily="18" charset="0"/>
                              </a:rPr>
                              <m:t>+</m:t>
                            </m:r>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𝑦</m:t>
                                </m:r>
                              </m:e>
                              <m:sup>
                                <m:r>
                                  <a:rPr lang="zh-CN" altLang="en-US" sz="2000">
                                    <a:solidFill>
                                      <a:prstClr val="black"/>
                                    </a:solidFill>
                                    <a:latin typeface="Cambria Math" panose="02040503050406030204" pitchFamily="18" charset="0"/>
                                  </a:rPr>
                                  <m:t>2</m:t>
                                </m:r>
                              </m:sup>
                            </m:sSup>
                          </m:den>
                        </m:f>
                      </m:e>
                    </m:d>
                    <m:r>
                      <a:rPr lang="en-US" altLang="zh-CN" sz="2000" b="0" i="1" smtClean="0">
                        <a:solidFill>
                          <a:prstClr val="black"/>
                        </a:solidFill>
                        <a:latin typeface="Cambria Math" panose="02040503050406030204" pitchFamily="18" charset="0"/>
                      </a:rPr>
                      <m:t>=</m:t>
                    </m:r>
                    <m:rad>
                      <m:radPr>
                        <m:degHide m:val="on"/>
                        <m:ctrlPr>
                          <a:rPr lang="en-US" altLang="zh-CN" sz="2000" i="1">
                            <a:solidFill>
                              <a:prstClr val="black"/>
                            </a:solidFill>
                            <a:latin typeface="Cambria Math" panose="02040503050406030204" pitchFamily="18" charset="0"/>
                          </a:rPr>
                        </m:ctrlPr>
                      </m:radPr>
                      <m:deg/>
                      <m:e>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𝑥</m:t>
                            </m:r>
                          </m:e>
                          <m:sup>
                            <m:r>
                              <a:rPr lang="zh-CN" altLang="en-US" sz="2000">
                                <a:solidFill>
                                  <a:prstClr val="black"/>
                                </a:solidFill>
                                <a:latin typeface="Cambria Math" panose="02040503050406030204" pitchFamily="18" charset="0"/>
                              </a:rPr>
                              <m:t>2</m:t>
                            </m:r>
                          </m:sup>
                        </m:sSup>
                        <m:r>
                          <a:rPr lang="zh-CN" altLang="en-US" sz="2000">
                            <a:solidFill>
                              <a:prstClr val="black"/>
                            </a:solidFill>
                            <a:latin typeface="Cambria Math" panose="02040503050406030204" pitchFamily="18" charset="0"/>
                          </a:rPr>
                          <m:t>+</m:t>
                        </m:r>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𝑦</m:t>
                            </m:r>
                          </m:e>
                          <m:sup>
                            <m:r>
                              <a:rPr lang="zh-CN" altLang="en-US" sz="2000">
                                <a:solidFill>
                                  <a:prstClr val="black"/>
                                </a:solidFill>
                                <a:latin typeface="Cambria Math" panose="02040503050406030204" pitchFamily="18" charset="0"/>
                              </a:rPr>
                              <m:t>2</m:t>
                            </m:r>
                          </m:sup>
                        </m:sSup>
                      </m:e>
                    </m:rad>
                  </m:oMath>
                </a14:m>
                <a:r>
                  <a:rPr lang="zh-CN" altLang="en-US" sz="2000" dirty="0" smtClean="0"/>
                  <a:t> </a:t>
                </a:r>
                <a:endParaRPr lang="zh-CN" altLang="en-US" sz="2000" dirty="0"/>
              </a:p>
            </p:txBody>
          </p:sp>
        </mc:Choice>
        <mc:Fallback xmlns="">
          <p:sp>
            <p:nvSpPr>
              <p:cNvPr id="8" name="矩形 7"/>
              <p:cNvSpPr>
                <a:spLocks noRot="1" noChangeAspect="1" noMove="1" noResize="1" noEditPoints="1" noAdjustHandles="1" noChangeArrowheads="1" noChangeShapeType="1" noTextEdit="1"/>
              </p:cNvSpPr>
              <p:nvPr/>
            </p:nvSpPr>
            <p:spPr>
              <a:xfrm>
                <a:off x="2440662" y="1372077"/>
                <a:ext cx="8902373" cy="666914"/>
              </a:xfrm>
              <a:prstGeom prst="rect">
                <a:avLst/>
              </a:prstGeom>
              <a:blipFill>
                <a:blip r:embed="rId4"/>
                <a:stretch>
                  <a:fillRect l="-6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525081" y="2067472"/>
                <a:ext cx="2697470" cy="483081"/>
              </a:xfrm>
              <a:prstGeom prst="rect">
                <a:avLst/>
              </a:prstGeom>
            </p:spPr>
            <p:txBody>
              <a:bodyPr wrap="none">
                <a:spAutoFit/>
              </a:bodyPr>
              <a:lstStyle/>
              <a:p>
                <a:pPr lvl="0"/>
                <a:r>
                  <a:rPr lang="zh-CN" altLang="en-US" sz="2400" dirty="0" smtClean="0">
                    <a:solidFill>
                      <a:prstClr val="black"/>
                    </a:solidFill>
                  </a:rPr>
                  <a:t>，只</a:t>
                </a:r>
                <a14:m>
                  <m:oMath xmlns:m="http://schemas.openxmlformats.org/officeDocument/2006/math">
                    <m:r>
                      <a:rPr lang="zh-CN" altLang="en-US" sz="2400" i="1">
                        <a:solidFill>
                          <a:prstClr val="black"/>
                        </a:solidFill>
                        <a:latin typeface="Cambria Math" panose="02040503050406030204" pitchFamily="18" charset="0"/>
                      </a:rPr>
                      <m:t>需</m:t>
                    </m:r>
                    <m:rad>
                      <m:radPr>
                        <m:degHide m:val="on"/>
                        <m:ctrlPr>
                          <a:rPr lang="en-US" altLang="zh-CN" sz="2000" i="1">
                            <a:solidFill>
                              <a:prstClr val="black"/>
                            </a:solidFill>
                            <a:latin typeface="Cambria Math" panose="02040503050406030204" pitchFamily="18" charset="0"/>
                          </a:rPr>
                        </m:ctrlPr>
                      </m:radPr>
                      <m:deg/>
                      <m:e>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𝑥</m:t>
                            </m:r>
                          </m:e>
                          <m:sup>
                            <m:r>
                              <a:rPr lang="zh-CN" altLang="en-US" sz="2000">
                                <a:solidFill>
                                  <a:prstClr val="black"/>
                                </a:solidFill>
                                <a:latin typeface="Cambria Math" panose="02040503050406030204" pitchFamily="18" charset="0"/>
                              </a:rPr>
                              <m:t>2</m:t>
                            </m:r>
                          </m:sup>
                        </m:sSup>
                        <m:r>
                          <a:rPr lang="zh-CN" altLang="en-US" sz="2000">
                            <a:solidFill>
                              <a:prstClr val="black"/>
                            </a:solidFill>
                            <a:latin typeface="Cambria Math" panose="02040503050406030204" pitchFamily="18" charset="0"/>
                          </a:rPr>
                          <m:t>+</m:t>
                        </m:r>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𝑦</m:t>
                            </m:r>
                          </m:e>
                          <m:sup>
                            <m:r>
                              <a:rPr lang="zh-CN" altLang="en-US" sz="2000">
                                <a:solidFill>
                                  <a:prstClr val="black"/>
                                </a:solidFill>
                                <a:latin typeface="Cambria Math" panose="02040503050406030204" pitchFamily="18" charset="0"/>
                              </a:rPr>
                              <m:t>2</m:t>
                            </m:r>
                          </m:sup>
                        </m:sSup>
                      </m:e>
                    </m:rad>
                    <m:r>
                      <a:rPr lang="en-US" altLang="zh-CN" sz="2400" i="1">
                        <a:solidFill>
                          <a:prstClr val="black"/>
                        </a:solidFill>
                        <a:latin typeface="Cambria Math" panose="02040503050406030204" pitchFamily="18" charset="0"/>
                      </a:rPr>
                      <m:t>&lt;</m:t>
                    </m:r>
                    <m:r>
                      <a:rPr lang="zh-CN" altLang="en-US" sz="2400" i="1">
                        <a:solidFill>
                          <a:prstClr val="black"/>
                        </a:solidFill>
                        <a:latin typeface="Cambria Math" panose="02040503050406030204" pitchFamily="18" charset="0"/>
                      </a:rPr>
                      <m:t>𝜀</m:t>
                    </m:r>
                  </m:oMath>
                </a14:m>
                <a:endParaRPr lang="zh-CN" altLang="en-US" sz="2400" dirty="0">
                  <a:solidFill>
                    <a:prstClr val="black"/>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6525081" y="2067472"/>
                <a:ext cx="2697470" cy="483081"/>
              </a:xfrm>
              <a:prstGeom prst="rect">
                <a:avLst/>
              </a:prstGeom>
              <a:blipFill>
                <a:blip r:embed="rId13"/>
                <a:stretch>
                  <a:fillRect l="-3386" t="-10127" b="-240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440662" y="2664963"/>
                <a:ext cx="5750357" cy="483081"/>
              </a:xfrm>
              <a:prstGeom prst="rect">
                <a:avLst/>
              </a:prstGeom>
            </p:spPr>
            <p:txBody>
              <a:bodyPr wrap="none">
                <a:spAutoFit/>
              </a:bodyPr>
              <a:lstStyle/>
              <a:p>
                <a:r>
                  <a:rPr lang="zh-CN" altLang="en-US" sz="2400" dirty="0" smtClean="0">
                    <a:solidFill>
                      <a:prstClr val="black"/>
                    </a:solidFill>
                  </a:rPr>
                  <a:t>取</a:t>
                </a:r>
                <a14:m>
                  <m:oMath xmlns:m="http://schemas.openxmlformats.org/officeDocument/2006/math">
                    <m:r>
                      <a:rPr lang="zh-CN" altLang="en-US" sz="2400" i="1" smtClean="0">
                        <a:solidFill>
                          <a:prstClr val="black"/>
                        </a:solidFill>
                        <a:latin typeface="Cambria Math" panose="02040503050406030204" pitchFamily="18" charset="0"/>
                      </a:rPr>
                      <m:t>𝛿</m:t>
                    </m:r>
                    <m:r>
                      <a:rPr lang="en-US" altLang="zh-CN" sz="2400" b="0" i="1" smtClean="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𝜀</m:t>
                    </m:r>
                  </m:oMath>
                </a14:m>
                <a:r>
                  <a:rPr lang="zh-CN" altLang="en-US" sz="2400" dirty="0" smtClean="0"/>
                  <a:t>，当</a:t>
                </a:r>
                <a14:m>
                  <m:oMath xmlns:m="http://schemas.openxmlformats.org/officeDocument/2006/math">
                    <m:r>
                      <a:rPr lang="en-US" altLang="zh-CN" sz="2400" b="0" i="0" smtClean="0">
                        <a:solidFill>
                          <a:prstClr val="black"/>
                        </a:solidFill>
                        <a:latin typeface="Cambria Math" panose="02040503050406030204" pitchFamily="18" charset="0"/>
                      </a:rPr>
                      <m:t>0&lt;</m:t>
                    </m:r>
                    <m:d>
                      <m:dPr>
                        <m:begChr m:val="|"/>
                        <m:endChr m:val="|"/>
                        <m:ctrlPr>
                          <a:rPr lang="zh-CN" altLang="en-US" sz="2400" i="1">
                            <a:solidFill>
                              <a:prstClr val="black"/>
                            </a:solidFill>
                            <a:latin typeface="Cambria Math" panose="02040503050406030204" pitchFamily="18" charset="0"/>
                          </a:rPr>
                        </m:ctrlPr>
                      </m:dPr>
                      <m:e>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𝑃</m:t>
                        </m:r>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𝑃</m:t>
                            </m:r>
                          </m:e>
                          <m:sub>
                            <m:r>
                              <a:rPr lang="zh-CN" altLang="en-US" sz="2400">
                                <a:solidFill>
                                  <a:prstClr val="black"/>
                                </a:solidFill>
                                <a:latin typeface="Cambria Math" panose="02040503050406030204" pitchFamily="18" charset="0"/>
                              </a:rPr>
                              <m:t>0</m:t>
                            </m:r>
                          </m:sub>
                        </m:sSub>
                      </m:e>
                    </m:d>
                    <m:r>
                      <a:rPr lang="en-US" altLang="zh-CN" sz="2400" b="0" i="0" smtClean="0">
                        <a:solidFill>
                          <a:prstClr val="black"/>
                        </a:solidFill>
                        <a:latin typeface="Cambria Math" panose="02040503050406030204" pitchFamily="18" charset="0"/>
                      </a:rPr>
                      <m:t>=</m:t>
                    </m:r>
                    <m:rad>
                      <m:radPr>
                        <m:degHide m:val="on"/>
                        <m:ctrlPr>
                          <a:rPr lang="en-US" altLang="zh-CN" sz="2000" i="1">
                            <a:solidFill>
                              <a:prstClr val="black"/>
                            </a:solidFill>
                            <a:latin typeface="Cambria Math" panose="02040503050406030204" pitchFamily="18" charset="0"/>
                          </a:rPr>
                        </m:ctrlPr>
                      </m:radPr>
                      <m:deg/>
                      <m:e>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𝑥</m:t>
                            </m:r>
                          </m:e>
                          <m:sup>
                            <m:r>
                              <a:rPr lang="zh-CN" altLang="en-US" sz="2000">
                                <a:solidFill>
                                  <a:prstClr val="black"/>
                                </a:solidFill>
                                <a:latin typeface="Cambria Math" panose="02040503050406030204" pitchFamily="18" charset="0"/>
                              </a:rPr>
                              <m:t>2</m:t>
                            </m:r>
                          </m:sup>
                        </m:sSup>
                        <m:r>
                          <a:rPr lang="zh-CN" altLang="en-US" sz="2000">
                            <a:solidFill>
                              <a:prstClr val="black"/>
                            </a:solidFill>
                            <a:latin typeface="Cambria Math" panose="02040503050406030204" pitchFamily="18" charset="0"/>
                          </a:rPr>
                          <m:t>+</m:t>
                        </m:r>
                        <m:sSup>
                          <m:sSupPr>
                            <m:ctrlPr>
                              <a:rPr lang="zh-CN" altLang="en-US"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𝑦</m:t>
                            </m:r>
                          </m:e>
                          <m:sup>
                            <m:r>
                              <a:rPr lang="zh-CN" altLang="en-US" sz="2000">
                                <a:solidFill>
                                  <a:prstClr val="black"/>
                                </a:solidFill>
                                <a:latin typeface="Cambria Math" panose="02040503050406030204" pitchFamily="18" charset="0"/>
                              </a:rPr>
                              <m:t>2</m:t>
                            </m:r>
                          </m:sup>
                        </m:sSup>
                      </m:e>
                    </m:rad>
                    <m:r>
                      <a:rPr lang="zh-CN" altLang="en-US" sz="2400">
                        <a:solidFill>
                          <a:prstClr val="black"/>
                        </a:solidFill>
                        <a:latin typeface="Cambria Math" panose="02040503050406030204" pitchFamily="18" charset="0"/>
                      </a:rPr>
                      <m:t>&lt;</m:t>
                    </m:r>
                    <m:r>
                      <a:rPr lang="zh-CN" altLang="en-US" sz="2400" i="1">
                        <a:solidFill>
                          <a:prstClr val="black"/>
                        </a:solidFill>
                        <a:latin typeface="Cambria Math" panose="02040503050406030204" pitchFamily="18" charset="0"/>
                      </a:rPr>
                      <m:t>𝛿</m:t>
                    </m:r>
                  </m:oMath>
                </a14:m>
                <a:r>
                  <a:rPr lang="zh-CN" altLang="en-US" sz="2400" dirty="0" smtClean="0"/>
                  <a:t>时，</a:t>
                </a:r>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2440662" y="2664963"/>
                <a:ext cx="5750357" cy="483081"/>
              </a:xfrm>
              <a:prstGeom prst="rect">
                <a:avLst/>
              </a:prstGeom>
              <a:blipFill>
                <a:blip r:embed="rId14"/>
                <a:stretch>
                  <a:fillRect l="-1589" t="-10127" r="-636" b="-240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946313" y="3148044"/>
                <a:ext cx="4739054" cy="709618"/>
              </a:xfrm>
              <a:prstGeom prst="rect">
                <a:avLst/>
              </a:prstGeom>
            </p:spPr>
            <p:txBody>
              <a:bodyPr wrap="none">
                <a:spAutoFit/>
              </a:bodyPr>
              <a:lstStyle/>
              <a:p>
                <a14:m>
                  <m:oMath xmlns:m="http://schemas.openxmlformats.org/officeDocument/2006/math">
                    <m:d>
                      <m:dPr>
                        <m:begChr m:val="|"/>
                        <m:endChr m:val="|"/>
                        <m:ctrlPr>
                          <a:rPr lang="en-US" altLang="zh-CN" sz="2400" i="1">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𝑦</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r>
                          <a:rPr lang="en-US" altLang="zh-CN" sz="2400" i="1">
                            <a:solidFill>
                              <a:prstClr val="black"/>
                            </a:solidFill>
                            <a:latin typeface="Cambria Math" panose="02040503050406030204" pitchFamily="18" charset="0"/>
                          </a:rPr>
                          <m:t>−0</m:t>
                        </m:r>
                      </m:e>
                    </m:d>
                    <m:r>
                      <a:rPr lang="zh-CN" altLang="en-US" sz="2400" i="1">
                        <a:solidFill>
                          <a:prstClr val="black"/>
                        </a:solidFill>
                        <a:latin typeface="Cambria Math" panose="02040503050406030204" pitchFamily="18" charset="0"/>
                      </a:rPr>
                      <m:t>≤</m:t>
                    </m:r>
                    <m:rad>
                      <m:radPr>
                        <m:degHide m:val="on"/>
                        <m:ctrlPr>
                          <a:rPr lang="en-US" altLang="zh-CN" sz="2400" i="1">
                            <a:solidFill>
                              <a:prstClr val="black"/>
                            </a:solidFill>
                            <a:latin typeface="Cambria Math" panose="02040503050406030204" pitchFamily="18" charset="0"/>
                          </a:rPr>
                        </m:ctrlPr>
                      </m:radPr>
                      <m:deg/>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e>
                    </m:rad>
                    <m:r>
                      <a:rPr lang="en-US" altLang="zh-CN" sz="2400" i="1">
                        <a:solidFill>
                          <a:prstClr val="black"/>
                        </a:solidFill>
                        <a:latin typeface="Cambria Math" panose="02040503050406030204" pitchFamily="18" charset="0"/>
                      </a:rPr>
                      <m:t>&lt;</m:t>
                    </m:r>
                    <m:r>
                      <a:rPr lang="zh-CN" altLang="en-US" sz="2400" i="1">
                        <a:solidFill>
                          <a:prstClr val="black"/>
                        </a:solidFill>
                        <a:latin typeface="Cambria Math" panose="02040503050406030204" pitchFamily="18" charset="0"/>
                      </a:rPr>
                      <m:t>𝜀</m:t>
                    </m:r>
                  </m:oMath>
                </a14:m>
                <a:r>
                  <a:rPr lang="zh-CN" altLang="en-US" sz="2400" dirty="0" smtClean="0"/>
                  <a:t>恒成立</a:t>
                </a:r>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2946313" y="3148044"/>
                <a:ext cx="4739054" cy="709618"/>
              </a:xfrm>
              <a:prstGeom prst="rect">
                <a:avLst/>
              </a:prstGeom>
              <a:blipFill>
                <a:blip r:embed="rId15"/>
                <a:stretch>
                  <a:fillRect r="-10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440662" y="3864151"/>
                <a:ext cx="3405035" cy="743024"/>
              </a:xfrm>
              <a:prstGeom prst="rect">
                <a:avLst/>
              </a:prstGeom>
            </p:spPr>
            <p:txBody>
              <a:bodyPr wrap="none">
                <a:spAutoFit/>
              </a:bodyPr>
              <a:lstStyle/>
              <a:p>
                <a:r>
                  <a:rPr lang="zh-CN" altLang="en-US" sz="2400" dirty="0">
                    <a:solidFill>
                      <a:prstClr val="black"/>
                    </a:solidFill>
                  </a:rPr>
                  <a:t>所以</a:t>
                </a:r>
                <a14:m>
                  <m:oMath xmlns:m="http://schemas.openxmlformats.org/officeDocument/2006/math">
                    <m:limLow>
                      <m:limLowPr>
                        <m:ctrlPr>
                          <a:rPr lang="zh-CN" altLang="en-US" sz="2400" i="1">
                            <a:solidFill>
                              <a:prstClr val="black"/>
                            </a:solidFill>
                            <a:latin typeface="Cambria Math" panose="02040503050406030204" pitchFamily="18" charset="0"/>
                          </a:rPr>
                        </m:ctrlPr>
                      </m:limLowPr>
                      <m:e>
                        <m:r>
                          <m:rPr>
                            <m:sty m:val="p"/>
                          </m:rPr>
                          <a:rPr lang="zh-CN" altLang="en-US" sz="2400">
                            <a:solidFill>
                              <a:prstClr val="black"/>
                            </a:solidFill>
                            <a:latin typeface="Cambria Math" panose="02040503050406030204" pitchFamily="18" charset="0"/>
                          </a:rPr>
                          <m:t>lim</m:t>
                        </m:r>
                      </m:e>
                      <m:lim>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e>
                        </m:d>
                        <m:r>
                          <a:rPr lang="zh-CN" altLang="en-US" sz="2400">
                            <a:solidFill>
                              <a:prstClr val="black"/>
                            </a:solidFill>
                            <a:latin typeface="Cambria Math" panose="02040503050406030204" pitchFamily="18" charset="0"/>
                          </a:rPr>
                          <m:t>→</m:t>
                        </m:r>
                        <m:d>
                          <m:dPr>
                            <m:ctrlPr>
                              <a:rPr lang="zh-CN" altLang="en-US" sz="2400" i="1">
                                <a:solidFill>
                                  <a:prstClr val="black"/>
                                </a:solidFill>
                                <a:latin typeface="Cambria Math" panose="02040503050406030204" pitchFamily="18" charset="0"/>
                              </a:rPr>
                            </m:ctrlPr>
                          </m:dPr>
                          <m:e>
                            <m:r>
                              <a:rPr lang="zh-CN" altLang="en-US" sz="2400">
                                <a:solidFill>
                                  <a:prstClr val="black"/>
                                </a:solidFill>
                                <a:latin typeface="Cambria Math" panose="02040503050406030204" pitchFamily="18" charset="0"/>
                              </a:rPr>
                              <m:t>0,0</m:t>
                            </m:r>
                          </m:e>
                        </m:d>
                      </m:lim>
                    </m:limLow>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𝑦</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r>
                      <a:rPr lang="zh-CN" altLang="en-US" sz="2400">
                        <a:solidFill>
                          <a:prstClr val="black"/>
                        </a:solidFill>
                        <a:latin typeface="Cambria Math" panose="02040503050406030204" pitchFamily="18" charset="0"/>
                      </a:rPr>
                      <m:t>=0</m:t>
                    </m:r>
                  </m:oMath>
                </a14:m>
                <a:r>
                  <a:rPr lang="zh-CN" altLang="en-US" sz="2400" dirty="0">
                    <a:solidFill>
                      <a:prstClr val="black"/>
                    </a:solidFill>
                  </a:rPr>
                  <a:t> </a:t>
                </a:r>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2440662" y="3864151"/>
                <a:ext cx="3405035" cy="743024"/>
              </a:xfrm>
              <a:prstGeom prst="rect">
                <a:avLst/>
              </a:prstGeom>
              <a:blipFill>
                <a:blip r:embed="rId16"/>
                <a:stretch>
                  <a:fillRect l="-26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1541457" y="4613664"/>
                <a:ext cx="9306652" cy="1200329"/>
              </a:xfrm>
              <a:prstGeom prst="rect">
                <a:avLst/>
              </a:prstGeom>
            </p:spPr>
            <p:txBody>
              <a:bodyPr wrap="square">
                <a:spAutoFit/>
              </a:bodyPr>
              <a:lstStyle/>
              <a:p>
                <a:r>
                  <a:rPr lang="zh-CN" altLang="en-US" sz="2400" b="1" dirty="0" smtClean="0">
                    <a:solidFill>
                      <a:srgbClr val="FF0000"/>
                    </a:solidFill>
                  </a:rPr>
                  <a:t>注</a:t>
                </a:r>
                <a:r>
                  <a:rPr lang="zh-CN" altLang="en-US" sz="2400" dirty="0"/>
                  <a:t> 只有当</a:t>
                </a:r>
                <a14:m>
                  <m:oMath xmlns:m="http://schemas.openxmlformats.org/officeDocument/2006/math">
                    <m:r>
                      <a:rPr lang="zh-CN" altLang="en-US" sz="2400" i="1">
                        <a:solidFill>
                          <a:prstClr val="black"/>
                        </a:solidFill>
                        <a:latin typeface="Cambria Math" panose="02040503050406030204" pitchFamily="18" charset="0"/>
                      </a:rPr>
                      <m:t>𝑃</m:t>
                    </m:r>
                    <m:r>
                      <a:rPr lang="zh-CN" altLang="en-US" sz="2400" smtClean="0">
                        <a:solidFill>
                          <a:schemeClr val="accent5">
                            <a:lumMod val="40000"/>
                            <a:lumOff val="60000"/>
                          </a:schemeClr>
                        </a:solidFill>
                        <a:latin typeface="Cambria Math" panose="02040503050406030204" pitchFamily="18" charset="0"/>
                      </a:rPr>
                      <m:t>(</m:t>
                    </m:r>
                    <m:r>
                      <a:rPr lang="zh-CN" altLang="en-US" sz="2400" i="1">
                        <a:solidFill>
                          <a:schemeClr val="accent5">
                            <a:lumMod val="40000"/>
                            <a:lumOff val="60000"/>
                          </a:schemeClr>
                        </a:solidFill>
                        <a:latin typeface="Cambria Math" panose="02040503050406030204" pitchFamily="18" charset="0"/>
                      </a:rPr>
                      <m:t>𝑥</m:t>
                    </m:r>
                    <m:r>
                      <a:rPr lang="zh-CN" altLang="en-US" sz="2400">
                        <a:solidFill>
                          <a:schemeClr val="accent5">
                            <a:lumMod val="40000"/>
                            <a:lumOff val="60000"/>
                          </a:schemeClr>
                        </a:solidFill>
                        <a:latin typeface="Cambria Math" panose="02040503050406030204" pitchFamily="18" charset="0"/>
                      </a:rPr>
                      <m:t>,</m:t>
                    </m:r>
                    <m:r>
                      <a:rPr lang="zh-CN" altLang="en-US" sz="2400" i="1">
                        <a:solidFill>
                          <a:schemeClr val="accent5">
                            <a:lumMod val="40000"/>
                            <a:lumOff val="60000"/>
                          </a:schemeClr>
                        </a:solidFill>
                        <a:latin typeface="Cambria Math" panose="02040503050406030204" pitchFamily="18" charset="0"/>
                      </a:rPr>
                      <m:t>𝑦</m:t>
                    </m:r>
                    <m:r>
                      <a:rPr lang="en-US" altLang="zh-CN" sz="2400" b="0" i="1" smtClean="0">
                        <a:solidFill>
                          <a:schemeClr val="accent5">
                            <a:lumMod val="40000"/>
                            <a:lumOff val="60000"/>
                          </a:schemeClr>
                        </a:solidFill>
                        <a:latin typeface="Cambria Math" panose="02040503050406030204" pitchFamily="18" charset="0"/>
                      </a:rPr>
                      <m:t>)</m:t>
                    </m:r>
                  </m:oMath>
                </a14:m>
                <a:r>
                  <a:rPr lang="zh-CN" altLang="en-US" sz="2400" dirty="0"/>
                  <a:t>以</a:t>
                </a:r>
                <a:r>
                  <a:rPr lang="zh-CN" altLang="en-US" sz="2400" dirty="0">
                    <a:solidFill>
                      <a:srgbClr val="0000FF"/>
                    </a:solidFill>
                  </a:rPr>
                  <a:t>任何的方式</a:t>
                </a:r>
                <a:r>
                  <a:rPr lang="zh-CN" altLang="en-US" sz="2400" dirty="0"/>
                  <a:t>无限接近点</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𝑃</m:t>
                        </m:r>
                      </m:e>
                      <m:sub>
                        <m:r>
                          <a:rPr lang="zh-CN" altLang="en-US" sz="2400">
                            <a:solidFill>
                              <a:prstClr val="black"/>
                            </a:solidFill>
                            <a:latin typeface="Cambria Math" panose="02040503050406030204" pitchFamily="18" charset="0"/>
                          </a:rPr>
                          <m:t>0</m:t>
                        </m:r>
                      </m:sub>
                    </m:sSub>
                    <m:r>
                      <a:rPr lang="zh-CN" altLang="en-US" sz="2400" smtClean="0">
                        <a:solidFill>
                          <a:schemeClr val="accent5">
                            <a:lumMod val="40000"/>
                            <a:lumOff val="60000"/>
                          </a:schemeClr>
                        </a:solidFill>
                        <a:latin typeface="Cambria Math" panose="02040503050406030204" pitchFamily="18" charset="0"/>
                      </a:rPr>
                      <m:t>(</m:t>
                    </m:r>
                    <m:sSub>
                      <m:sSubPr>
                        <m:ctrlPr>
                          <a:rPr lang="zh-CN" altLang="en-US" sz="2400" i="1">
                            <a:solidFill>
                              <a:schemeClr val="accent5">
                                <a:lumMod val="40000"/>
                                <a:lumOff val="60000"/>
                              </a:schemeClr>
                            </a:solidFill>
                            <a:latin typeface="Cambria Math" panose="02040503050406030204" pitchFamily="18" charset="0"/>
                          </a:rPr>
                        </m:ctrlPr>
                      </m:sSubPr>
                      <m:e>
                        <m:r>
                          <a:rPr lang="zh-CN" altLang="en-US" sz="2400" i="1">
                            <a:solidFill>
                              <a:schemeClr val="accent5">
                                <a:lumMod val="40000"/>
                                <a:lumOff val="60000"/>
                              </a:schemeClr>
                            </a:solidFill>
                            <a:latin typeface="Cambria Math" panose="02040503050406030204" pitchFamily="18" charset="0"/>
                          </a:rPr>
                          <m:t>𝑥</m:t>
                        </m:r>
                      </m:e>
                      <m:sub>
                        <m:r>
                          <a:rPr lang="zh-CN" altLang="en-US" sz="2400">
                            <a:solidFill>
                              <a:schemeClr val="accent5">
                                <a:lumMod val="40000"/>
                                <a:lumOff val="60000"/>
                              </a:schemeClr>
                            </a:solidFill>
                            <a:latin typeface="Cambria Math" panose="02040503050406030204" pitchFamily="18" charset="0"/>
                          </a:rPr>
                          <m:t>0</m:t>
                        </m:r>
                      </m:sub>
                    </m:sSub>
                    <m:r>
                      <a:rPr lang="zh-CN" altLang="en-US" sz="2400">
                        <a:solidFill>
                          <a:schemeClr val="accent5">
                            <a:lumMod val="40000"/>
                            <a:lumOff val="60000"/>
                          </a:schemeClr>
                        </a:solidFill>
                        <a:latin typeface="Cambria Math" panose="02040503050406030204" pitchFamily="18" charset="0"/>
                      </a:rPr>
                      <m:t>,</m:t>
                    </m:r>
                    <m:sSub>
                      <m:sSubPr>
                        <m:ctrlPr>
                          <a:rPr lang="zh-CN" altLang="en-US" sz="2400" i="1">
                            <a:solidFill>
                              <a:schemeClr val="accent5">
                                <a:lumMod val="40000"/>
                                <a:lumOff val="60000"/>
                              </a:schemeClr>
                            </a:solidFill>
                            <a:latin typeface="Cambria Math" panose="02040503050406030204" pitchFamily="18" charset="0"/>
                          </a:rPr>
                        </m:ctrlPr>
                      </m:sSubPr>
                      <m:e>
                        <m:r>
                          <a:rPr lang="zh-CN" altLang="en-US" sz="2400" i="1">
                            <a:solidFill>
                              <a:schemeClr val="accent5">
                                <a:lumMod val="40000"/>
                                <a:lumOff val="60000"/>
                              </a:schemeClr>
                            </a:solidFill>
                            <a:latin typeface="Cambria Math" panose="02040503050406030204" pitchFamily="18" charset="0"/>
                          </a:rPr>
                          <m:t>𝑦</m:t>
                        </m:r>
                      </m:e>
                      <m:sub>
                        <m:r>
                          <a:rPr lang="zh-CN" altLang="en-US" sz="2400">
                            <a:solidFill>
                              <a:schemeClr val="accent5">
                                <a:lumMod val="40000"/>
                                <a:lumOff val="60000"/>
                              </a:schemeClr>
                            </a:solidFill>
                            <a:latin typeface="Cambria Math" panose="02040503050406030204" pitchFamily="18" charset="0"/>
                          </a:rPr>
                          <m:t>0</m:t>
                        </m:r>
                      </m:sub>
                    </m:sSub>
                    <m:r>
                      <a:rPr lang="en-US" altLang="zh-CN" sz="2400" b="0" i="1" smtClean="0">
                        <a:solidFill>
                          <a:schemeClr val="accent5">
                            <a:lumMod val="40000"/>
                            <a:lumOff val="60000"/>
                          </a:schemeClr>
                        </a:solidFill>
                        <a:latin typeface="Cambria Math" panose="02040503050406030204" pitchFamily="18" charset="0"/>
                      </a:rPr>
                      <m:t>)</m:t>
                    </m:r>
                  </m:oMath>
                </a14:m>
                <a:r>
                  <a:rPr lang="zh-CN" altLang="en-US" sz="2400" dirty="0"/>
                  <a:t>时，对应的函数值</a:t>
                </a:r>
                <a14:m>
                  <m:oMath xmlns:m="http://schemas.openxmlformats.org/officeDocument/2006/math">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𝑃</m:t>
                    </m:r>
                    <m:r>
                      <a:rPr lang="en-US" altLang="zh-CN" sz="2400" b="0" i="1" smtClean="0">
                        <a:solidFill>
                          <a:prstClr val="black"/>
                        </a:solidFill>
                        <a:latin typeface="Cambria Math" panose="02040503050406030204" pitchFamily="18" charset="0"/>
                      </a:rPr>
                      <m:t>)</m:t>
                    </m:r>
                  </m:oMath>
                </a14:m>
                <a:r>
                  <a:rPr lang="zh-CN" altLang="en-US" sz="2400" dirty="0" smtClean="0"/>
                  <a:t>无限</a:t>
                </a:r>
                <a:r>
                  <a:rPr lang="zh-CN" altLang="en-US" sz="2400" dirty="0"/>
                  <a:t>的接近于确定的常数</a:t>
                </a:r>
                <a14:m>
                  <m:oMath xmlns:m="http://schemas.openxmlformats.org/officeDocument/2006/math">
                    <m:r>
                      <a:rPr lang="en-US" altLang="zh-CN" sz="2400" i="1">
                        <a:solidFill>
                          <a:prstClr val="black"/>
                        </a:solidFill>
                        <a:latin typeface="Cambria Math" panose="02040503050406030204" pitchFamily="18" charset="0"/>
                      </a:rPr>
                      <m:t>𝐴</m:t>
                    </m:r>
                  </m:oMath>
                </a14:m>
                <a:r>
                  <a:rPr lang="zh-CN" altLang="en-US" sz="2400" dirty="0"/>
                  <a:t>，才能说</a:t>
                </a:r>
                <a14:m>
                  <m:oMath xmlns:m="http://schemas.openxmlformats.org/officeDocument/2006/math">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𝑃</m:t>
                    </m:r>
                    <m:r>
                      <a:rPr lang="en-US" altLang="zh-CN" sz="2400" i="1">
                        <a:solidFill>
                          <a:prstClr val="black"/>
                        </a:solidFill>
                        <a:latin typeface="Cambria Math" panose="02040503050406030204" pitchFamily="18" charset="0"/>
                      </a:rPr>
                      <m:t>)</m:t>
                    </m:r>
                  </m:oMath>
                </a14:m>
                <a:r>
                  <a:rPr lang="zh-CN" altLang="en-US" sz="2400" dirty="0"/>
                  <a:t>有极限</a:t>
                </a:r>
                <a:r>
                  <a:rPr lang="en-US" altLang="zh-CN" sz="2400" dirty="0"/>
                  <a:t>, </a:t>
                </a:r>
                <a:r>
                  <a:rPr lang="zh-CN" altLang="en-US" sz="2400" dirty="0"/>
                  <a:t>或者说极限的存在与自变量趋近的</a:t>
                </a:r>
                <a:r>
                  <a:rPr lang="zh-CN" altLang="en-US" sz="2400" dirty="0">
                    <a:solidFill>
                      <a:srgbClr val="0000FF"/>
                    </a:solidFill>
                  </a:rPr>
                  <a:t>路径无关</a:t>
                </a:r>
                <a:r>
                  <a:rPr lang="en-US" altLang="zh-CN" sz="2400" dirty="0"/>
                  <a:t>.</a:t>
                </a:r>
                <a:endParaRPr lang="zh-CN" altLang="en-US" sz="2400" dirty="0"/>
              </a:p>
            </p:txBody>
          </p:sp>
        </mc:Choice>
        <mc:Fallback xmlns="">
          <p:sp>
            <p:nvSpPr>
              <p:cNvPr id="24" name="矩形 23"/>
              <p:cNvSpPr>
                <a:spLocks noRot="1" noChangeAspect="1" noMove="1" noResize="1" noEditPoints="1" noAdjustHandles="1" noChangeArrowheads="1" noChangeShapeType="1" noTextEdit="1"/>
              </p:cNvSpPr>
              <p:nvPr/>
            </p:nvSpPr>
            <p:spPr>
              <a:xfrm>
                <a:off x="1541457" y="4613664"/>
                <a:ext cx="9306652" cy="1200329"/>
              </a:xfrm>
              <a:prstGeom prst="rect">
                <a:avLst/>
              </a:prstGeom>
              <a:blipFill>
                <a:blip r:embed="rId17"/>
                <a:stretch>
                  <a:fillRect l="-1048" t="-5584" b="-111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1541457" y="5839289"/>
                <a:ext cx="9215212" cy="830997"/>
              </a:xfrm>
              <a:prstGeom prst="rect">
                <a:avLst/>
              </a:prstGeom>
            </p:spPr>
            <p:txBody>
              <a:bodyPr wrap="square">
                <a:spAutoFit/>
              </a:bodyPr>
              <a:lstStyle/>
              <a:p>
                <a:r>
                  <a:rPr lang="zh-CN" altLang="en-US" sz="2400" dirty="0"/>
                  <a:t>反之，</a:t>
                </a:r>
                <a:r>
                  <a:rPr lang="zh-CN" altLang="en-US" sz="2400" dirty="0" smtClean="0">
                    <a:solidFill>
                      <a:srgbClr val="0000FF"/>
                    </a:solidFill>
                  </a:rPr>
                  <a:t>如果点</a:t>
                </a:r>
                <a14:m>
                  <m:oMath xmlns:m="http://schemas.openxmlformats.org/officeDocument/2006/math">
                    <m:r>
                      <a:rPr lang="zh-CN" altLang="en-US" sz="2400" i="1">
                        <a:solidFill>
                          <a:srgbClr val="0000FF"/>
                        </a:solidFill>
                        <a:latin typeface="Cambria Math" panose="02040503050406030204" pitchFamily="18" charset="0"/>
                      </a:rPr>
                      <m:t>𝑃</m:t>
                    </m:r>
                  </m:oMath>
                </a14:m>
                <a:r>
                  <a:rPr lang="zh-CN" altLang="en-US" sz="2400" dirty="0">
                    <a:solidFill>
                      <a:srgbClr val="0000FF"/>
                    </a:solidFill>
                  </a:rPr>
                  <a:t>沿着两条不同的路径趋于</a:t>
                </a:r>
                <a14:m>
                  <m:oMath xmlns:m="http://schemas.openxmlformats.org/officeDocument/2006/math">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𝑃</m:t>
                        </m:r>
                      </m:e>
                      <m:sub>
                        <m:r>
                          <a:rPr lang="zh-CN" altLang="en-US" sz="2400">
                            <a:solidFill>
                              <a:srgbClr val="0000FF"/>
                            </a:solidFill>
                            <a:latin typeface="Cambria Math" panose="02040503050406030204" pitchFamily="18" charset="0"/>
                          </a:rPr>
                          <m:t>0</m:t>
                        </m:r>
                      </m:sub>
                    </m:sSub>
                  </m:oMath>
                </a14:m>
                <a:r>
                  <a:rPr lang="zh-CN" altLang="en-US" sz="2400" dirty="0">
                    <a:solidFill>
                      <a:srgbClr val="0000FF"/>
                    </a:solidFill>
                  </a:rPr>
                  <a:t>时，函数值趋于不同的常数，那么函数的极限肯定不存在</a:t>
                </a:r>
                <a:r>
                  <a:rPr lang="en-US" altLang="zh-CN" sz="2400" dirty="0">
                    <a:solidFill>
                      <a:srgbClr val="0000FF"/>
                    </a:solidFill>
                  </a:rPr>
                  <a:t>. </a:t>
                </a:r>
                <a:endParaRPr lang="zh-CN" altLang="en-US" sz="24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1541457" y="5839289"/>
                <a:ext cx="9215212" cy="830997"/>
              </a:xfrm>
              <a:prstGeom prst="rect">
                <a:avLst/>
              </a:prstGeom>
              <a:blipFill>
                <a:blip r:embed="rId18"/>
                <a:stretch>
                  <a:fillRect l="-1058" t="-8088" r="-926" b="-169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115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10" grpId="0"/>
      <p:bldP spid="11" grpId="0"/>
      <p:bldP spid="12" grpId="0"/>
      <p:bldP spid="24"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12:39:01</a:t>
            </a:fld>
            <a:endParaRPr lang="en-US" altLang="zh-CN"/>
          </a:p>
        </p:txBody>
      </p:sp>
      <p:sp>
        <p:nvSpPr>
          <p:cNvPr id="3" name="矩形 2"/>
          <p:cNvSpPr/>
          <p:nvPr/>
        </p:nvSpPr>
        <p:spPr>
          <a:xfrm>
            <a:off x="1541457" y="542196"/>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2</a:t>
            </a:r>
            <a:r>
              <a:rPr lang="en-US" altLang="zh-CN" sz="2400" b="1" dirty="0" smtClean="0">
                <a:solidFill>
                  <a:prstClr val="black"/>
                </a:solidFill>
                <a:ea typeface="黑体" panose="02010609060101010101" pitchFamily="49" charset="-122"/>
              </a:rPr>
              <a:t> </a:t>
            </a:r>
            <a:endParaRPr lang="zh-CN" altLang="en-US" sz="1600" dirty="0"/>
          </a:p>
        </p:txBody>
      </p:sp>
      <mc:AlternateContent xmlns:mc="http://schemas.openxmlformats.org/markup-compatibility/2006" xmlns:a14="http://schemas.microsoft.com/office/drawing/2010/main">
        <mc:Choice Requires="a14">
          <p:sp>
            <p:nvSpPr>
              <p:cNvPr id="4" name="矩形 3"/>
              <p:cNvSpPr/>
              <p:nvPr/>
            </p:nvSpPr>
            <p:spPr>
              <a:xfrm>
                <a:off x="2213166" y="459129"/>
                <a:ext cx="7232429" cy="627801"/>
              </a:xfrm>
              <a:prstGeom prst="rect">
                <a:avLst/>
              </a:prstGeom>
            </p:spPr>
            <p:txBody>
              <a:bodyPr wrap="none">
                <a:spAutoFit/>
              </a:bodyPr>
              <a:lstStyle/>
              <a:p>
                <a:pPr lvl="0"/>
                <a:r>
                  <a:rPr lang="zh-CN" altLang="en-US" sz="2400" dirty="0" smtClean="0"/>
                  <a:t>讨论函数</a:t>
                </a:r>
                <a14:m>
                  <m:oMath xmlns:m="http://schemas.openxmlformats.org/officeDocument/2006/math">
                    <m:r>
                      <a:rPr lang="en-US" altLang="zh-CN" sz="2400" b="0" i="1" smtClean="0">
                        <a:solidFill>
                          <a:prstClr val="black"/>
                        </a:solidFill>
                        <a:latin typeface="Cambria Math" panose="02040503050406030204" pitchFamily="18" charset="0"/>
                      </a:rPr>
                      <m:t>𝑓</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e>
                    </m:d>
                    <m:r>
                      <a:rPr lang="en-US" altLang="zh-CN" sz="2400" b="0" i="0"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𝑥</m:t>
                        </m:r>
                        <m:r>
                          <a:rPr lang="zh-CN" altLang="en-US" sz="2400" i="1">
                            <a:solidFill>
                              <a:prstClr val="black"/>
                            </a:solidFill>
                            <a:latin typeface="Cambria Math" panose="02040503050406030204" pitchFamily="18" charset="0"/>
                          </a:rPr>
                          <m:t>𝑦</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oMath>
                </a14:m>
                <a:r>
                  <a:rPr lang="zh-CN" altLang="en-US" sz="2400" dirty="0" smtClean="0"/>
                  <a:t>在</a:t>
                </a:r>
                <a14:m>
                  <m:oMath xmlns:m="http://schemas.openxmlformats.org/officeDocument/2006/math">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0</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0</m:t>
                        </m:r>
                      </m:e>
                    </m:d>
                  </m:oMath>
                </a14:m>
                <a:r>
                  <a:rPr lang="zh-CN" altLang="en-US" sz="2400" dirty="0" smtClean="0"/>
                  <a:t>处的极限是否存在。</a:t>
                </a:r>
                <a:r>
                  <a:rPr lang="en-US" altLang="zh-CN" sz="2400" dirty="0" smtClean="0"/>
                  <a:t> </a:t>
                </a:r>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2213166" y="459129"/>
                <a:ext cx="7232429" cy="627801"/>
              </a:xfrm>
              <a:prstGeom prst="rect">
                <a:avLst/>
              </a:prstGeom>
              <a:blipFill>
                <a:blip r:embed="rId2"/>
                <a:stretch>
                  <a:fillRect l="-1265" t="-4854"/>
                </a:stretch>
              </a:blipFill>
            </p:spPr>
            <p:txBody>
              <a:bodyPr/>
              <a:lstStyle/>
              <a:p>
                <a:r>
                  <a:rPr lang="zh-CN" altLang="en-US">
                    <a:noFill/>
                  </a:rPr>
                  <a:t> </a:t>
                </a:r>
              </a:p>
            </p:txBody>
          </p:sp>
        </mc:Fallback>
      </mc:AlternateContent>
      <p:sp>
        <p:nvSpPr>
          <p:cNvPr id="5" name="Text Box 5"/>
          <p:cNvSpPr txBox="1">
            <a:spLocks noChangeArrowheads="1"/>
          </p:cNvSpPr>
          <p:nvPr/>
        </p:nvSpPr>
        <p:spPr bwMode="auto">
          <a:xfrm>
            <a:off x="1541457" y="1180934"/>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6" name="矩形 5"/>
              <p:cNvSpPr/>
              <p:nvPr/>
            </p:nvSpPr>
            <p:spPr>
              <a:xfrm>
                <a:off x="2213166" y="1180934"/>
                <a:ext cx="4868256" cy="461665"/>
              </a:xfrm>
              <a:prstGeom prst="rect">
                <a:avLst/>
              </a:prstGeom>
            </p:spPr>
            <p:txBody>
              <a:bodyPr wrap="none">
                <a:spAutoFit/>
              </a:bodyPr>
              <a:lstStyle/>
              <a:p>
                <a:r>
                  <a:rPr lang="zh-CN" altLang="en-US" sz="2400" dirty="0" smtClean="0">
                    <a:solidFill>
                      <a:prstClr val="black"/>
                    </a:solidFill>
                  </a:rPr>
                  <a:t>设</a:t>
                </a:r>
                <a14:m>
                  <m:oMath xmlns:m="http://schemas.openxmlformats.org/officeDocument/2006/math">
                    <m:r>
                      <a:rPr lang="zh-CN" altLang="en-US" sz="2400" i="1">
                        <a:solidFill>
                          <a:prstClr val="black"/>
                        </a:solidFill>
                        <a:latin typeface="Cambria Math" panose="02040503050406030204" pitchFamily="18" charset="0"/>
                      </a:rPr>
                      <m:t>𝑃</m:t>
                    </m:r>
                  </m:oMath>
                </a14:m>
                <a:r>
                  <a:rPr lang="zh-CN" altLang="en-US" sz="2400" dirty="0" smtClean="0">
                    <a:solidFill>
                      <a:prstClr val="black"/>
                    </a:solidFill>
                  </a:rPr>
                  <a:t>沿直线</a:t>
                </a:r>
                <a14:m>
                  <m:oMath xmlns:m="http://schemas.openxmlformats.org/officeDocument/2006/math">
                    <m:r>
                      <a:rPr lang="zh-CN" altLang="en-US"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oMath>
                </a14:m>
                <a:r>
                  <a:rPr lang="zh-CN" altLang="en-US" sz="2400" dirty="0" smtClean="0"/>
                  <a:t>无限接近</a:t>
                </a:r>
                <a14:m>
                  <m:oMath xmlns:m="http://schemas.openxmlformats.org/officeDocument/2006/math">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0,0</m:t>
                        </m:r>
                      </m:e>
                    </m:d>
                  </m:oMath>
                </a14:m>
                <a:r>
                  <a:rPr lang="zh-CN" altLang="en-US" sz="2400" dirty="0" smtClean="0"/>
                  <a:t>，则</a:t>
                </a:r>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2213166" y="1180934"/>
                <a:ext cx="4868256" cy="461665"/>
              </a:xfrm>
              <a:prstGeom prst="rect">
                <a:avLst/>
              </a:prstGeom>
              <a:blipFill>
                <a:blip r:embed="rId4"/>
                <a:stretch>
                  <a:fillRect l="-1877" t="-14667" r="-1001"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590202" y="1642599"/>
                <a:ext cx="4823885" cy="743024"/>
              </a:xfrm>
              <a:prstGeom prst="rect">
                <a:avLst/>
              </a:prstGeom>
            </p:spPr>
            <p:txBody>
              <a:bodyPr wrap="none">
                <a:spAutoFit/>
              </a:bodyPr>
              <a:lstStyle/>
              <a:p>
                <a14:m>
                  <m:oMath xmlns:m="http://schemas.openxmlformats.org/officeDocument/2006/math">
                    <m:limLow>
                      <m:limLowPr>
                        <m:ctrlPr>
                          <a:rPr lang="zh-CN" altLang="en-US" sz="2400" i="1" smtClean="0">
                            <a:solidFill>
                              <a:prstClr val="black"/>
                            </a:solidFill>
                            <a:latin typeface="Cambria Math" panose="02040503050406030204" pitchFamily="18" charset="0"/>
                          </a:rPr>
                        </m:ctrlPr>
                      </m:limLowPr>
                      <m:e>
                        <m:r>
                          <m:rPr>
                            <m:sty m:val="p"/>
                          </m:rPr>
                          <a:rPr lang="zh-CN" altLang="en-US" sz="2400">
                            <a:solidFill>
                              <a:prstClr val="black"/>
                            </a:solidFill>
                            <a:latin typeface="Cambria Math" panose="02040503050406030204" pitchFamily="18" charset="0"/>
                          </a:rPr>
                          <m:t>lim</m:t>
                        </m:r>
                      </m:e>
                      <m:lim>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e>
                        </m:d>
                        <m:r>
                          <a:rPr lang="zh-CN" altLang="en-US" sz="2400">
                            <a:solidFill>
                              <a:prstClr val="black"/>
                            </a:solidFill>
                            <a:latin typeface="Cambria Math" panose="02040503050406030204" pitchFamily="18" charset="0"/>
                          </a:rPr>
                          <m:t>→</m:t>
                        </m:r>
                        <m:d>
                          <m:dPr>
                            <m:ctrlPr>
                              <a:rPr lang="zh-CN" altLang="en-US" sz="2400" i="1">
                                <a:solidFill>
                                  <a:prstClr val="black"/>
                                </a:solidFill>
                                <a:latin typeface="Cambria Math" panose="02040503050406030204" pitchFamily="18" charset="0"/>
                              </a:rPr>
                            </m:ctrlPr>
                          </m:dPr>
                          <m:e>
                            <m:r>
                              <a:rPr lang="zh-CN" altLang="en-US" sz="2400">
                                <a:solidFill>
                                  <a:prstClr val="black"/>
                                </a:solidFill>
                                <a:latin typeface="Cambria Math" panose="02040503050406030204" pitchFamily="18" charset="0"/>
                              </a:rPr>
                              <m:t>0,0</m:t>
                            </m:r>
                          </m:e>
                        </m:d>
                      </m:lim>
                    </m:limLow>
                    <m:f>
                      <m:fPr>
                        <m:ctrlPr>
                          <a:rPr lang="zh-CN" altLang="en-US"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𝑥</m:t>
                        </m:r>
                        <m:r>
                          <a:rPr lang="zh-CN" altLang="en-US" sz="2400" i="1">
                            <a:solidFill>
                              <a:prstClr val="black"/>
                            </a:solidFill>
                            <a:latin typeface="Cambria Math" panose="02040503050406030204" pitchFamily="18" charset="0"/>
                          </a:rPr>
                          <m:t>𝑦</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r>
                      <a:rPr lang="en-US" altLang="zh-CN" sz="2400" b="0" i="1" smtClean="0">
                        <a:solidFill>
                          <a:prstClr val="black"/>
                        </a:solidFill>
                        <a:latin typeface="Cambria Math" panose="02040503050406030204" pitchFamily="18" charset="0"/>
                      </a:rPr>
                      <m:t>=</m:t>
                    </m:r>
                    <m:limLow>
                      <m:limLowPr>
                        <m:ctrlPr>
                          <a:rPr lang="zh-CN" altLang="en-US" sz="2400" i="1">
                            <a:solidFill>
                              <a:prstClr val="black"/>
                            </a:solidFill>
                            <a:latin typeface="Cambria Math" panose="02040503050406030204" pitchFamily="18" charset="0"/>
                          </a:rPr>
                        </m:ctrlPr>
                      </m:limLowPr>
                      <m:e>
                        <m:r>
                          <m:rPr>
                            <m:sty m:val="p"/>
                          </m:rPr>
                          <a:rPr lang="zh-CN" altLang="en-US" sz="2400">
                            <a:solidFill>
                              <a:prstClr val="black"/>
                            </a:solidFill>
                            <a:latin typeface="Cambria Math" panose="02040503050406030204" pitchFamily="18" charset="0"/>
                          </a:rPr>
                          <m:t>lim</m:t>
                        </m:r>
                      </m:e>
                      <m:lim>
                        <m:r>
                          <a:rPr lang="en-US" altLang="zh-CN" sz="2400" b="0" i="1" smtClean="0">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0</m:t>
                        </m:r>
                      </m:lim>
                    </m:limLow>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den>
                    </m:f>
                    <m:r>
                      <a:rPr lang="en-US" altLang="zh-CN" sz="2400" b="0" i="1" smtClean="0">
                        <a:solidFill>
                          <a:prstClr val="black"/>
                        </a:solidFill>
                        <a:latin typeface="Cambria Math" panose="02040503050406030204" pitchFamily="18" charset="0"/>
                      </a:rPr>
                      <m:t>=</m:t>
                    </m:r>
                    <m:f>
                      <m:fPr>
                        <m:ctrlPr>
                          <a:rPr lang="el-GR" altLang="zh-CN" sz="2400" b="0" i="1" smtClean="0">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1</m:t>
                        </m:r>
                      </m:num>
                      <m:den>
                        <m:r>
                          <a:rPr lang="el-GR" altLang="zh-CN" sz="2400" b="0" i="1" smtClean="0">
                            <a:solidFill>
                              <a:prstClr val="black"/>
                            </a:solidFill>
                            <a:latin typeface="Cambria Math" panose="02040503050406030204" pitchFamily="18" charset="0"/>
                          </a:rPr>
                          <m:t>2</m:t>
                        </m:r>
                      </m:den>
                    </m:f>
                  </m:oMath>
                </a14:m>
                <a:r>
                  <a:rPr lang="zh-CN" altLang="en-US" dirty="0" smtClean="0"/>
                  <a:t> </a:t>
                </a:r>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2590202" y="1642599"/>
                <a:ext cx="4823885" cy="74302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213166" y="2479627"/>
                <a:ext cx="5018361" cy="461665"/>
              </a:xfrm>
              <a:prstGeom prst="rect">
                <a:avLst/>
              </a:prstGeom>
            </p:spPr>
            <p:txBody>
              <a:bodyPr wrap="none">
                <a:spAutoFit/>
              </a:bodyPr>
              <a:lstStyle/>
              <a:p>
                <a:r>
                  <a:rPr lang="zh-CN" altLang="en-US" sz="2400" dirty="0" smtClean="0">
                    <a:solidFill>
                      <a:prstClr val="black"/>
                    </a:solidFill>
                  </a:rPr>
                  <a:t>设</a:t>
                </a:r>
                <a14:m>
                  <m:oMath xmlns:m="http://schemas.openxmlformats.org/officeDocument/2006/math">
                    <m:r>
                      <a:rPr lang="zh-CN" altLang="en-US" sz="2400" i="1">
                        <a:solidFill>
                          <a:prstClr val="black"/>
                        </a:solidFill>
                        <a:latin typeface="Cambria Math" panose="02040503050406030204" pitchFamily="18" charset="0"/>
                      </a:rPr>
                      <m:t>𝑃</m:t>
                    </m:r>
                  </m:oMath>
                </a14:m>
                <a:r>
                  <a:rPr lang="zh-CN" altLang="en-US" sz="2400" dirty="0" smtClean="0">
                    <a:solidFill>
                      <a:prstClr val="black"/>
                    </a:solidFill>
                  </a:rPr>
                  <a:t>沿直线</a:t>
                </a:r>
                <a14:m>
                  <m:oMath xmlns:m="http://schemas.openxmlformats.org/officeDocument/2006/math">
                    <m:r>
                      <a:rPr lang="zh-CN" altLang="en-US"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oMath>
                </a14:m>
                <a:r>
                  <a:rPr lang="zh-CN" altLang="en-US" sz="2400" dirty="0" smtClean="0"/>
                  <a:t>无限接近</a:t>
                </a:r>
                <a14:m>
                  <m:oMath xmlns:m="http://schemas.openxmlformats.org/officeDocument/2006/math">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0,0</m:t>
                        </m:r>
                      </m:e>
                    </m:d>
                  </m:oMath>
                </a14:m>
                <a:r>
                  <a:rPr lang="zh-CN" altLang="en-US" sz="2400" dirty="0" smtClean="0"/>
                  <a:t>，则</a:t>
                </a:r>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2213166" y="2479627"/>
                <a:ext cx="5018361" cy="461665"/>
              </a:xfrm>
              <a:prstGeom prst="rect">
                <a:avLst/>
              </a:prstGeom>
              <a:blipFill>
                <a:blip r:embed="rId6"/>
                <a:stretch>
                  <a:fillRect l="-1823" t="-14667" r="-972"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590202" y="2941292"/>
                <a:ext cx="4948149" cy="753861"/>
              </a:xfrm>
              <a:prstGeom prst="rect">
                <a:avLst/>
              </a:prstGeom>
            </p:spPr>
            <p:txBody>
              <a:bodyPr wrap="none">
                <a:spAutoFit/>
              </a:bodyPr>
              <a:lstStyle/>
              <a:p>
                <a14:m>
                  <m:oMath xmlns:m="http://schemas.openxmlformats.org/officeDocument/2006/math">
                    <m:limLow>
                      <m:limLowPr>
                        <m:ctrlPr>
                          <a:rPr lang="zh-CN" altLang="en-US" sz="2400" i="1" smtClean="0">
                            <a:solidFill>
                              <a:prstClr val="black"/>
                            </a:solidFill>
                            <a:latin typeface="Cambria Math" panose="02040503050406030204" pitchFamily="18" charset="0"/>
                          </a:rPr>
                        </m:ctrlPr>
                      </m:limLowPr>
                      <m:e>
                        <m:r>
                          <m:rPr>
                            <m:sty m:val="p"/>
                          </m:rPr>
                          <a:rPr lang="zh-CN" altLang="en-US" sz="2400">
                            <a:solidFill>
                              <a:prstClr val="black"/>
                            </a:solidFill>
                            <a:latin typeface="Cambria Math" panose="02040503050406030204" pitchFamily="18" charset="0"/>
                          </a:rPr>
                          <m:t>lim</m:t>
                        </m:r>
                      </m:e>
                      <m:lim>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e>
                        </m:d>
                        <m:r>
                          <a:rPr lang="zh-CN" altLang="en-US" sz="2400">
                            <a:solidFill>
                              <a:prstClr val="black"/>
                            </a:solidFill>
                            <a:latin typeface="Cambria Math" panose="02040503050406030204" pitchFamily="18" charset="0"/>
                          </a:rPr>
                          <m:t>→</m:t>
                        </m:r>
                        <m:d>
                          <m:dPr>
                            <m:ctrlPr>
                              <a:rPr lang="zh-CN" altLang="en-US" sz="2400" i="1">
                                <a:solidFill>
                                  <a:prstClr val="black"/>
                                </a:solidFill>
                                <a:latin typeface="Cambria Math" panose="02040503050406030204" pitchFamily="18" charset="0"/>
                              </a:rPr>
                            </m:ctrlPr>
                          </m:dPr>
                          <m:e>
                            <m:r>
                              <a:rPr lang="zh-CN" altLang="en-US" sz="2400">
                                <a:solidFill>
                                  <a:prstClr val="black"/>
                                </a:solidFill>
                                <a:latin typeface="Cambria Math" panose="02040503050406030204" pitchFamily="18" charset="0"/>
                              </a:rPr>
                              <m:t>0,0</m:t>
                            </m:r>
                          </m:e>
                        </m:d>
                      </m:lim>
                    </m:limLow>
                    <m:f>
                      <m:fPr>
                        <m:ctrlPr>
                          <a:rPr lang="zh-CN" altLang="en-US"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𝑥</m:t>
                        </m:r>
                        <m:r>
                          <a:rPr lang="zh-CN" altLang="en-US" sz="2400" i="1">
                            <a:solidFill>
                              <a:prstClr val="black"/>
                            </a:solidFill>
                            <a:latin typeface="Cambria Math" panose="02040503050406030204" pitchFamily="18" charset="0"/>
                          </a:rPr>
                          <m:t>𝑦</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r>
                      <a:rPr lang="en-US" altLang="zh-CN" sz="2400" b="0" i="1" smtClean="0">
                        <a:solidFill>
                          <a:prstClr val="black"/>
                        </a:solidFill>
                        <a:latin typeface="Cambria Math" panose="02040503050406030204" pitchFamily="18" charset="0"/>
                      </a:rPr>
                      <m:t>=</m:t>
                    </m:r>
                    <m:limLow>
                      <m:limLowPr>
                        <m:ctrlPr>
                          <a:rPr lang="zh-CN" altLang="en-US" sz="2400" i="1">
                            <a:solidFill>
                              <a:prstClr val="black"/>
                            </a:solidFill>
                            <a:latin typeface="Cambria Math" panose="02040503050406030204" pitchFamily="18" charset="0"/>
                          </a:rPr>
                        </m:ctrlPr>
                      </m:limLowPr>
                      <m:e>
                        <m:r>
                          <m:rPr>
                            <m:sty m:val="p"/>
                          </m:rPr>
                          <a:rPr lang="zh-CN" altLang="en-US" sz="2400">
                            <a:solidFill>
                              <a:prstClr val="black"/>
                            </a:solidFill>
                            <a:latin typeface="Cambria Math" panose="02040503050406030204" pitchFamily="18" charset="0"/>
                          </a:rPr>
                          <m:t>lim</m:t>
                        </m:r>
                      </m:e>
                      <m:lim>
                        <m:r>
                          <a:rPr lang="en-US" altLang="zh-CN" sz="2400" b="0" i="1" smtClean="0">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0</m:t>
                        </m:r>
                      </m:lim>
                    </m:limLow>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en-US" altLang="zh-CN" sz="2400" b="0" i="0" smtClean="0">
                                <a:solidFill>
                                  <a:prstClr val="black"/>
                                </a:solidFill>
                                <a:latin typeface="Cambria Math" panose="02040503050406030204" pitchFamily="18" charset="0"/>
                              </a:rPr>
                              <m:t>3</m:t>
                            </m:r>
                          </m:sup>
                        </m:sSup>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𝑥</m:t>
                            </m:r>
                          </m:e>
                          <m:sup>
                            <m:r>
                              <a:rPr lang="en-US" altLang="zh-CN" sz="2400" b="0" i="0" smtClean="0">
                                <a:solidFill>
                                  <a:prstClr val="black"/>
                                </a:solidFill>
                                <a:latin typeface="Cambria Math" panose="02040503050406030204" pitchFamily="18" charset="0"/>
                              </a:rPr>
                              <m:t>4</m:t>
                            </m:r>
                          </m:sup>
                        </m:sSup>
                      </m:den>
                    </m:f>
                    <m:r>
                      <a:rPr lang="en-US" altLang="zh-CN" sz="2400" b="0" i="1" smtClean="0">
                        <a:solidFill>
                          <a:prstClr val="black"/>
                        </a:solidFill>
                        <a:latin typeface="Cambria Math" panose="02040503050406030204" pitchFamily="18" charset="0"/>
                      </a:rPr>
                      <m:t>=0</m:t>
                    </m:r>
                  </m:oMath>
                </a14:m>
                <a:r>
                  <a:rPr lang="zh-CN" altLang="en-US" dirty="0" smtClean="0"/>
                  <a:t> </a:t>
                </a:r>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590202" y="2941292"/>
                <a:ext cx="4948149" cy="75386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213166" y="3854873"/>
                <a:ext cx="4818050" cy="461665"/>
              </a:xfrm>
              <a:prstGeom prst="rect">
                <a:avLst/>
              </a:prstGeom>
            </p:spPr>
            <p:txBody>
              <a:bodyPr wrap="none">
                <a:spAutoFit/>
              </a:bodyPr>
              <a:lstStyle/>
              <a:p>
                <a:r>
                  <a:rPr lang="zh-CN" altLang="en-US" sz="2400" dirty="0">
                    <a:solidFill>
                      <a:prstClr val="black"/>
                    </a:solidFill>
                  </a:rPr>
                  <a:t>所以</a:t>
                </a:r>
                <a14:m>
                  <m:oMath xmlns:m="http://schemas.openxmlformats.org/officeDocument/2006/math">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lang="zh-CN" altLang="en-US" sz="2400" dirty="0">
                    <a:solidFill>
                      <a:prstClr val="black"/>
                    </a:solidFill>
                  </a:rPr>
                  <a:t>在</a:t>
                </a:r>
                <a14:m>
                  <m:oMath xmlns:m="http://schemas.openxmlformats.org/officeDocument/2006/math">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0,0</m:t>
                        </m:r>
                      </m:e>
                    </m:d>
                  </m:oMath>
                </a14:m>
                <a:r>
                  <a:rPr lang="zh-CN" altLang="en-US" sz="2400" dirty="0" smtClean="0">
                    <a:solidFill>
                      <a:prstClr val="black"/>
                    </a:solidFill>
                  </a:rPr>
                  <a:t>处不存在极限。</a:t>
                </a:r>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2213166" y="3854873"/>
                <a:ext cx="4818050" cy="461665"/>
              </a:xfrm>
              <a:prstGeom prst="rect">
                <a:avLst/>
              </a:prstGeom>
              <a:blipFill>
                <a:blip r:embed="rId8"/>
                <a:stretch>
                  <a:fillRect l="-1899" t="-14474" r="-1139"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162960" y="4608734"/>
                <a:ext cx="5404236" cy="461665"/>
              </a:xfrm>
              <a:prstGeom prst="rect">
                <a:avLst/>
              </a:prstGeom>
            </p:spPr>
            <p:txBody>
              <a:bodyPr wrap="none">
                <a:spAutoFit/>
              </a:bodyPr>
              <a:lstStyle/>
              <a:p>
                <a:r>
                  <a:rPr lang="zh-CN" altLang="en-US" sz="2400" dirty="0" smtClean="0">
                    <a:solidFill>
                      <a:prstClr val="black"/>
                    </a:solidFill>
                  </a:rPr>
                  <a:t>设</a:t>
                </a:r>
                <a14:m>
                  <m:oMath xmlns:m="http://schemas.openxmlformats.org/officeDocument/2006/math">
                    <m:r>
                      <a:rPr lang="zh-CN" altLang="en-US" sz="2400" i="1">
                        <a:solidFill>
                          <a:prstClr val="black"/>
                        </a:solidFill>
                        <a:latin typeface="Cambria Math" panose="02040503050406030204" pitchFamily="18" charset="0"/>
                      </a:rPr>
                      <m:t>𝑃</m:t>
                    </m:r>
                  </m:oMath>
                </a14:m>
                <a:r>
                  <a:rPr lang="zh-CN" altLang="en-US" sz="2400" dirty="0" smtClean="0">
                    <a:solidFill>
                      <a:prstClr val="black"/>
                    </a:solidFill>
                  </a:rPr>
                  <a:t>沿直线</a:t>
                </a:r>
                <a14:m>
                  <m:oMath xmlns:m="http://schemas.openxmlformats.org/officeDocument/2006/math">
                    <m:r>
                      <a:rPr lang="zh-CN" altLang="en-US"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+1</m:t>
                    </m:r>
                  </m:oMath>
                </a14:m>
                <a:r>
                  <a:rPr lang="zh-CN" altLang="en-US" sz="2400" dirty="0" smtClean="0"/>
                  <a:t>无限接近</a:t>
                </a:r>
                <a14:m>
                  <m:oMath xmlns:m="http://schemas.openxmlformats.org/officeDocument/2006/math">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0,0</m:t>
                        </m:r>
                      </m:e>
                    </m:d>
                  </m:oMath>
                </a14:m>
                <a:r>
                  <a:rPr lang="zh-CN" altLang="en-US" sz="2400" dirty="0" smtClean="0"/>
                  <a:t>，则</a:t>
                </a:r>
                <a:endParaRPr lang="zh-CN"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2162960" y="4608734"/>
                <a:ext cx="5404236" cy="461665"/>
              </a:xfrm>
              <a:prstGeom prst="rect">
                <a:avLst/>
              </a:prstGeom>
              <a:blipFill>
                <a:blip r:embed="rId9"/>
                <a:stretch>
                  <a:fillRect l="-1806" t="-14474" r="-790"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423722" y="5080360"/>
                <a:ext cx="4026167" cy="707694"/>
              </a:xfrm>
              <a:prstGeom prst="rect">
                <a:avLst/>
              </a:prstGeom>
            </p:spPr>
            <p:txBody>
              <a:bodyPr wrap="none">
                <a:spAutoFit/>
              </a:bodyPr>
              <a:lstStyle/>
              <a:p>
                <a14:m>
                  <m:oMath xmlns:m="http://schemas.openxmlformats.org/officeDocument/2006/math">
                    <m:limLow>
                      <m:limLowPr>
                        <m:ctrlPr>
                          <a:rPr lang="zh-CN" altLang="en-US" sz="2400" i="1" smtClean="0">
                            <a:solidFill>
                              <a:prstClr val="black"/>
                            </a:solidFill>
                            <a:latin typeface="Cambria Math" panose="02040503050406030204" pitchFamily="18" charset="0"/>
                          </a:rPr>
                        </m:ctrlPr>
                      </m:limLowPr>
                      <m:e>
                        <m:r>
                          <m:rPr>
                            <m:sty m:val="p"/>
                          </m:rPr>
                          <a:rPr lang="zh-CN" altLang="en-US" sz="2400">
                            <a:solidFill>
                              <a:prstClr val="black"/>
                            </a:solidFill>
                            <a:latin typeface="Cambria Math" panose="02040503050406030204" pitchFamily="18" charset="0"/>
                          </a:rPr>
                          <m:t>lim</m:t>
                        </m:r>
                      </m:e>
                      <m:lim>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+1,</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e>
                        </m:d>
                        <m:r>
                          <a:rPr lang="zh-CN" altLang="en-US" sz="2400">
                            <a:solidFill>
                              <a:prstClr val="black"/>
                            </a:solidFill>
                            <a:latin typeface="Cambria Math" panose="02040503050406030204" pitchFamily="18" charset="0"/>
                          </a:rPr>
                          <m:t>→</m:t>
                        </m:r>
                        <m:d>
                          <m:dPr>
                            <m:ctrlPr>
                              <a:rPr lang="zh-CN" altLang="en-US" sz="2400" i="1">
                                <a:solidFill>
                                  <a:prstClr val="black"/>
                                </a:solidFill>
                                <a:latin typeface="Cambria Math" panose="02040503050406030204" pitchFamily="18" charset="0"/>
                              </a:rPr>
                            </m:ctrlPr>
                          </m:dPr>
                          <m:e>
                            <m:r>
                              <a:rPr lang="zh-CN" altLang="en-US" sz="2400">
                                <a:solidFill>
                                  <a:prstClr val="black"/>
                                </a:solidFill>
                                <a:latin typeface="Cambria Math" panose="02040503050406030204" pitchFamily="18" charset="0"/>
                              </a:rPr>
                              <m:t>0,0</m:t>
                            </m:r>
                          </m:e>
                        </m:d>
                      </m:lim>
                    </m:limLow>
                    <m:f>
                      <m:fPr>
                        <m:ctrlPr>
                          <a:rPr lang="zh-CN" altLang="en-US"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+1)</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+1)</m:t>
                            </m:r>
                          </m:e>
                          <m:sup>
                            <m:r>
                              <a:rPr lang="zh-CN" altLang="en-US" sz="2400">
                                <a:solidFill>
                                  <a:prstClr val="black"/>
                                </a:solidFill>
                                <a:latin typeface="Cambria Math" panose="02040503050406030204" pitchFamily="18" charset="0"/>
                              </a:rPr>
                              <m:t>2</m:t>
                            </m:r>
                          </m:sup>
                        </m:sSup>
                      </m:den>
                    </m:f>
                    <m:r>
                      <a:rPr lang="en-US" altLang="zh-CN" sz="2400" b="0" i="1" smtClean="0">
                        <a:solidFill>
                          <a:prstClr val="black"/>
                        </a:solidFill>
                        <a:latin typeface="Cambria Math" panose="02040503050406030204" pitchFamily="18" charset="0"/>
                      </a:rPr>
                      <m:t>=</m:t>
                    </m:r>
                    <m:r>
                      <a:rPr lang="en-US" altLang="zh-CN" sz="2400" i="1" smtClean="0">
                        <a:solidFill>
                          <a:prstClr val="black"/>
                        </a:solidFill>
                        <a:latin typeface="Cambria Math" panose="02040503050406030204" pitchFamily="18" charset="0"/>
                      </a:rPr>
                      <m:t>0</m:t>
                    </m:r>
                  </m:oMath>
                </a14:m>
                <a:r>
                  <a:rPr lang="zh-CN" altLang="en-US" dirty="0" smtClean="0"/>
                  <a:t> </a:t>
                </a:r>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423722" y="5080360"/>
                <a:ext cx="4026167" cy="707694"/>
              </a:xfrm>
              <a:prstGeom prst="rect">
                <a:avLst/>
              </a:prstGeom>
              <a:blipFill>
                <a:blip r:embed="rId10"/>
                <a:stretch>
                  <a:fillRect/>
                </a:stretch>
              </a:blipFill>
            </p:spPr>
            <p:txBody>
              <a:bodyPr/>
              <a:lstStyle/>
              <a:p>
                <a:r>
                  <a:rPr lang="zh-CN" altLang="en-US">
                    <a:noFill/>
                  </a:rPr>
                  <a:t> </a:t>
                </a:r>
              </a:p>
            </p:txBody>
          </p:sp>
        </mc:Fallback>
      </mc:AlternateContent>
      <p:cxnSp>
        <p:nvCxnSpPr>
          <p:cNvPr id="15" name="直接连接符 14"/>
          <p:cNvCxnSpPr/>
          <p:nvPr/>
        </p:nvCxnSpPr>
        <p:spPr>
          <a:xfrm flipH="1">
            <a:off x="6381861" y="4606664"/>
            <a:ext cx="1147156" cy="1246909"/>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415875" y="4606664"/>
            <a:ext cx="1113142" cy="1246908"/>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p:cNvSpPr/>
              <p:nvPr/>
            </p:nvSpPr>
            <p:spPr>
              <a:xfrm>
                <a:off x="8141199" y="3047408"/>
                <a:ext cx="2835200" cy="1801070"/>
              </a:xfrm>
              <a:prstGeom prst="rect">
                <a:avLst/>
              </a:prstGeom>
            </p:spPr>
            <p:txBody>
              <a:bodyPr wrap="none">
                <a:spAutoFit/>
              </a:bodyPr>
              <a:lstStyle/>
              <a:p>
                <a14:m>
                  <m:oMath xmlns:m="http://schemas.openxmlformats.org/officeDocument/2006/math">
                    <m:limLow>
                      <m:limLowPr>
                        <m:ctrlPr>
                          <a:rPr lang="zh-CN" altLang="en-US" sz="2400" i="1" smtClean="0">
                            <a:solidFill>
                              <a:prstClr val="black"/>
                            </a:solidFill>
                            <a:latin typeface="Cambria Math" panose="02040503050406030204" pitchFamily="18" charset="0"/>
                          </a:rPr>
                        </m:ctrlPr>
                      </m:limLowPr>
                      <m:e>
                        <m:r>
                          <m:rPr>
                            <m:sty m:val="p"/>
                          </m:rPr>
                          <a:rPr lang="zh-CN" altLang="en-US" sz="2400">
                            <a:solidFill>
                              <a:prstClr val="black"/>
                            </a:solidFill>
                            <a:latin typeface="Cambria Math" panose="02040503050406030204" pitchFamily="18" charset="0"/>
                          </a:rPr>
                          <m:t>lim</m:t>
                        </m:r>
                      </m:e>
                      <m:lim>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𝑘𝑥</m:t>
                        </m:r>
                        <m:r>
                          <a:rPr lang="en-US" altLang="zh-CN" sz="2400" b="0" i="1" smtClean="0">
                            <a:solidFill>
                              <a:prstClr val="black"/>
                            </a:solidFill>
                            <a:latin typeface="Cambria Math" panose="02040503050406030204" pitchFamily="18" charset="0"/>
                          </a:rPr>
                          <m:t>,</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e>
                        </m:d>
                        <m:r>
                          <a:rPr lang="zh-CN" altLang="en-US" sz="2400">
                            <a:solidFill>
                              <a:prstClr val="black"/>
                            </a:solidFill>
                            <a:latin typeface="Cambria Math" panose="02040503050406030204" pitchFamily="18" charset="0"/>
                          </a:rPr>
                          <m:t>→</m:t>
                        </m:r>
                        <m:d>
                          <m:dPr>
                            <m:ctrlPr>
                              <a:rPr lang="zh-CN" altLang="en-US" sz="2400" i="1">
                                <a:solidFill>
                                  <a:prstClr val="black"/>
                                </a:solidFill>
                                <a:latin typeface="Cambria Math" panose="02040503050406030204" pitchFamily="18" charset="0"/>
                              </a:rPr>
                            </m:ctrlPr>
                          </m:dPr>
                          <m:e>
                            <m:r>
                              <a:rPr lang="zh-CN" altLang="en-US" sz="2400">
                                <a:solidFill>
                                  <a:prstClr val="black"/>
                                </a:solidFill>
                                <a:latin typeface="Cambria Math" panose="02040503050406030204" pitchFamily="18" charset="0"/>
                              </a:rPr>
                              <m:t>0,0</m:t>
                            </m:r>
                          </m:e>
                        </m:d>
                      </m:lim>
                    </m:limLow>
                    <m:f>
                      <m:fPr>
                        <m:ctrlPr>
                          <a:rPr lang="zh-CN" altLang="en-US"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𝑥</m:t>
                        </m:r>
                        <m:r>
                          <a:rPr lang="zh-CN" altLang="en-US" sz="2400" i="1">
                            <a:solidFill>
                              <a:prstClr val="black"/>
                            </a:solidFill>
                            <a:latin typeface="Cambria Math" panose="02040503050406030204" pitchFamily="18" charset="0"/>
                          </a:rPr>
                          <m:t>𝑦</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oMath>
                </a14:m>
                <a:r>
                  <a:rPr lang="en-US" altLang="zh-CN" sz="2400" i="1" dirty="0" smtClean="0">
                    <a:solidFill>
                      <a:prstClr val="black"/>
                    </a:solidFill>
                    <a:latin typeface="Cambria Math" panose="02040503050406030204" pitchFamily="18" charset="0"/>
                  </a:rPr>
                  <a:t> </a:t>
                </a:r>
              </a:p>
              <a:p>
                <a14:m>
                  <m:oMath xmlns:m="http://schemas.openxmlformats.org/officeDocument/2006/math">
                    <m:r>
                      <a:rPr lang="en-US" altLang="zh-CN" sz="2400" b="0" i="1" smtClean="0">
                        <a:solidFill>
                          <a:prstClr val="black"/>
                        </a:solidFill>
                        <a:latin typeface="Cambria Math" panose="02040503050406030204" pitchFamily="18" charset="0"/>
                      </a:rPr>
                      <m:t>=</m:t>
                    </m:r>
                    <m:limLow>
                      <m:limLowPr>
                        <m:ctrlPr>
                          <a:rPr lang="zh-CN" altLang="en-US" sz="2400" i="1">
                            <a:solidFill>
                              <a:prstClr val="black"/>
                            </a:solidFill>
                            <a:latin typeface="Cambria Math" panose="02040503050406030204" pitchFamily="18" charset="0"/>
                          </a:rPr>
                        </m:ctrlPr>
                      </m:limLowPr>
                      <m:e>
                        <m:r>
                          <m:rPr>
                            <m:sty m:val="p"/>
                          </m:rPr>
                          <a:rPr lang="zh-CN" altLang="en-US" sz="2400">
                            <a:solidFill>
                              <a:prstClr val="black"/>
                            </a:solidFill>
                            <a:latin typeface="Cambria Math" panose="02040503050406030204" pitchFamily="18" charset="0"/>
                          </a:rPr>
                          <m:t>lim</m:t>
                        </m:r>
                      </m:e>
                      <m:lim>
                        <m:r>
                          <a:rPr lang="en-US" altLang="zh-CN" sz="2400" b="0" i="1" smtClean="0">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0</m:t>
                        </m:r>
                      </m:lim>
                    </m:limLow>
                    <m:f>
                      <m:fPr>
                        <m:ctrlPr>
                          <a:rPr lang="zh-CN" altLang="en-US"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𝑘</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sSup>
                              <m:sSupPr>
                                <m:ctrlPr>
                                  <a:rPr lang="zh-CN" altLang="en-US"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𝑘</m:t>
                                </m:r>
                              </m:e>
                              <m:sup>
                                <m:r>
                                  <a:rPr lang="zh-CN" altLang="en-US" sz="240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den>
                    </m:f>
                  </m:oMath>
                </a14:m>
                <a:r>
                  <a:rPr lang="en-US" altLang="zh-CN" sz="2400" i="1" dirty="0" smtClean="0">
                    <a:solidFill>
                      <a:prstClr val="black"/>
                    </a:solidFill>
                    <a:latin typeface="Cambria Math" panose="02040503050406030204" pitchFamily="18" charset="0"/>
                  </a:rPr>
                  <a:t> </a:t>
                </a:r>
              </a:p>
              <a:p>
                <a14:m>
                  <m:oMath xmlns:m="http://schemas.openxmlformats.org/officeDocument/2006/math">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𝑘</m:t>
                        </m:r>
                      </m:num>
                      <m:den>
                        <m:r>
                          <a:rPr lang="en-US" altLang="zh-CN" sz="2400" b="0" i="1" smtClean="0">
                            <a:solidFill>
                              <a:prstClr val="black"/>
                            </a:solidFill>
                            <a:latin typeface="Cambria Math" panose="02040503050406030204" pitchFamily="18" charset="0"/>
                          </a:rPr>
                          <m:t>1</m:t>
                        </m:r>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𝑘</m:t>
                            </m:r>
                          </m:e>
                          <m:sup>
                            <m:r>
                              <a:rPr lang="zh-CN" altLang="en-US" sz="2400">
                                <a:solidFill>
                                  <a:prstClr val="black"/>
                                </a:solidFill>
                                <a:latin typeface="Cambria Math" panose="02040503050406030204" pitchFamily="18" charset="0"/>
                              </a:rPr>
                              <m:t>2</m:t>
                            </m:r>
                          </m:sup>
                        </m:sSup>
                      </m:den>
                    </m:f>
                  </m:oMath>
                </a14:m>
                <a:r>
                  <a:rPr lang="zh-CN" altLang="en-US" dirty="0" smtClean="0"/>
                  <a:t> </a:t>
                </a:r>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8141199" y="3047408"/>
                <a:ext cx="2835200" cy="1801070"/>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986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2" grpId="0"/>
      <p:bldP spid="13"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12:39:01</a:t>
            </a:fld>
            <a:endParaRPr lang="en-US" altLang="zh-CN"/>
          </a:p>
        </p:txBody>
      </p:sp>
      <p:sp>
        <p:nvSpPr>
          <p:cNvPr id="3" name="Rectangle 867">
            <a:hlinkClick r:id="rId2" action="ppaction://hlinksldjump"/>
          </p:cNvPr>
          <p:cNvSpPr>
            <a:spLocks noChangeArrowheads="1"/>
          </p:cNvSpPr>
          <p:nvPr/>
        </p:nvSpPr>
        <p:spPr bwMode="auto">
          <a:xfrm>
            <a:off x="910408" y="389850"/>
            <a:ext cx="3661592"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r>
              <a:rPr kumimoji="1" lang="zh-CN" altLang="en-US" sz="2800" dirty="0" smtClean="0">
                <a:solidFill>
                  <a:schemeClr val="accent2"/>
                </a:solidFill>
                <a:latin typeface="Times New Roman" panose="02020603050405020304" pitchFamily="18" charset="0"/>
                <a:ea typeface="黑体" panose="02010609060101010101" pitchFamily="49" charset="-122"/>
              </a:rPr>
              <a:t>四、多元函数的连续性</a:t>
            </a:r>
            <a:endParaRPr kumimoji="1" lang="zh-CN" altLang="en-US" sz="2800" dirty="0">
              <a:solidFill>
                <a:schemeClr val="accent2"/>
              </a:solidFill>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4" name="文本框 3"/>
              <p:cNvSpPr txBox="1"/>
              <p:nvPr/>
            </p:nvSpPr>
            <p:spPr>
              <a:xfrm>
                <a:off x="2432734" y="890396"/>
                <a:ext cx="9505056" cy="988412"/>
              </a:xfrm>
              <a:prstGeom prst="rect">
                <a:avLst/>
              </a:prstGeom>
              <a:noFill/>
            </p:spPr>
            <p:txBody>
              <a:bodyPr wrap="square" rtlCol="0">
                <a:spAutoFit/>
              </a:bodyPr>
              <a:lstStyle/>
              <a:p>
                <a:r>
                  <a:rPr kumimoji="1" lang="zh-CN" altLang="en-US" sz="2400" dirty="0" smtClean="0">
                    <a:solidFill>
                      <a:srgbClr val="000000"/>
                    </a:solidFill>
                    <a:latin typeface="Times New Roman" pitchFamily="18" charset="0"/>
                  </a:rPr>
                  <a:t>设函数</a:t>
                </a:r>
                <a14:m>
                  <m:oMath xmlns:m="http://schemas.openxmlformats.org/officeDocument/2006/math">
                    <m:r>
                      <a:rPr kumimoji="1" lang="en-US" altLang="zh-CN" sz="2400" b="0" i="1">
                        <a:solidFill>
                          <a:srgbClr val="000000"/>
                        </a:solidFill>
                        <a:latin typeface="Cambria Math" panose="02040503050406030204" pitchFamily="18" charset="0"/>
                      </a:rPr>
                      <m:t>𝑓</m:t>
                    </m:r>
                    <m:r>
                      <a:rPr kumimoji="1" lang="en-US" altLang="zh-CN" sz="2400" b="0" i="1">
                        <a:solidFill>
                          <a:srgbClr val="000000"/>
                        </a:solidFill>
                        <a:latin typeface="Cambria Math" panose="02040503050406030204" pitchFamily="18" charset="0"/>
                      </a:rPr>
                      <m:t>(</m:t>
                    </m:r>
                    <m:r>
                      <a:rPr kumimoji="1" lang="en-US" altLang="zh-CN" sz="2400" b="0" i="1" smtClean="0">
                        <a:solidFill>
                          <a:srgbClr val="000000"/>
                        </a:solidFill>
                        <a:latin typeface="Cambria Math" panose="02040503050406030204" pitchFamily="18" charset="0"/>
                      </a:rPr>
                      <m:t>𝑃</m:t>
                    </m:r>
                    <m:r>
                      <a:rPr kumimoji="1" lang="en-US" altLang="zh-CN" sz="2400" b="0" i="1">
                        <a:solidFill>
                          <a:srgbClr val="000000"/>
                        </a:solidFill>
                        <a:latin typeface="Cambria Math" panose="02040503050406030204" pitchFamily="18" charset="0"/>
                      </a:rPr>
                      <m:t>)</m:t>
                    </m:r>
                  </m:oMath>
                </a14:m>
                <a:r>
                  <a:rPr kumimoji="1" lang="zh-CN" altLang="en-US" sz="2400" dirty="0" smtClean="0">
                    <a:solidFill>
                      <a:srgbClr val="000000"/>
                    </a:solidFill>
                    <a:latin typeface="Times New Roman" pitchFamily="18" charset="0"/>
                  </a:rPr>
                  <a:t>在</a:t>
                </a:r>
                <a14:m>
                  <m:oMath xmlns:m="http://schemas.openxmlformats.org/officeDocument/2006/math">
                    <m:r>
                      <a:rPr lang="zh-CN" altLang="en-US" sz="2400" i="1">
                        <a:solidFill>
                          <a:prstClr val="black"/>
                        </a:solidFill>
                        <a:latin typeface="Cambria Math" panose="02040503050406030204" pitchFamily="18" charset="0"/>
                      </a:rPr>
                      <m:t>𝐷</m:t>
                    </m:r>
                  </m:oMath>
                </a14:m>
                <a:r>
                  <a:rPr kumimoji="1" lang="zh-CN" altLang="en-US" sz="2400" dirty="0" smtClean="0">
                    <a:solidFill>
                      <a:srgbClr val="000000"/>
                    </a:solidFill>
                    <a:latin typeface="Times New Roman" pitchFamily="18" charset="0"/>
                  </a:rPr>
                  <a:t>上有定义，</a:t>
                </a:r>
                <a14:m>
                  <m:oMath xmlns:m="http://schemas.openxmlformats.org/officeDocument/2006/math">
                    <m:sSub>
                      <m:sSubPr>
                        <m:ctrlPr>
                          <a:rPr kumimoji="1" lang="en-US" altLang="zh-CN" sz="2400" b="1" i="1">
                            <a:solidFill>
                              <a:srgbClr val="000000"/>
                            </a:solidFill>
                            <a:latin typeface="Cambria Math" panose="02040503050406030204" pitchFamily="18" charset="0"/>
                            <a:ea typeface="Cambria Math" panose="02040503050406030204" pitchFamily="18" charset="0"/>
                          </a:rPr>
                        </m:ctrlPr>
                      </m:sSubPr>
                      <m:e>
                        <m:r>
                          <a:rPr kumimoji="1" lang="en-US" altLang="zh-CN" sz="2400" b="0" i="1" smtClean="0">
                            <a:solidFill>
                              <a:srgbClr val="000000"/>
                            </a:solidFill>
                            <a:latin typeface="Cambria Math" panose="02040503050406030204" pitchFamily="18" charset="0"/>
                            <a:ea typeface="Cambria Math" panose="02040503050406030204" pitchFamily="18" charset="0"/>
                          </a:rPr>
                          <m:t>𝑃</m:t>
                        </m:r>
                      </m:e>
                      <m:sub>
                        <m:r>
                          <a:rPr kumimoji="1" lang="en-US" altLang="zh-CN" sz="2400" b="0" i="1">
                            <a:solidFill>
                              <a:srgbClr val="000000"/>
                            </a:solidFill>
                            <a:latin typeface="Cambria Math" panose="02040503050406030204" pitchFamily="18" charset="0"/>
                            <a:ea typeface="Cambria Math" panose="02040503050406030204" pitchFamily="18" charset="0"/>
                          </a:rPr>
                          <m:t>0</m:t>
                        </m:r>
                      </m:sub>
                    </m:sSub>
                  </m:oMath>
                </a14:m>
                <a:r>
                  <a:rPr kumimoji="1" lang="zh-CN" altLang="en-US" sz="2400" dirty="0" smtClean="0">
                    <a:solidFill>
                      <a:srgbClr val="000000"/>
                    </a:solidFill>
                    <a:latin typeface="Times New Roman" pitchFamily="18" charset="0"/>
                  </a:rPr>
                  <a:t>是</a:t>
                </a:r>
                <a14:m>
                  <m:oMath xmlns:m="http://schemas.openxmlformats.org/officeDocument/2006/math">
                    <m:r>
                      <a:rPr lang="zh-CN" altLang="en-US" sz="2400" i="1">
                        <a:solidFill>
                          <a:prstClr val="black"/>
                        </a:solidFill>
                        <a:latin typeface="Cambria Math" panose="02040503050406030204" pitchFamily="18" charset="0"/>
                      </a:rPr>
                      <m:t>𝐷</m:t>
                    </m:r>
                  </m:oMath>
                </a14:m>
                <a:r>
                  <a:rPr kumimoji="1" lang="zh-CN" altLang="en-US" sz="2400" dirty="0" smtClean="0">
                    <a:solidFill>
                      <a:srgbClr val="000000"/>
                    </a:solidFill>
                    <a:latin typeface="Times New Roman" pitchFamily="18" charset="0"/>
                  </a:rPr>
                  <a:t>的聚点，如果</a:t>
                </a:r>
                <a14:m>
                  <m:oMath xmlns:m="http://schemas.openxmlformats.org/officeDocument/2006/math">
                    <m:func>
                      <m:funcPr>
                        <m:ctrlPr>
                          <a:rPr kumimoji="1" lang="zh-CN" altLang="zh-CN" sz="2400" i="1">
                            <a:solidFill>
                              <a:srgbClr val="000000"/>
                            </a:solidFill>
                            <a:latin typeface="Cambria Math" panose="02040503050406030204" pitchFamily="18" charset="0"/>
                          </a:rPr>
                        </m:ctrlPr>
                      </m:funcPr>
                      <m:fName>
                        <m:limLow>
                          <m:limLowPr>
                            <m:ctrlPr>
                              <a:rPr kumimoji="1" lang="zh-CN" altLang="zh-CN" sz="2400" i="1">
                                <a:solidFill>
                                  <a:srgbClr val="000000"/>
                                </a:solidFill>
                                <a:latin typeface="Cambria Math" panose="02040503050406030204" pitchFamily="18" charset="0"/>
                              </a:rPr>
                            </m:ctrlPr>
                          </m:limLowPr>
                          <m:e>
                            <m:r>
                              <m:rPr>
                                <m:sty m:val="p"/>
                              </m:rPr>
                              <a:rPr kumimoji="1" lang="en-US" altLang="zh-CN" sz="2400" b="0" i="0">
                                <a:solidFill>
                                  <a:srgbClr val="000000"/>
                                </a:solidFill>
                                <a:latin typeface="Cambria Math" panose="02040503050406030204" pitchFamily="18" charset="0"/>
                              </a:rPr>
                              <m:t>lim</m:t>
                            </m:r>
                            <m:r>
                              <a:rPr kumimoji="1" lang="en-US" altLang="zh-CN" sz="2400" b="0" i="1" smtClean="0">
                                <a:solidFill>
                                  <a:srgbClr val="000000"/>
                                </a:solidFill>
                                <a:latin typeface="Cambria Math" panose="02040503050406030204" pitchFamily="18" charset="0"/>
                              </a:rPr>
                              <m:t>⁡</m:t>
                            </m:r>
                          </m:e>
                          <m:lim>
                            <m:r>
                              <a:rPr kumimoji="1" lang="en-US" altLang="zh-CN" sz="2400" i="1">
                                <a:solidFill>
                                  <a:srgbClr val="000000"/>
                                </a:solidFill>
                                <a:latin typeface="Cambria Math" panose="02040503050406030204" pitchFamily="18" charset="0"/>
                              </a:rPr>
                              <m:t>𝑃</m:t>
                            </m:r>
                            <m:r>
                              <a:rPr kumimoji="1" lang="en-US" altLang="zh-CN" sz="2400" i="1">
                                <a:solidFill>
                                  <a:srgbClr val="000000"/>
                                </a:solidFill>
                                <a:latin typeface="Cambria Math" panose="02040503050406030204" pitchFamily="18" charset="0"/>
                                <a:ea typeface="Cambria Math" panose="02040503050406030204" pitchFamily="18" charset="0"/>
                              </a:rPr>
                              <m:t>→</m:t>
                            </m:r>
                            <m:sSub>
                              <m:sSubPr>
                                <m:ctrlPr>
                                  <a:rPr kumimoji="1" lang="en-US" altLang="zh-CN" sz="2400" i="1">
                                    <a:solidFill>
                                      <a:srgbClr val="000000"/>
                                    </a:solidFill>
                                    <a:latin typeface="Cambria Math" panose="02040503050406030204" pitchFamily="18" charset="0"/>
                                    <a:ea typeface="Cambria Math" panose="02040503050406030204" pitchFamily="18" charset="0"/>
                                  </a:rPr>
                                </m:ctrlPr>
                              </m:sSubPr>
                              <m:e>
                                <m:r>
                                  <a:rPr kumimoji="1" lang="en-US" altLang="zh-CN" sz="2400" i="1">
                                    <a:solidFill>
                                      <a:srgbClr val="000000"/>
                                    </a:solidFill>
                                    <a:latin typeface="Cambria Math" panose="02040503050406030204" pitchFamily="18" charset="0"/>
                                  </a:rPr>
                                  <m:t>𝑃</m:t>
                                </m:r>
                              </m:e>
                              <m:sub>
                                <m:r>
                                  <a:rPr kumimoji="1" lang="en-US" altLang="zh-CN" sz="2400" i="1">
                                    <a:solidFill>
                                      <a:srgbClr val="000000"/>
                                    </a:solidFill>
                                    <a:latin typeface="Cambria Math" panose="02040503050406030204" pitchFamily="18" charset="0"/>
                                    <a:ea typeface="Cambria Math" panose="02040503050406030204" pitchFamily="18" charset="0"/>
                                  </a:rPr>
                                  <m:t>0</m:t>
                                </m:r>
                              </m:sub>
                            </m:sSub>
                          </m:lim>
                        </m:limLow>
                      </m:fName>
                      <m:e>
                        <m:r>
                          <a:rPr kumimoji="1" lang="en-US" altLang="zh-CN" sz="2400" i="1">
                            <a:solidFill>
                              <a:srgbClr val="000000"/>
                            </a:solidFill>
                            <a:latin typeface="Cambria Math" panose="02040503050406030204" pitchFamily="18" charset="0"/>
                          </a:rPr>
                          <m:t>𝑓</m:t>
                        </m:r>
                        <m:r>
                          <a:rPr kumimoji="1" lang="en-US" altLang="zh-CN" sz="2400" i="1">
                            <a:solidFill>
                              <a:srgbClr val="000000"/>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𝑃</m:t>
                        </m:r>
                        <m:r>
                          <a:rPr kumimoji="1" lang="en-US" altLang="zh-CN" sz="2400" i="1">
                            <a:solidFill>
                              <a:srgbClr val="000000"/>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𝑓</m:t>
                        </m:r>
                        <m:r>
                          <a:rPr kumimoji="1" lang="en-US" altLang="zh-CN" sz="2400" i="1">
                            <a:solidFill>
                              <a:srgbClr val="000000"/>
                            </a:solidFill>
                            <a:latin typeface="Cambria Math" panose="02040503050406030204" pitchFamily="18" charset="0"/>
                          </a:rPr>
                          <m:t>(</m:t>
                        </m:r>
                        <m:sSub>
                          <m:sSubPr>
                            <m:ctrlPr>
                              <a:rPr kumimoji="1" lang="en-US" altLang="zh-CN" sz="2400" i="1">
                                <a:solidFill>
                                  <a:srgbClr val="000000"/>
                                </a:solidFill>
                                <a:latin typeface="Cambria Math" panose="02040503050406030204" pitchFamily="18" charset="0"/>
                                <a:ea typeface="Cambria Math" panose="02040503050406030204" pitchFamily="18" charset="0"/>
                              </a:rPr>
                            </m:ctrlPr>
                          </m:sSubPr>
                          <m:e>
                            <m:r>
                              <a:rPr kumimoji="1" lang="en-US" altLang="zh-CN" sz="2400" i="1">
                                <a:solidFill>
                                  <a:srgbClr val="000000"/>
                                </a:solidFill>
                                <a:latin typeface="Cambria Math" panose="02040503050406030204" pitchFamily="18" charset="0"/>
                              </a:rPr>
                              <m:t>𝑃</m:t>
                            </m:r>
                          </m:e>
                          <m:sub>
                            <m:r>
                              <a:rPr kumimoji="1" lang="en-US" altLang="zh-CN" sz="2400" i="1">
                                <a:solidFill>
                                  <a:srgbClr val="000000"/>
                                </a:solidFill>
                                <a:latin typeface="Cambria Math" panose="02040503050406030204" pitchFamily="18" charset="0"/>
                                <a:ea typeface="Cambria Math" panose="02040503050406030204" pitchFamily="18" charset="0"/>
                              </a:rPr>
                              <m:t>0</m:t>
                            </m:r>
                          </m:sub>
                        </m:sSub>
                        <m:r>
                          <a:rPr kumimoji="1" lang="en-US" altLang="zh-CN" sz="2400" i="1">
                            <a:solidFill>
                              <a:srgbClr val="000000"/>
                            </a:solidFill>
                            <a:latin typeface="Cambria Math" panose="02040503050406030204" pitchFamily="18" charset="0"/>
                          </a:rPr>
                          <m:t>)</m:t>
                        </m:r>
                      </m:e>
                    </m:func>
                  </m:oMath>
                </a14:m>
                <a:r>
                  <a:rPr kumimoji="1" lang="zh-CN" altLang="en-US" sz="2400" dirty="0" smtClean="0">
                    <a:solidFill>
                      <a:srgbClr val="000000"/>
                    </a:solidFill>
                    <a:latin typeface="Times New Roman" pitchFamily="18" charset="0"/>
                  </a:rPr>
                  <a:t>，则称函数</a:t>
                </a:r>
                <a14:m>
                  <m:oMath xmlns:m="http://schemas.openxmlformats.org/officeDocument/2006/math">
                    <m:r>
                      <a:rPr kumimoji="1" lang="en-US" altLang="zh-CN" sz="2400" i="1">
                        <a:solidFill>
                          <a:srgbClr val="000000"/>
                        </a:solidFill>
                        <a:latin typeface="Cambria Math" panose="02040503050406030204" pitchFamily="18" charset="0"/>
                      </a:rPr>
                      <m:t>𝑓</m:t>
                    </m:r>
                    <m:r>
                      <a:rPr kumimoji="1" lang="en-US" altLang="zh-CN" sz="2400" i="1">
                        <a:solidFill>
                          <a:srgbClr val="000000"/>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𝑃</m:t>
                    </m:r>
                    <m:r>
                      <a:rPr kumimoji="1" lang="en-US" altLang="zh-CN" sz="2400" i="1">
                        <a:solidFill>
                          <a:srgbClr val="000000"/>
                        </a:solidFill>
                        <a:latin typeface="Cambria Math" panose="02040503050406030204" pitchFamily="18" charset="0"/>
                      </a:rPr>
                      <m:t>)</m:t>
                    </m:r>
                  </m:oMath>
                </a14:m>
                <a:r>
                  <a:rPr kumimoji="1" lang="zh-CN" altLang="en-US" sz="2400" dirty="0" smtClean="0">
                    <a:solidFill>
                      <a:srgbClr val="000000"/>
                    </a:solidFill>
                    <a:latin typeface="Times New Roman" pitchFamily="18" charset="0"/>
                  </a:rPr>
                  <a:t>在</a:t>
                </a:r>
                <a14:m>
                  <m:oMath xmlns:m="http://schemas.openxmlformats.org/officeDocument/2006/math">
                    <m:sSub>
                      <m:sSubPr>
                        <m:ctrlPr>
                          <a:rPr kumimoji="1" lang="en-US" altLang="zh-CN" sz="2400" b="1" i="1">
                            <a:solidFill>
                              <a:srgbClr val="000000"/>
                            </a:solidFill>
                            <a:latin typeface="Cambria Math" panose="02040503050406030204" pitchFamily="18" charset="0"/>
                            <a:ea typeface="Cambria Math" panose="02040503050406030204" pitchFamily="18" charset="0"/>
                          </a:rPr>
                        </m:ctrlPr>
                      </m:sSubPr>
                      <m:e>
                        <m:r>
                          <a:rPr kumimoji="1" lang="en-US" altLang="zh-CN" sz="2400" i="1">
                            <a:solidFill>
                              <a:srgbClr val="000000"/>
                            </a:solidFill>
                            <a:latin typeface="Cambria Math" panose="02040503050406030204" pitchFamily="18" charset="0"/>
                            <a:ea typeface="Cambria Math" panose="02040503050406030204" pitchFamily="18" charset="0"/>
                          </a:rPr>
                          <m:t>𝑃</m:t>
                        </m:r>
                      </m:e>
                      <m:sub>
                        <m:r>
                          <a:rPr kumimoji="1" lang="en-US" altLang="zh-CN" sz="2400" i="1">
                            <a:solidFill>
                              <a:srgbClr val="000000"/>
                            </a:solidFill>
                            <a:latin typeface="Cambria Math" panose="02040503050406030204" pitchFamily="18" charset="0"/>
                            <a:ea typeface="Cambria Math" panose="02040503050406030204" pitchFamily="18" charset="0"/>
                          </a:rPr>
                          <m:t>0</m:t>
                        </m:r>
                      </m:sub>
                    </m:sSub>
                  </m:oMath>
                </a14:m>
                <a:r>
                  <a:rPr kumimoji="1" lang="zh-CN" altLang="en-US" sz="2400" dirty="0" smtClean="0">
                    <a:solidFill>
                      <a:srgbClr val="0000FF"/>
                    </a:solidFill>
                    <a:latin typeface="Times New Roman" pitchFamily="18" charset="0"/>
                  </a:rPr>
                  <a:t>连续</a:t>
                </a:r>
                <a:r>
                  <a:rPr kumimoji="1" lang="zh-CN" altLang="en-US" sz="2400" dirty="0" smtClean="0">
                    <a:solidFill>
                      <a:srgbClr val="000000"/>
                    </a:solidFill>
                    <a:latin typeface="Times New Roman" pitchFamily="18" charset="0"/>
                  </a:rPr>
                  <a:t>，否则称为</a:t>
                </a:r>
                <a:r>
                  <a:rPr kumimoji="1" lang="zh-CN" altLang="en-US" sz="2400" dirty="0" smtClean="0">
                    <a:solidFill>
                      <a:srgbClr val="0000FF"/>
                    </a:solidFill>
                    <a:latin typeface="Times New Roman" pitchFamily="18" charset="0"/>
                  </a:rPr>
                  <a:t>不连续</a:t>
                </a:r>
                <a:r>
                  <a:rPr kumimoji="1" lang="zh-CN" altLang="en-US" sz="2400" dirty="0" smtClean="0">
                    <a:solidFill>
                      <a:srgbClr val="000000"/>
                    </a:solidFill>
                    <a:latin typeface="Times New Roman" pitchFamily="18" charset="0"/>
                  </a:rPr>
                  <a:t>，此时</a:t>
                </a:r>
                <a14:m>
                  <m:oMath xmlns:m="http://schemas.openxmlformats.org/officeDocument/2006/math">
                    <m:sSub>
                      <m:sSubPr>
                        <m:ctrlPr>
                          <a:rPr kumimoji="1" lang="en-US" altLang="zh-CN" sz="2400" b="1" i="1">
                            <a:solidFill>
                              <a:srgbClr val="000000"/>
                            </a:solidFill>
                            <a:latin typeface="Cambria Math" panose="02040503050406030204" pitchFamily="18" charset="0"/>
                            <a:ea typeface="Cambria Math" panose="02040503050406030204" pitchFamily="18" charset="0"/>
                          </a:rPr>
                        </m:ctrlPr>
                      </m:sSubPr>
                      <m:e>
                        <m:r>
                          <a:rPr kumimoji="1" lang="en-US" altLang="zh-CN" sz="2400" i="1">
                            <a:solidFill>
                              <a:srgbClr val="000000"/>
                            </a:solidFill>
                            <a:latin typeface="Cambria Math" panose="02040503050406030204" pitchFamily="18" charset="0"/>
                            <a:ea typeface="Cambria Math" panose="02040503050406030204" pitchFamily="18" charset="0"/>
                          </a:rPr>
                          <m:t>𝑃</m:t>
                        </m:r>
                      </m:e>
                      <m:sub>
                        <m:r>
                          <a:rPr kumimoji="1" lang="en-US" altLang="zh-CN" sz="2400" i="1">
                            <a:solidFill>
                              <a:srgbClr val="000000"/>
                            </a:solidFill>
                            <a:latin typeface="Cambria Math" panose="02040503050406030204" pitchFamily="18" charset="0"/>
                            <a:ea typeface="Cambria Math" panose="02040503050406030204" pitchFamily="18" charset="0"/>
                          </a:rPr>
                          <m:t>0</m:t>
                        </m:r>
                      </m:sub>
                    </m:sSub>
                  </m:oMath>
                </a14:m>
                <a:r>
                  <a:rPr kumimoji="1" lang="zh-CN" altLang="en-US" sz="2400" dirty="0" smtClean="0">
                    <a:solidFill>
                      <a:srgbClr val="000000"/>
                    </a:solidFill>
                    <a:latin typeface="Times New Roman" pitchFamily="18" charset="0"/>
                  </a:rPr>
                  <a:t>称为</a:t>
                </a:r>
                <a:r>
                  <a:rPr kumimoji="1" lang="zh-CN" altLang="en-US" sz="2400" dirty="0" smtClean="0">
                    <a:solidFill>
                      <a:srgbClr val="0000FF"/>
                    </a:solidFill>
                    <a:latin typeface="Times New Roman" pitchFamily="18" charset="0"/>
                  </a:rPr>
                  <a:t>间断点</a:t>
                </a:r>
                <a:r>
                  <a:rPr kumimoji="1" lang="zh-CN" altLang="en-US" sz="2400" dirty="0" smtClean="0">
                    <a:solidFill>
                      <a:srgbClr val="000000"/>
                    </a:solidFill>
                    <a:latin typeface="Times New Roman" pitchFamily="18" charset="0"/>
                  </a:rPr>
                  <a:t>。</a:t>
                </a:r>
                <a:endParaRPr kumimoji="1" lang="zh-CN" altLang="en-US" sz="2400" dirty="0">
                  <a:solidFill>
                    <a:srgbClr val="000000"/>
                  </a:solidFill>
                  <a:latin typeface="Times New Roman"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2432734" y="890396"/>
                <a:ext cx="9505056" cy="988412"/>
              </a:xfrm>
              <a:prstGeom prst="rect">
                <a:avLst/>
              </a:prstGeom>
              <a:blipFill>
                <a:blip r:embed="rId3"/>
                <a:stretch>
                  <a:fillRect l="-962" t="-6790" r="-64" b="-11111"/>
                </a:stretch>
              </a:blipFill>
            </p:spPr>
            <p:txBody>
              <a:bodyPr/>
              <a:lstStyle/>
              <a:p>
                <a:r>
                  <a:rPr lang="zh-CN" altLang="en-US">
                    <a:noFill/>
                  </a:rPr>
                  <a:t> </a:t>
                </a:r>
              </a:p>
            </p:txBody>
          </p:sp>
        </mc:Fallback>
      </mc:AlternateContent>
      <p:sp>
        <p:nvSpPr>
          <p:cNvPr id="5" name="矩形 4"/>
          <p:cNvSpPr/>
          <p:nvPr/>
        </p:nvSpPr>
        <p:spPr>
          <a:xfrm>
            <a:off x="1551288" y="890396"/>
            <a:ext cx="974947" cy="461665"/>
          </a:xfrm>
          <a:prstGeom prst="rect">
            <a:avLst/>
          </a:prstGeom>
        </p:spPr>
        <p:txBody>
          <a:bodyPr wrap="none">
            <a:spAutoFit/>
          </a:bodyPr>
          <a:lstStyle/>
          <a:p>
            <a:r>
              <a:rPr lang="zh-CN" altLang="en-US" sz="2400" b="1" dirty="0" smtClean="0">
                <a:solidFill>
                  <a:schemeClr val="accent1">
                    <a:lumMod val="75000"/>
                  </a:schemeClr>
                </a:solidFill>
                <a:ea typeface="黑体" panose="02010609060101010101" pitchFamily="49" charset="-122"/>
              </a:rPr>
              <a:t>定义</a:t>
            </a:r>
            <a:r>
              <a:rPr lang="en-US" altLang="zh-CN" sz="2400" b="1" dirty="0" smtClean="0">
                <a:solidFill>
                  <a:schemeClr val="accent1">
                    <a:lumMod val="75000"/>
                  </a:schemeClr>
                </a:solidFill>
                <a:ea typeface="黑体" panose="02010609060101010101" pitchFamily="49" charset="-122"/>
              </a:rPr>
              <a:t>3</a:t>
            </a:r>
            <a:endParaRPr lang="zh-CN" altLang="en-US" sz="1600"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6" name="矩形 5"/>
              <p:cNvSpPr/>
              <p:nvPr/>
            </p:nvSpPr>
            <p:spPr>
              <a:xfrm>
                <a:off x="2432734" y="2100888"/>
                <a:ext cx="8359853" cy="461665"/>
              </a:xfrm>
              <a:prstGeom prst="rect">
                <a:avLst/>
              </a:prstGeom>
            </p:spPr>
            <p:txBody>
              <a:bodyPr wrap="none">
                <a:spAutoFit/>
              </a:bodyPr>
              <a:lstStyle/>
              <a:p>
                <a:r>
                  <a:rPr kumimoji="1" lang="zh-CN" altLang="en-US" sz="2400" dirty="0">
                    <a:solidFill>
                      <a:srgbClr val="000000"/>
                    </a:solidFill>
                    <a:latin typeface="Times New Roman" pitchFamily="18" charset="0"/>
                  </a:rPr>
                  <a:t>如果函数</a:t>
                </a:r>
                <a14:m>
                  <m:oMath xmlns:m="http://schemas.openxmlformats.org/officeDocument/2006/math">
                    <m:r>
                      <a:rPr kumimoji="1" lang="en-US" altLang="zh-CN" sz="2400" i="1">
                        <a:solidFill>
                          <a:srgbClr val="000000"/>
                        </a:solidFill>
                        <a:latin typeface="Cambria Math" panose="02040503050406030204" pitchFamily="18" charset="0"/>
                      </a:rPr>
                      <m:t>𝑓</m:t>
                    </m:r>
                    <m:r>
                      <a:rPr kumimoji="1" lang="en-US" altLang="zh-CN" sz="2400" i="1">
                        <a:solidFill>
                          <a:srgbClr val="000000"/>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𝑃</m:t>
                    </m:r>
                    <m:r>
                      <a:rPr kumimoji="1" lang="en-US" altLang="zh-CN" sz="2400" i="1">
                        <a:solidFill>
                          <a:srgbClr val="000000"/>
                        </a:solidFill>
                        <a:latin typeface="Cambria Math" panose="02040503050406030204" pitchFamily="18" charset="0"/>
                      </a:rPr>
                      <m:t>)</m:t>
                    </m:r>
                  </m:oMath>
                </a14:m>
                <a:r>
                  <a:rPr kumimoji="1" lang="zh-CN" altLang="en-US" sz="2400" dirty="0">
                    <a:solidFill>
                      <a:srgbClr val="000000"/>
                    </a:solidFill>
                    <a:latin typeface="Times New Roman" pitchFamily="18" charset="0"/>
                  </a:rPr>
                  <a:t>在</a:t>
                </a:r>
                <a14:m>
                  <m:oMath xmlns:m="http://schemas.openxmlformats.org/officeDocument/2006/math">
                    <m:r>
                      <a:rPr lang="zh-CN" altLang="en-US" sz="2400" i="1">
                        <a:solidFill>
                          <a:prstClr val="black"/>
                        </a:solidFill>
                        <a:latin typeface="Cambria Math" panose="02040503050406030204" pitchFamily="18" charset="0"/>
                      </a:rPr>
                      <m:t>𝐷</m:t>
                    </m:r>
                  </m:oMath>
                </a14:m>
                <a:r>
                  <a:rPr kumimoji="1" lang="zh-CN" altLang="en-US" sz="2400" dirty="0" smtClean="0">
                    <a:solidFill>
                      <a:srgbClr val="000000"/>
                    </a:solidFill>
                    <a:latin typeface="Times New Roman" pitchFamily="18" charset="0"/>
                  </a:rPr>
                  <a:t>上各点都连续，则称</a:t>
                </a:r>
                <a:r>
                  <a:rPr kumimoji="1" lang="zh-CN" altLang="en-US" sz="2400" dirty="0">
                    <a:solidFill>
                      <a:srgbClr val="000000"/>
                    </a:solidFill>
                    <a:latin typeface="Times New Roman" pitchFamily="18" charset="0"/>
                  </a:rPr>
                  <a:t>函数</a:t>
                </a:r>
                <a14:m>
                  <m:oMath xmlns:m="http://schemas.openxmlformats.org/officeDocument/2006/math">
                    <m:r>
                      <a:rPr kumimoji="1" lang="en-US" altLang="zh-CN" sz="2400" i="1">
                        <a:solidFill>
                          <a:srgbClr val="000000"/>
                        </a:solidFill>
                        <a:latin typeface="Cambria Math" panose="02040503050406030204" pitchFamily="18" charset="0"/>
                      </a:rPr>
                      <m:t>𝑓</m:t>
                    </m:r>
                    <m:r>
                      <a:rPr kumimoji="1" lang="en-US" altLang="zh-CN" sz="2400" i="1">
                        <a:solidFill>
                          <a:srgbClr val="000000"/>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𝑃</m:t>
                    </m:r>
                    <m:r>
                      <a:rPr kumimoji="1" lang="en-US" altLang="zh-CN" sz="2400" i="1">
                        <a:solidFill>
                          <a:srgbClr val="000000"/>
                        </a:solidFill>
                        <a:latin typeface="Cambria Math" panose="02040503050406030204" pitchFamily="18" charset="0"/>
                      </a:rPr>
                      <m:t>)</m:t>
                    </m:r>
                  </m:oMath>
                </a14:m>
                <a:r>
                  <a:rPr kumimoji="1" lang="zh-CN" altLang="en-US" sz="2400" dirty="0" smtClean="0">
                    <a:solidFill>
                      <a:srgbClr val="0000FF"/>
                    </a:solidFill>
                    <a:latin typeface="Times New Roman" pitchFamily="18" charset="0"/>
                  </a:rPr>
                  <a:t>在</a:t>
                </a:r>
                <a14:m>
                  <m:oMath xmlns:m="http://schemas.openxmlformats.org/officeDocument/2006/math">
                    <m:r>
                      <a:rPr lang="zh-CN" altLang="en-US" sz="2400" i="1">
                        <a:solidFill>
                          <a:srgbClr val="0000FF"/>
                        </a:solidFill>
                        <a:latin typeface="Cambria Math" panose="02040503050406030204" pitchFamily="18" charset="0"/>
                      </a:rPr>
                      <m:t>𝐷</m:t>
                    </m:r>
                  </m:oMath>
                </a14:m>
                <a:r>
                  <a:rPr kumimoji="1" lang="zh-CN" altLang="en-US" sz="2400" dirty="0" smtClean="0">
                    <a:solidFill>
                      <a:srgbClr val="0000FF"/>
                    </a:solidFill>
                    <a:latin typeface="Times New Roman" pitchFamily="18" charset="0"/>
                  </a:rPr>
                  <a:t>上连续</a:t>
                </a:r>
                <a:r>
                  <a:rPr kumimoji="1" lang="zh-CN" altLang="en-US" sz="2400" dirty="0" smtClean="0">
                    <a:solidFill>
                      <a:srgbClr val="000000"/>
                    </a:solidFill>
                    <a:latin typeface="Times New Roman" pitchFamily="18" charset="0"/>
                  </a:rPr>
                  <a:t>。</a:t>
                </a:r>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2432734" y="2100888"/>
                <a:ext cx="8359853" cy="461665"/>
              </a:xfrm>
              <a:prstGeom prst="rect">
                <a:avLst/>
              </a:prstGeom>
              <a:blipFill>
                <a:blip r:embed="rId4"/>
                <a:stretch>
                  <a:fillRect l="-1094" t="-14667" r="-219" b="-26667"/>
                </a:stretch>
              </a:blipFill>
            </p:spPr>
            <p:txBody>
              <a:bodyPr/>
              <a:lstStyle/>
              <a:p>
                <a:r>
                  <a:rPr lang="zh-CN" altLang="en-US">
                    <a:noFill/>
                  </a:rPr>
                  <a:t> </a:t>
                </a:r>
              </a:p>
            </p:txBody>
          </p:sp>
        </mc:Fallback>
      </mc:AlternateContent>
      <p:sp>
        <p:nvSpPr>
          <p:cNvPr id="7" name="矩形 6"/>
          <p:cNvSpPr/>
          <p:nvPr/>
        </p:nvSpPr>
        <p:spPr>
          <a:xfrm>
            <a:off x="2432734" y="5012443"/>
            <a:ext cx="5416868" cy="461665"/>
          </a:xfrm>
          <a:prstGeom prst="rect">
            <a:avLst/>
          </a:prstGeom>
        </p:spPr>
        <p:txBody>
          <a:bodyPr wrap="none">
            <a:spAutoFit/>
          </a:bodyPr>
          <a:lstStyle/>
          <a:p>
            <a:r>
              <a:rPr kumimoji="1" lang="zh-CN" altLang="en-US" sz="2400" dirty="0">
                <a:solidFill>
                  <a:srgbClr val="FF0000"/>
                </a:solidFill>
                <a:latin typeface="Times New Roman" pitchFamily="18" charset="0"/>
              </a:rPr>
              <a:t>一切多元初等函数在定义区域内</a:t>
            </a:r>
            <a:r>
              <a:rPr kumimoji="1" lang="zh-CN" altLang="en-US" sz="2400" dirty="0" smtClean="0">
                <a:solidFill>
                  <a:srgbClr val="FF0000"/>
                </a:solidFill>
                <a:latin typeface="Times New Roman" pitchFamily="18" charset="0"/>
              </a:rPr>
              <a:t>连续。</a:t>
            </a:r>
            <a:endParaRPr kumimoji="1" lang="zh-CN" altLang="en-US" sz="2400" dirty="0">
              <a:solidFill>
                <a:srgbClr val="FF0000"/>
              </a:solidFill>
              <a:latin typeface="Times New Roman" pitchFamily="18" charset="0"/>
            </a:endParaRPr>
          </a:p>
        </p:txBody>
      </p:sp>
      <p:sp>
        <p:nvSpPr>
          <p:cNvPr id="8" name="矩形 7"/>
          <p:cNvSpPr/>
          <p:nvPr/>
        </p:nvSpPr>
        <p:spPr>
          <a:xfrm>
            <a:off x="2432734" y="2784633"/>
            <a:ext cx="9238335" cy="1200329"/>
          </a:xfrm>
          <a:prstGeom prst="rect">
            <a:avLst/>
          </a:prstGeom>
        </p:spPr>
        <p:txBody>
          <a:bodyPr wrap="square">
            <a:spAutoFit/>
          </a:bodyPr>
          <a:lstStyle/>
          <a:p>
            <a:r>
              <a:rPr kumimoji="1" lang="zh-CN" altLang="en-US" sz="2400" dirty="0" smtClean="0">
                <a:solidFill>
                  <a:srgbClr val="000000"/>
                </a:solidFill>
                <a:latin typeface="Times New Roman" pitchFamily="18" charset="0"/>
              </a:rPr>
              <a:t>多元初等函数是指可用一个式子表示的多元函数，这个式子是由常数及具有不同变量的一元基本初等函数经过有限次的四则运算和复合运算得到的。</a:t>
            </a:r>
            <a:endParaRPr lang="zh-CN" altLang="en-US" dirty="0"/>
          </a:p>
        </p:txBody>
      </p:sp>
      <mc:AlternateContent xmlns:mc="http://schemas.openxmlformats.org/markup-compatibility/2006" xmlns:a14="http://schemas.microsoft.com/office/drawing/2010/main">
        <mc:Choice Requires="a14">
          <p:sp>
            <p:nvSpPr>
              <p:cNvPr id="9" name="矩形 8"/>
              <p:cNvSpPr/>
              <p:nvPr/>
            </p:nvSpPr>
            <p:spPr>
              <a:xfrm>
                <a:off x="2432734" y="4161370"/>
                <a:ext cx="2488566" cy="670889"/>
              </a:xfrm>
              <a:prstGeom prst="rect">
                <a:avLst/>
              </a:prstGeom>
            </p:spPr>
            <p:txBody>
              <a:bodyPr wrap="none">
                <a:spAutoFit/>
              </a:bodyPr>
              <a:lstStyle/>
              <a:p>
                <a:r>
                  <a:rPr lang="zh-CN" altLang="en-US" sz="2400" dirty="0" smtClean="0">
                    <a:solidFill>
                      <a:prstClr val="black"/>
                    </a:solidFill>
                  </a:rPr>
                  <a:t>如</a:t>
                </a:r>
                <a14:m>
                  <m:oMath xmlns:m="http://schemas.openxmlformats.org/officeDocument/2006/math">
                    <m:r>
                      <a:rPr lang="en-US" altLang="zh-CN" sz="2400" i="1" smtClean="0">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sin</m:t>
                            </m:r>
                          </m:fName>
                          <m:e>
                            <m:r>
                              <a:rPr lang="en-US" altLang="zh-CN" sz="2400" i="1">
                                <a:solidFill>
                                  <a:prstClr val="black"/>
                                </a:solidFill>
                                <a:latin typeface="Cambria Math" panose="02040503050406030204" pitchFamily="18" charset="0"/>
                              </a:rPr>
                              <m:t>𝑥</m:t>
                            </m:r>
                            <m:r>
                              <a:rPr lang="zh-CN" altLang="en-US" sz="2400" i="1">
                                <a:solidFill>
                                  <a:prstClr val="black"/>
                                </a:solidFill>
                                <a:latin typeface="Cambria Math" panose="02040503050406030204" pitchFamily="18" charset="0"/>
                              </a:rPr>
                              <m:t>𝑦</m:t>
                            </m:r>
                          </m:e>
                        </m:func>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oMath>
                </a14:m>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2432734" y="4161370"/>
                <a:ext cx="2488566" cy="670889"/>
              </a:xfrm>
              <a:prstGeom prst="rect">
                <a:avLst/>
              </a:prstGeom>
              <a:blipFill>
                <a:blip r:embed="rId5"/>
                <a:stretch>
                  <a:fillRect l="-36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432734" y="5583779"/>
                <a:ext cx="7831375" cy="670889"/>
              </a:xfrm>
              <a:prstGeom prst="rect">
                <a:avLst/>
              </a:prstGeom>
            </p:spPr>
            <p:txBody>
              <a:bodyPr wrap="none">
                <a:spAutoFit/>
              </a:bodyPr>
              <a:lstStyle/>
              <a:p>
                <a:pPr lvl="0"/>
                <a14:m>
                  <m:oMath xmlns:m="http://schemas.openxmlformats.org/officeDocument/2006/math">
                    <m:r>
                      <a:rPr lang="en-US" altLang="zh-CN" sz="2400" i="1" smtClean="0">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sin</m:t>
                            </m:r>
                          </m:fName>
                          <m:e>
                            <m:r>
                              <a:rPr lang="en-US" altLang="zh-CN" sz="2400" i="1">
                                <a:solidFill>
                                  <a:prstClr val="black"/>
                                </a:solidFill>
                                <a:latin typeface="Cambria Math" panose="02040503050406030204" pitchFamily="18" charset="0"/>
                              </a:rPr>
                              <m:t>𝑥</m:t>
                            </m:r>
                            <m:r>
                              <a:rPr lang="zh-CN" altLang="en-US" sz="2400" i="1">
                                <a:solidFill>
                                  <a:prstClr val="black"/>
                                </a:solidFill>
                                <a:latin typeface="Cambria Math" panose="02040503050406030204" pitchFamily="18" charset="0"/>
                              </a:rPr>
                              <m:t>𝑦</m:t>
                            </m:r>
                          </m:e>
                        </m:func>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oMath>
                </a14:m>
                <a:r>
                  <a:rPr lang="zh-CN" altLang="en-US" sz="2400" dirty="0" smtClean="0"/>
                  <a:t>在</a:t>
                </a:r>
                <a14:m>
                  <m:oMath xmlns:m="http://schemas.openxmlformats.org/officeDocument/2006/math">
                    <m:r>
                      <a:rPr lang="en-US" altLang="zh-CN" sz="2400" b="0" i="0" smtClean="0">
                        <a:solidFill>
                          <a:prstClr val="black"/>
                        </a:solidFill>
                        <a:latin typeface="Cambria Math" panose="02040503050406030204" pitchFamily="18" charset="0"/>
                      </a:rPr>
                      <m:t>(0,0)</m:t>
                    </m:r>
                    <m:r>
                      <a:rPr lang="en-US" altLang="zh-CN" sz="2400" i="1" smtClean="0">
                        <a:solidFill>
                          <a:prstClr val="black"/>
                        </a:solidFill>
                        <a:latin typeface="Cambria Math" panose="02040503050406030204" pitchFamily="18" charset="0"/>
                      </a:rPr>
                      <m:t> </m:t>
                    </m:r>
                  </m:oMath>
                </a14:m>
                <a:r>
                  <a:rPr lang="zh-CN" altLang="en-US" sz="2400" dirty="0" smtClean="0"/>
                  <a:t>处间断，</a:t>
                </a:r>
                <a:r>
                  <a:rPr lang="zh-CN" altLang="en-US" sz="2400" dirty="0" smtClean="0">
                    <a:solidFill>
                      <a:prstClr val="black"/>
                    </a:solidFill>
                  </a:rPr>
                  <a:t>在平面上其余点都连续。</a:t>
                </a:r>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2432734" y="5583779"/>
                <a:ext cx="7831375" cy="670889"/>
              </a:xfrm>
              <a:prstGeom prst="rect">
                <a:avLst/>
              </a:prstGeom>
              <a:blipFill>
                <a:blip r:embed="rId6"/>
                <a:stretch>
                  <a:fillRect r="-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742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83" name="Rectangle 35"/>
          <p:cNvSpPr>
            <a:spLocks noChangeArrowheads="1"/>
          </p:cNvSpPr>
          <p:nvPr/>
        </p:nvSpPr>
        <p:spPr bwMode="auto">
          <a:xfrm>
            <a:off x="2133600" y="1066800"/>
            <a:ext cx="6629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zh-CN" altLang="en-US" sz="2800" b="1">
                <a:solidFill>
                  <a:schemeClr val="accent2"/>
                </a:solidFill>
                <a:ea typeface="黑体" panose="02010609060101010101" pitchFamily="49" charset="-122"/>
              </a:rPr>
              <a:t>定理</a:t>
            </a:r>
            <a:r>
              <a:rPr lang="zh-CN" altLang="en-US" sz="2800">
                <a:solidFill>
                  <a:schemeClr val="accent2"/>
                </a:solidFill>
                <a:ea typeface="黑体" panose="02010609060101010101" pitchFamily="49" charset="-122"/>
              </a:rPr>
              <a:t>：</a:t>
            </a:r>
            <a:r>
              <a:rPr lang="zh-CN" altLang="en-US" sz="2800">
                <a:solidFill>
                  <a:schemeClr val="tx1"/>
                </a:solidFill>
                <a:ea typeface="黑体" panose="02010609060101010101" pitchFamily="49" charset="-122"/>
              </a:rPr>
              <a:t>若 </a:t>
            </a:r>
            <a:r>
              <a:rPr lang="en-US" altLang="zh-CN" sz="2800" i="1">
                <a:solidFill>
                  <a:schemeClr val="tx1"/>
                </a:solidFill>
                <a:ea typeface="黑体" panose="02010609060101010101" pitchFamily="49" charset="-122"/>
              </a:rPr>
              <a:t>f</a:t>
            </a:r>
            <a:r>
              <a:rPr lang="en-US" altLang="zh-CN" sz="2800">
                <a:solidFill>
                  <a:schemeClr val="tx1"/>
                </a:solidFill>
                <a:ea typeface="黑体" panose="02010609060101010101" pitchFamily="49" charset="-122"/>
              </a:rPr>
              <a:t> (</a:t>
            </a:r>
            <a:r>
              <a:rPr lang="en-US" altLang="zh-CN" sz="2800" i="1">
                <a:solidFill>
                  <a:schemeClr val="tx1"/>
                </a:solidFill>
                <a:ea typeface="黑体" panose="02010609060101010101" pitchFamily="49" charset="-122"/>
              </a:rPr>
              <a:t>P</a:t>
            </a:r>
            <a:r>
              <a:rPr lang="en-US" altLang="zh-CN" sz="2800">
                <a:solidFill>
                  <a:schemeClr val="tx1"/>
                </a:solidFill>
                <a:ea typeface="黑体" panose="02010609060101010101" pitchFamily="49" charset="-122"/>
              </a:rPr>
              <a:t>) </a:t>
            </a:r>
            <a:r>
              <a:rPr lang="zh-CN" altLang="en-US" sz="2800">
                <a:solidFill>
                  <a:schemeClr val="tx1"/>
                </a:solidFill>
                <a:ea typeface="黑体" panose="02010609060101010101" pitchFamily="49" charset="-122"/>
              </a:rPr>
              <a:t>在有界闭域 </a:t>
            </a:r>
            <a:r>
              <a:rPr lang="en-US" altLang="zh-CN" sz="2800" i="1">
                <a:solidFill>
                  <a:schemeClr val="tx1"/>
                </a:solidFill>
                <a:ea typeface="黑体" panose="02010609060101010101" pitchFamily="49" charset="-122"/>
              </a:rPr>
              <a:t>D</a:t>
            </a:r>
            <a:r>
              <a:rPr lang="en-US" altLang="zh-CN" sz="2800">
                <a:solidFill>
                  <a:schemeClr val="tx1"/>
                </a:solidFill>
                <a:ea typeface="黑体" panose="02010609060101010101" pitchFamily="49" charset="-122"/>
              </a:rPr>
              <a:t> </a:t>
            </a:r>
            <a:r>
              <a:rPr lang="zh-CN" altLang="en-US" sz="2800">
                <a:solidFill>
                  <a:schemeClr val="tx1"/>
                </a:solidFill>
                <a:ea typeface="黑体" panose="02010609060101010101" pitchFamily="49" charset="-122"/>
              </a:rPr>
              <a:t>上连续</a:t>
            </a:r>
            <a:r>
              <a:rPr lang="en-US" altLang="zh-CN" sz="2800">
                <a:solidFill>
                  <a:schemeClr val="tx1"/>
                </a:solidFill>
                <a:ea typeface="黑体" panose="02010609060101010101" pitchFamily="49" charset="-122"/>
              </a:rPr>
              <a:t>, </a:t>
            </a:r>
            <a:r>
              <a:rPr lang="zh-CN" altLang="en-US" sz="2800">
                <a:solidFill>
                  <a:schemeClr val="tx1"/>
                </a:solidFill>
                <a:ea typeface="黑体" panose="02010609060101010101" pitchFamily="49" charset="-122"/>
              </a:rPr>
              <a:t>则</a:t>
            </a:r>
            <a:endParaRPr lang="zh-CN" altLang="en-US" sz="2800">
              <a:ea typeface="黑体" panose="02010609060101010101" pitchFamily="49" charset="-122"/>
            </a:endParaRPr>
          </a:p>
        </p:txBody>
      </p:sp>
      <p:graphicFrame>
        <p:nvGraphicFramePr>
          <p:cNvPr id="206890" name="Object 42"/>
          <p:cNvGraphicFramePr>
            <a:graphicFrameLocks noChangeAspect="1"/>
          </p:cNvGraphicFramePr>
          <p:nvPr/>
        </p:nvGraphicFramePr>
        <p:xfrm>
          <a:off x="2638426" y="1854200"/>
          <a:ext cx="1814513" cy="406400"/>
        </p:xfrm>
        <a:graphic>
          <a:graphicData uri="http://schemas.openxmlformats.org/presentationml/2006/ole">
            <mc:AlternateContent xmlns:mc="http://schemas.openxmlformats.org/markup-compatibility/2006">
              <mc:Choice xmlns:v="urn:schemas-microsoft-com:vml" Requires="v">
                <p:oleObj spid="_x0000_s207326" name="Equation" r:id="rId3" imgW="1815840" imgH="406080" progId="Equation.3">
                  <p:embed/>
                </p:oleObj>
              </mc:Choice>
              <mc:Fallback>
                <p:oleObj name="Equation" r:id="rId3" imgW="1815840" imgH="406080" progId="Equation.3">
                  <p:embed/>
                  <p:pic>
                    <p:nvPicPr>
                      <p:cNvPr id="0" name="Object 42"/>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2638426" y="1854200"/>
                        <a:ext cx="1814513"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6891" name="Object 43"/>
          <p:cNvGraphicFramePr>
            <a:graphicFrameLocks noChangeAspect="1"/>
          </p:cNvGraphicFramePr>
          <p:nvPr/>
        </p:nvGraphicFramePr>
        <p:xfrm>
          <a:off x="2644775" y="2449513"/>
          <a:ext cx="1384300" cy="406400"/>
        </p:xfrm>
        <a:graphic>
          <a:graphicData uri="http://schemas.openxmlformats.org/presentationml/2006/ole">
            <mc:AlternateContent xmlns:mc="http://schemas.openxmlformats.org/markup-compatibility/2006">
              <mc:Choice xmlns:v="urn:schemas-microsoft-com:vml" Requires="v">
                <p:oleObj spid="_x0000_s207327" name="Equation" r:id="rId5" imgW="1384200" imgH="406080" progId="Equation.3">
                  <p:embed/>
                </p:oleObj>
              </mc:Choice>
              <mc:Fallback>
                <p:oleObj name="Equation" r:id="rId5" imgW="1384200" imgH="406080" progId="Equation.3">
                  <p:embed/>
                  <p:pic>
                    <p:nvPicPr>
                      <p:cNvPr id="0" name="Object 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4775" y="2449513"/>
                        <a:ext cx="13843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6892" name="Object 44"/>
          <p:cNvGraphicFramePr>
            <a:graphicFrameLocks noChangeAspect="1"/>
          </p:cNvGraphicFramePr>
          <p:nvPr/>
        </p:nvGraphicFramePr>
        <p:xfrm>
          <a:off x="4343400" y="3465513"/>
          <a:ext cx="1803400" cy="393700"/>
        </p:xfrm>
        <a:graphic>
          <a:graphicData uri="http://schemas.openxmlformats.org/presentationml/2006/ole">
            <mc:AlternateContent xmlns:mc="http://schemas.openxmlformats.org/markup-compatibility/2006">
              <mc:Choice xmlns:v="urn:schemas-microsoft-com:vml" Requires="v">
                <p:oleObj spid="_x0000_s207328" name="Equation" r:id="rId7" imgW="1803240" imgH="393480" progId="Equation.3">
                  <p:embed/>
                </p:oleObj>
              </mc:Choice>
              <mc:Fallback>
                <p:oleObj name="Equation" r:id="rId7" imgW="1803240" imgH="393480" progId="Equation.3">
                  <p:embed/>
                  <p:pic>
                    <p:nvPicPr>
                      <p:cNvPr id="0" name="Object 44"/>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4343400" y="3465513"/>
                        <a:ext cx="18034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6893" name="Text Box 45"/>
          <p:cNvSpPr txBox="1">
            <a:spLocks noChangeArrowheads="1"/>
          </p:cNvSpPr>
          <p:nvPr/>
        </p:nvSpPr>
        <p:spPr bwMode="auto">
          <a:xfrm>
            <a:off x="2286000" y="4433888"/>
            <a:ext cx="4953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a:solidFill>
                  <a:schemeClr val="tx2"/>
                </a:solidFill>
                <a:latin typeface="Times New Roman" panose="02020603050405020304" pitchFamily="18" charset="0"/>
                <a:ea typeface="黑体" panose="02010609060101010101" pitchFamily="49" charset="-122"/>
                <a:sym typeface="Symbol" panose="05050102010706020507" pitchFamily="18" charset="2"/>
              </a:rPr>
              <a:t>* </a:t>
            </a:r>
            <a:r>
              <a:rPr kumimoji="1" lang="en-US" altLang="zh-CN" sz="2800">
                <a:latin typeface="Times New Roman" panose="02020603050405020304" pitchFamily="18" charset="0"/>
                <a:ea typeface="黑体" panose="02010609060101010101" pitchFamily="49" charset="-122"/>
              </a:rPr>
              <a:t>(4)  </a:t>
            </a:r>
            <a:r>
              <a:rPr kumimoji="1" lang="en-US" altLang="zh-CN" sz="2800" i="1">
                <a:latin typeface="Times New Roman" panose="02020603050405020304" pitchFamily="18" charset="0"/>
                <a:ea typeface="黑体" panose="02010609060101010101" pitchFamily="49" charset="-122"/>
              </a:rPr>
              <a:t>f </a:t>
            </a:r>
            <a:r>
              <a:rPr kumimoji="1" lang="en-US" altLang="zh-CN" sz="2800">
                <a:latin typeface="Times New Roman" panose="02020603050405020304" pitchFamily="18" charset="0"/>
                <a:ea typeface="黑体" panose="02010609060101010101" pitchFamily="49" charset="-122"/>
              </a:rPr>
              <a:t>(P) </a:t>
            </a:r>
            <a:r>
              <a:rPr kumimoji="1" lang="zh-CN" altLang="en-US" sz="2800">
                <a:latin typeface="Times New Roman" panose="02020603050405020304" pitchFamily="18" charset="0"/>
                <a:ea typeface="黑体" panose="02010609060101010101" pitchFamily="49" charset="-122"/>
              </a:rPr>
              <a:t>必在</a:t>
            </a:r>
            <a:r>
              <a:rPr kumimoji="1" lang="en-US" altLang="zh-CN" sz="2800">
                <a:latin typeface="Times New Roman" panose="02020603050405020304" pitchFamily="18" charset="0"/>
                <a:ea typeface="黑体" panose="02010609060101010101" pitchFamily="49" charset="-122"/>
              </a:rPr>
              <a:t>D </a:t>
            </a:r>
            <a:r>
              <a:rPr kumimoji="1" lang="zh-CN" altLang="en-US" sz="2800">
                <a:latin typeface="Times New Roman" panose="02020603050405020304" pitchFamily="18" charset="0"/>
                <a:ea typeface="黑体" panose="02010609060101010101" pitchFamily="49" charset="-122"/>
              </a:rPr>
              <a:t>上一致连续 </a:t>
            </a:r>
            <a:r>
              <a:rPr kumimoji="1" lang="en-US" altLang="zh-CN" sz="2800">
                <a:latin typeface="Times New Roman" panose="02020603050405020304" pitchFamily="18" charset="0"/>
                <a:ea typeface="黑体" panose="02010609060101010101" pitchFamily="49" charset="-122"/>
              </a:rPr>
              <a:t>.</a:t>
            </a:r>
          </a:p>
        </p:txBody>
      </p:sp>
      <p:graphicFrame>
        <p:nvGraphicFramePr>
          <p:cNvPr id="206894" name="Object 46"/>
          <p:cNvGraphicFramePr>
            <a:graphicFrameLocks noChangeAspect="1"/>
          </p:cNvGraphicFramePr>
          <p:nvPr/>
        </p:nvGraphicFramePr>
        <p:xfrm>
          <a:off x="4545013" y="1816100"/>
          <a:ext cx="3287712" cy="469900"/>
        </p:xfrm>
        <a:graphic>
          <a:graphicData uri="http://schemas.openxmlformats.org/presentationml/2006/ole">
            <mc:AlternateContent xmlns:mc="http://schemas.openxmlformats.org/markup-compatibility/2006">
              <mc:Choice xmlns:v="urn:schemas-microsoft-com:vml" Requires="v">
                <p:oleObj spid="_x0000_s207329" name="Equation" r:id="rId9" imgW="3288960" imgH="469800" progId="Equation.3">
                  <p:embed/>
                </p:oleObj>
              </mc:Choice>
              <mc:Fallback>
                <p:oleObj name="Equation" r:id="rId9" imgW="3288960" imgH="469800" progId="Equation.3">
                  <p:embed/>
                  <p:pic>
                    <p:nvPicPr>
                      <p:cNvPr id="0" name="Object 46"/>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4545013" y="1816100"/>
                        <a:ext cx="3287712"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6895" name="Text Box 47"/>
          <p:cNvSpPr txBox="1">
            <a:spLocks noChangeArrowheads="1"/>
          </p:cNvSpPr>
          <p:nvPr/>
        </p:nvSpPr>
        <p:spPr bwMode="auto">
          <a:xfrm>
            <a:off x="4038600" y="2362201"/>
            <a:ext cx="6096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800">
                <a:latin typeface="Times New Roman" panose="02020603050405020304" pitchFamily="18" charset="0"/>
                <a:ea typeface="黑体" panose="02010609060101010101" pitchFamily="49" charset="-122"/>
              </a:rPr>
              <a:t>在</a:t>
            </a:r>
            <a:r>
              <a:rPr kumimoji="1" lang="zh-CN" altLang="en-US" sz="2800" i="1">
                <a:latin typeface="Times New Roman" panose="02020603050405020304" pitchFamily="18" charset="0"/>
                <a:ea typeface="黑体" panose="02010609060101010101" pitchFamily="49" charset="-122"/>
              </a:rPr>
              <a:t> </a:t>
            </a:r>
            <a:r>
              <a:rPr kumimoji="1" lang="en-US" altLang="zh-CN" sz="2800" i="1">
                <a:latin typeface="Times New Roman" panose="02020603050405020304" pitchFamily="18" charset="0"/>
                <a:ea typeface="黑体" panose="02010609060101010101" pitchFamily="49" charset="-122"/>
              </a:rPr>
              <a:t>D</a:t>
            </a:r>
            <a:r>
              <a:rPr kumimoji="1" lang="en-US" altLang="zh-CN" sz="2800">
                <a:latin typeface="Times New Roman" panose="02020603050405020304" pitchFamily="18" charset="0"/>
                <a:ea typeface="黑体" panose="02010609060101010101" pitchFamily="49" charset="-122"/>
              </a:rPr>
              <a:t> </a:t>
            </a:r>
            <a:r>
              <a:rPr kumimoji="1" lang="zh-CN" altLang="en-US" sz="2800">
                <a:latin typeface="Times New Roman" panose="02020603050405020304" pitchFamily="18" charset="0"/>
                <a:ea typeface="黑体" panose="02010609060101010101" pitchFamily="49" charset="-122"/>
              </a:rPr>
              <a:t>上可取得最大值 </a:t>
            </a:r>
            <a:r>
              <a:rPr kumimoji="1" lang="en-US" altLang="zh-CN" sz="2800" i="1">
                <a:latin typeface="Times New Roman" panose="02020603050405020304" pitchFamily="18" charset="0"/>
                <a:ea typeface="黑体" panose="02010609060101010101" pitchFamily="49" charset="-122"/>
              </a:rPr>
              <a:t>M </a:t>
            </a:r>
            <a:r>
              <a:rPr kumimoji="1" lang="zh-CN" altLang="en-US" sz="2800">
                <a:latin typeface="Times New Roman" panose="02020603050405020304" pitchFamily="18" charset="0"/>
                <a:ea typeface="黑体" panose="02010609060101010101" pitchFamily="49" charset="-122"/>
              </a:rPr>
              <a:t>及最小值 </a:t>
            </a:r>
            <a:r>
              <a:rPr kumimoji="1" lang="en-US" altLang="zh-CN" sz="2800" i="1">
                <a:latin typeface="Times New Roman" panose="02020603050405020304" pitchFamily="18" charset="0"/>
                <a:ea typeface="黑体" panose="02010609060101010101" pitchFamily="49" charset="-122"/>
              </a:rPr>
              <a:t>m</a:t>
            </a:r>
            <a:r>
              <a:rPr kumimoji="1" lang="en-US" altLang="zh-CN" sz="2800">
                <a:latin typeface="Times New Roman" panose="02020603050405020304" pitchFamily="18" charset="0"/>
                <a:ea typeface="黑体" panose="02010609060101010101" pitchFamily="49" charset="-122"/>
              </a:rPr>
              <a:t> ;</a:t>
            </a:r>
          </a:p>
        </p:txBody>
      </p:sp>
      <p:sp>
        <p:nvSpPr>
          <p:cNvPr id="206896" name="Text Box 48"/>
          <p:cNvSpPr txBox="1">
            <a:spLocks noChangeArrowheads="1"/>
          </p:cNvSpPr>
          <p:nvPr/>
        </p:nvSpPr>
        <p:spPr bwMode="auto">
          <a:xfrm>
            <a:off x="2590800" y="3352801"/>
            <a:ext cx="1905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2800">
                <a:latin typeface="Times New Roman" panose="02020603050405020304" pitchFamily="18" charset="0"/>
                <a:ea typeface="黑体" panose="02010609060101010101" pitchFamily="49" charset="-122"/>
              </a:rPr>
              <a:t>(3) </a:t>
            </a:r>
            <a:r>
              <a:rPr kumimoji="1" lang="zh-CN" altLang="en-US" sz="2800">
                <a:latin typeface="Times New Roman" panose="02020603050405020304" pitchFamily="18" charset="0"/>
                <a:ea typeface="黑体" panose="02010609060101010101" pitchFamily="49" charset="-122"/>
              </a:rPr>
              <a:t>对任意</a:t>
            </a:r>
          </a:p>
        </p:txBody>
      </p:sp>
      <p:graphicFrame>
        <p:nvGraphicFramePr>
          <p:cNvPr id="206897" name="Object 49"/>
          <p:cNvGraphicFramePr>
            <a:graphicFrameLocks noChangeAspect="1"/>
          </p:cNvGraphicFramePr>
          <p:nvPr/>
        </p:nvGraphicFramePr>
        <p:xfrm>
          <a:off x="6210300" y="3478213"/>
          <a:ext cx="1333500" cy="393700"/>
        </p:xfrm>
        <a:graphic>
          <a:graphicData uri="http://schemas.openxmlformats.org/presentationml/2006/ole">
            <mc:AlternateContent xmlns:mc="http://schemas.openxmlformats.org/markup-compatibility/2006">
              <mc:Choice xmlns:v="urn:schemas-microsoft-com:vml" Requires="v">
                <p:oleObj spid="_x0000_s207330" name="Equation" r:id="rId11" imgW="1333440" imgH="393480" progId="Equation.3">
                  <p:embed/>
                </p:oleObj>
              </mc:Choice>
              <mc:Fallback>
                <p:oleObj name="Equation" r:id="rId11" imgW="1333440" imgH="393480" progId="Equation.3">
                  <p:embed/>
                  <p:pic>
                    <p:nvPicPr>
                      <p:cNvPr id="0" name="Object 4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10300" y="3478213"/>
                        <a:ext cx="13335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6898" name="Object 50"/>
          <p:cNvGraphicFramePr>
            <a:graphicFrameLocks noChangeAspect="1"/>
          </p:cNvGraphicFramePr>
          <p:nvPr/>
        </p:nvGraphicFramePr>
        <p:xfrm>
          <a:off x="7550150" y="3408363"/>
          <a:ext cx="1993900" cy="444500"/>
        </p:xfrm>
        <a:graphic>
          <a:graphicData uri="http://schemas.openxmlformats.org/presentationml/2006/ole">
            <mc:AlternateContent xmlns:mc="http://schemas.openxmlformats.org/markup-compatibility/2006">
              <mc:Choice xmlns:v="urn:schemas-microsoft-com:vml" Requires="v">
                <p:oleObj spid="_x0000_s207331" name="Equation" r:id="rId13" imgW="1993680" imgH="444240" progId="Equation.3">
                  <p:embed/>
                </p:oleObj>
              </mc:Choice>
              <mc:Fallback>
                <p:oleObj name="Equation" r:id="rId13" imgW="1993680" imgH="444240" progId="Equation.3">
                  <p:embed/>
                  <p:pic>
                    <p:nvPicPr>
                      <p:cNvPr id="0" name="Object 50"/>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7550150" y="3408363"/>
                        <a:ext cx="19939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6899" name="Text Box 51"/>
          <p:cNvSpPr txBox="1">
            <a:spLocks noChangeArrowheads="1"/>
          </p:cNvSpPr>
          <p:nvPr/>
        </p:nvSpPr>
        <p:spPr bwMode="auto">
          <a:xfrm>
            <a:off x="8239125" y="1793875"/>
            <a:ext cx="1987550"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en-US" altLang="zh-CN" sz="2400">
                <a:solidFill>
                  <a:schemeClr val="accent2"/>
                </a:solidFill>
                <a:latin typeface="Times New Roman" panose="02020603050405020304" pitchFamily="18" charset="0"/>
                <a:ea typeface="黑体" panose="02010609060101010101" pitchFamily="49" charset="-122"/>
              </a:rPr>
              <a:t>(</a:t>
            </a:r>
            <a:r>
              <a:rPr kumimoji="1" lang="zh-CN" altLang="en-US" sz="2400">
                <a:solidFill>
                  <a:schemeClr val="accent2"/>
                </a:solidFill>
                <a:latin typeface="Times New Roman" panose="02020603050405020304" pitchFamily="18" charset="0"/>
                <a:ea typeface="黑体" panose="02010609060101010101" pitchFamily="49" charset="-122"/>
              </a:rPr>
              <a:t>有界性定理</a:t>
            </a:r>
            <a:r>
              <a:rPr kumimoji="1" lang="en-US" altLang="zh-CN" sz="2400">
                <a:solidFill>
                  <a:schemeClr val="accent2"/>
                </a:solidFill>
                <a:latin typeface="Times New Roman" panose="02020603050405020304" pitchFamily="18" charset="0"/>
                <a:ea typeface="黑体" panose="02010609060101010101" pitchFamily="49" charset="-122"/>
              </a:rPr>
              <a:t>) </a:t>
            </a:r>
          </a:p>
        </p:txBody>
      </p:sp>
      <p:sp>
        <p:nvSpPr>
          <p:cNvPr id="206900" name="Text Box 52"/>
          <p:cNvSpPr txBox="1">
            <a:spLocks noChangeArrowheads="1"/>
          </p:cNvSpPr>
          <p:nvPr/>
        </p:nvSpPr>
        <p:spPr bwMode="auto">
          <a:xfrm>
            <a:off x="8518525" y="2895600"/>
            <a:ext cx="1682750"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en-US" altLang="zh-CN" sz="2400">
                <a:solidFill>
                  <a:schemeClr val="accent2"/>
                </a:solidFill>
                <a:latin typeface="Times New Roman" panose="02020603050405020304" pitchFamily="18" charset="0"/>
                <a:ea typeface="黑体" panose="02010609060101010101" pitchFamily="49" charset="-122"/>
              </a:rPr>
              <a:t>(</a:t>
            </a:r>
            <a:r>
              <a:rPr kumimoji="1" lang="zh-CN" altLang="en-US" sz="2400">
                <a:solidFill>
                  <a:schemeClr val="accent2"/>
                </a:solidFill>
                <a:latin typeface="Times New Roman" panose="02020603050405020304" pitchFamily="18" charset="0"/>
                <a:ea typeface="黑体" panose="02010609060101010101" pitchFamily="49" charset="-122"/>
              </a:rPr>
              <a:t>最值定理</a:t>
            </a:r>
            <a:r>
              <a:rPr kumimoji="1" lang="en-US" altLang="zh-CN" sz="2400">
                <a:solidFill>
                  <a:schemeClr val="accent2"/>
                </a:solidFill>
                <a:latin typeface="Times New Roman" panose="02020603050405020304" pitchFamily="18" charset="0"/>
                <a:ea typeface="黑体" panose="02010609060101010101" pitchFamily="49" charset="-122"/>
              </a:rPr>
              <a:t>) </a:t>
            </a:r>
          </a:p>
        </p:txBody>
      </p:sp>
      <p:sp>
        <p:nvSpPr>
          <p:cNvPr id="206901" name="Text Box 53"/>
          <p:cNvSpPr txBox="1">
            <a:spLocks noChangeArrowheads="1"/>
          </p:cNvSpPr>
          <p:nvPr/>
        </p:nvSpPr>
        <p:spPr bwMode="auto">
          <a:xfrm>
            <a:off x="8528050" y="3871913"/>
            <a:ext cx="1682750"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en-US" altLang="zh-CN" sz="2400">
                <a:solidFill>
                  <a:schemeClr val="accent2"/>
                </a:solidFill>
                <a:latin typeface="Times New Roman" panose="02020603050405020304" pitchFamily="18" charset="0"/>
                <a:ea typeface="黑体" panose="02010609060101010101" pitchFamily="49" charset="-122"/>
              </a:rPr>
              <a:t>(</a:t>
            </a:r>
            <a:r>
              <a:rPr kumimoji="1" lang="zh-CN" altLang="en-US" sz="2400">
                <a:solidFill>
                  <a:schemeClr val="accent2"/>
                </a:solidFill>
                <a:latin typeface="Times New Roman" panose="02020603050405020304" pitchFamily="18" charset="0"/>
                <a:ea typeface="黑体" panose="02010609060101010101" pitchFamily="49" charset="-122"/>
              </a:rPr>
              <a:t>介值定理</a:t>
            </a:r>
            <a:r>
              <a:rPr kumimoji="1" lang="en-US" altLang="zh-CN" sz="2400">
                <a:solidFill>
                  <a:schemeClr val="accent2"/>
                </a:solidFill>
                <a:latin typeface="Times New Roman" panose="02020603050405020304" pitchFamily="18" charset="0"/>
                <a:ea typeface="黑体" panose="02010609060101010101" pitchFamily="49" charset="-122"/>
              </a:rPr>
              <a:t>) </a:t>
            </a:r>
          </a:p>
        </p:txBody>
      </p:sp>
      <p:sp>
        <p:nvSpPr>
          <p:cNvPr id="206902" name="Text Box 54"/>
          <p:cNvSpPr txBox="1">
            <a:spLocks noChangeArrowheads="1"/>
          </p:cNvSpPr>
          <p:nvPr/>
        </p:nvSpPr>
        <p:spPr bwMode="auto">
          <a:xfrm>
            <a:off x="7239000" y="4495800"/>
            <a:ext cx="2597150"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en-US" altLang="zh-CN" sz="2400">
                <a:solidFill>
                  <a:schemeClr val="accent2"/>
                </a:solidFill>
                <a:latin typeface="Times New Roman" panose="02020603050405020304" pitchFamily="18" charset="0"/>
                <a:ea typeface="黑体" panose="02010609060101010101" pitchFamily="49" charset="-122"/>
              </a:rPr>
              <a:t>(</a:t>
            </a:r>
            <a:r>
              <a:rPr kumimoji="1" lang="zh-CN" altLang="en-US" sz="2400">
                <a:solidFill>
                  <a:schemeClr val="accent2"/>
                </a:solidFill>
                <a:latin typeface="Times New Roman" panose="02020603050405020304" pitchFamily="18" charset="0"/>
                <a:ea typeface="黑体" panose="02010609060101010101" pitchFamily="49" charset="-122"/>
              </a:rPr>
              <a:t>一致连续性定理</a:t>
            </a:r>
            <a:r>
              <a:rPr kumimoji="1" lang="en-US" altLang="zh-CN" sz="2400">
                <a:solidFill>
                  <a:schemeClr val="accent2"/>
                </a:solidFill>
                <a:latin typeface="Times New Roman" panose="02020603050405020304" pitchFamily="18" charset="0"/>
                <a:ea typeface="黑体" panose="02010609060101010101" pitchFamily="49" charset="-122"/>
              </a:rPr>
              <a:t>) </a:t>
            </a:r>
          </a:p>
        </p:txBody>
      </p:sp>
      <p:sp>
        <p:nvSpPr>
          <p:cNvPr id="206903" name="Text Box 55"/>
          <p:cNvSpPr txBox="1">
            <a:spLocks noChangeArrowheads="1"/>
          </p:cNvSpPr>
          <p:nvPr/>
        </p:nvSpPr>
        <p:spPr bwMode="auto">
          <a:xfrm>
            <a:off x="2133600" y="457201"/>
            <a:ext cx="8153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800">
                <a:solidFill>
                  <a:schemeClr val="accent2"/>
                </a:solidFill>
                <a:latin typeface="Times New Roman" panose="02020603050405020304" pitchFamily="18" charset="0"/>
                <a:ea typeface="黑体" panose="02010609060101010101" pitchFamily="49" charset="-122"/>
              </a:rPr>
              <a:t>闭域</a:t>
            </a:r>
            <a:r>
              <a:rPr lang="zh-CN" altLang="en-US" sz="2800">
                <a:latin typeface="Times New Roman" panose="02020603050405020304" pitchFamily="18" charset="0"/>
                <a:ea typeface="黑体" panose="02010609060101010101" pitchFamily="49" charset="-122"/>
              </a:rPr>
              <a:t>上多元连续函数有与一元函数类似的如下性质</a:t>
            </a:r>
            <a:r>
              <a:rPr lang="en-US" altLang="zh-CN" sz="2800">
                <a:latin typeface="Times New Roman" panose="02020603050405020304" pitchFamily="18" charset="0"/>
                <a:ea typeface="黑体" panose="02010609060101010101" pitchFamily="49" charset="-122"/>
              </a:rPr>
              <a:t>:</a:t>
            </a:r>
          </a:p>
        </p:txBody>
      </p:sp>
      <p:sp>
        <p:nvSpPr>
          <p:cNvPr id="206904" name="Text Box 56"/>
          <p:cNvSpPr txBox="1">
            <a:spLocks noChangeArrowheads="1"/>
          </p:cNvSpPr>
          <p:nvPr/>
        </p:nvSpPr>
        <p:spPr bwMode="auto">
          <a:xfrm>
            <a:off x="4114801" y="5181601"/>
            <a:ext cx="1577975" cy="5191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en-US" altLang="zh-CN" sz="2800">
                <a:latin typeface="Times New Roman" panose="02020603050405020304" pitchFamily="18" charset="0"/>
                <a:ea typeface="黑体" panose="02010609060101010101" pitchFamily="49" charset="-122"/>
              </a:rPr>
              <a:t>(</a:t>
            </a:r>
            <a:r>
              <a:rPr kumimoji="1" lang="zh-CN" altLang="en-US" sz="2800">
                <a:latin typeface="Times New Roman" panose="02020603050405020304" pitchFamily="18" charset="0"/>
                <a:ea typeface="黑体" panose="02010609060101010101" pitchFamily="49" charset="-122"/>
              </a:rPr>
              <a:t>证明略</a:t>
            </a:r>
            <a:r>
              <a:rPr kumimoji="1" lang="en-US" altLang="zh-CN" sz="2800">
                <a:latin typeface="Times New Roman" panose="02020603050405020304" pitchFamily="18" charset="0"/>
                <a:ea typeface="黑体" panose="02010609060101010101" pitchFamily="49" charset="-122"/>
              </a:rPr>
              <a:t>) </a:t>
            </a:r>
          </a:p>
        </p:txBody>
      </p:sp>
      <p:sp>
        <p:nvSpPr>
          <p:cNvPr id="2" name="日期占位符 1"/>
          <p:cNvSpPr>
            <a:spLocks noGrp="1"/>
          </p:cNvSpPr>
          <p:nvPr>
            <p:ph type="dt" sz="half" idx="10"/>
          </p:nvPr>
        </p:nvSpPr>
        <p:spPr/>
        <p:txBody>
          <a:bodyPr/>
          <a:lstStyle/>
          <a:p>
            <a:fld id="{CB8FE113-2B4D-4EA3-A8FD-E9277EE815EA}" type="datetime11">
              <a:rPr lang="zh-CN" altLang="en-US" smtClean="0"/>
              <a:t>12:39:01</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6893"/>
                                        </p:tgtEl>
                                        <p:attrNameLst>
                                          <p:attrName>style.visibility</p:attrName>
                                        </p:attrNameLst>
                                      </p:cBhvr>
                                      <p:to>
                                        <p:strVal val="visible"/>
                                      </p:to>
                                    </p:set>
                                    <p:animEffect transition="in" filter="fade">
                                      <p:cBhvr>
                                        <p:cTn id="7" dur="500"/>
                                        <p:tgtEl>
                                          <p:spTgt spid="2068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6902"/>
                                        </p:tgtEl>
                                        <p:attrNameLst>
                                          <p:attrName>style.visibility</p:attrName>
                                        </p:attrNameLst>
                                      </p:cBhvr>
                                      <p:to>
                                        <p:strVal val="visible"/>
                                      </p:to>
                                    </p:set>
                                    <p:animEffect transition="in" filter="fade">
                                      <p:cBhvr>
                                        <p:cTn id="10" dur="500"/>
                                        <p:tgtEl>
                                          <p:spTgt spid="20690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6904"/>
                                        </p:tgtEl>
                                        <p:attrNameLst>
                                          <p:attrName>style.visibility</p:attrName>
                                        </p:attrNameLst>
                                      </p:cBhvr>
                                      <p:to>
                                        <p:strVal val="visible"/>
                                      </p:to>
                                    </p:set>
                                    <p:animEffect transition="in" filter="fade">
                                      <p:cBhvr>
                                        <p:cTn id="13" dur="500"/>
                                        <p:tgtEl>
                                          <p:spTgt spid="206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93" grpId="0"/>
      <p:bldP spid="206902" grpId="0"/>
      <p:bldP spid="20690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12:39:01</a:t>
            </a:fld>
            <a:endParaRPr lang="en-US" altLang="zh-CN"/>
          </a:p>
        </p:txBody>
      </p:sp>
      <p:sp>
        <p:nvSpPr>
          <p:cNvPr id="3" name="Rectangle 867">
            <a:hlinkClick r:id="rId3" action="ppaction://hlinksldjump"/>
          </p:cNvPr>
          <p:cNvSpPr>
            <a:spLocks noChangeArrowheads="1"/>
          </p:cNvSpPr>
          <p:nvPr/>
        </p:nvSpPr>
        <p:spPr bwMode="auto">
          <a:xfrm>
            <a:off x="910407" y="389850"/>
            <a:ext cx="3960695"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r>
              <a:rPr kumimoji="1" lang="zh-CN" altLang="en-US" sz="2800" dirty="0" smtClean="0">
                <a:solidFill>
                  <a:schemeClr val="accent2"/>
                </a:solidFill>
                <a:latin typeface="Times New Roman" panose="02020603050405020304" pitchFamily="18" charset="0"/>
                <a:ea typeface="黑体" panose="02010609060101010101" pitchFamily="49" charset="-122"/>
              </a:rPr>
              <a:t>五、多元函数的极限运算</a:t>
            </a:r>
            <a:endParaRPr kumimoji="1" lang="zh-CN" altLang="en-US" sz="2800" dirty="0">
              <a:solidFill>
                <a:schemeClr val="accent2"/>
              </a:solidFill>
              <a:latin typeface="Times New Roman" panose="02020603050405020304" pitchFamily="18" charset="0"/>
              <a:ea typeface="黑体" panose="02010609060101010101" pitchFamily="49" charset="-122"/>
            </a:endParaRPr>
          </a:p>
        </p:txBody>
      </p:sp>
      <p:sp>
        <p:nvSpPr>
          <p:cNvPr id="4" name="矩形 3"/>
          <p:cNvSpPr/>
          <p:nvPr/>
        </p:nvSpPr>
        <p:spPr>
          <a:xfrm>
            <a:off x="1086197" y="956819"/>
            <a:ext cx="6096000" cy="821250"/>
          </a:xfrm>
          <a:prstGeom prst="rect">
            <a:avLst/>
          </a:prstGeom>
        </p:spPr>
        <p:txBody>
          <a:bodyPr>
            <a:spAutoFit/>
          </a:bodyPr>
          <a:lstStyle/>
          <a:p>
            <a:pPr marL="685800" lvl="1" indent="-228600" fontAlgn="auto">
              <a:lnSpc>
                <a:spcPct val="90000"/>
              </a:lnSpc>
              <a:spcBef>
                <a:spcPts val="500"/>
              </a:spcBef>
              <a:spcAft>
                <a:spcPts val="0"/>
              </a:spcAft>
              <a:buFont typeface="Arial" panose="020B0604020202020204" pitchFamily="34" charset="0"/>
              <a:buChar char="•"/>
            </a:pPr>
            <a:r>
              <a:rPr lang="en-US" altLang="zh-CN" sz="2400" dirty="0">
                <a:solidFill>
                  <a:prstClr val="black"/>
                </a:solidFill>
                <a:latin typeface="Calibri" panose="020F0502020204030204"/>
                <a:ea typeface="等线" panose="02010600030101010101" pitchFamily="2" charset="-122"/>
              </a:rPr>
              <a:t>(1)</a:t>
            </a:r>
            <a:r>
              <a:rPr lang="zh-CN" altLang="en-US" sz="2400" dirty="0">
                <a:solidFill>
                  <a:prstClr val="black"/>
                </a:solidFill>
                <a:latin typeface="Calibri" panose="020F0502020204030204"/>
                <a:ea typeface="等线" panose="02010600030101010101" pitchFamily="2" charset="-122"/>
              </a:rPr>
              <a:t>利用一元函数有关结论</a:t>
            </a:r>
            <a:r>
              <a:rPr lang="en-US" altLang="zh-CN" sz="2400" dirty="0">
                <a:solidFill>
                  <a:prstClr val="black"/>
                </a:solidFill>
                <a:latin typeface="Calibri" panose="020F0502020204030204"/>
                <a:ea typeface="等线" panose="02010600030101010101" pitchFamily="2" charset="-122"/>
              </a:rPr>
              <a:t>;</a:t>
            </a:r>
          </a:p>
          <a:p>
            <a:pPr marL="685800" lvl="1" indent="-228600" fontAlgn="auto">
              <a:lnSpc>
                <a:spcPct val="90000"/>
              </a:lnSpc>
              <a:spcBef>
                <a:spcPts val="500"/>
              </a:spcBef>
              <a:spcAft>
                <a:spcPts val="0"/>
              </a:spcAft>
              <a:buFont typeface="Arial" panose="020B0604020202020204" pitchFamily="34" charset="0"/>
              <a:buChar char="•"/>
            </a:pPr>
            <a:r>
              <a:rPr lang="en-US" altLang="zh-CN" sz="2400" dirty="0">
                <a:solidFill>
                  <a:prstClr val="black"/>
                </a:solidFill>
                <a:latin typeface="Calibri" panose="020F0502020204030204"/>
                <a:ea typeface="等线" panose="02010600030101010101" pitchFamily="2" charset="-122"/>
              </a:rPr>
              <a:t>(2)</a:t>
            </a:r>
            <a:r>
              <a:rPr lang="zh-CN" altLang="en-US" sz="2400" dirty="0">
                <a:solidFill>
                  <a:prstClr val="black"/>
                </a:solidFill>
                <a:latin typeface="Calibri" panose="020F0502020204030204"/>
                <a:ea typeface="等线" panose="02010600030101010101" pitchFamily="2" charset="-122"/>
              </a:rPr>
              <a:t>转化为连续函数求极限</a:t>
            </a:r>
            <a:r>
              <a:rPr lang="en-US" altLang="zh-CN" sz="2400" dirty="0">
                <a:solidFill>
                  <a:prstClr val="black"/>
                </a:solidFill>
                <a:latin typeface="Calibri" panose="020F0502020204030204"/>
                <a:ea typeface="等线" panose="02010600030101010101" pitchFamily="2" charset="-122"/>
              </a:rPr>
              <a:t>.</a:t>
            </a:r>
          </a:p>
        </p:txBody>
      </p:sp>
      <p:sp>
        <p:nvSpPr>
          <p:cNvPr id="5" name="矩形 4"/>
          <p:cNvSpPr/>
          <p:nvPr/>
        </p:nvSpPr>
        <p:spPr>
          <a:xfrm>
            <a:off x="1441705" y="1844094"/>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3</a:t>
            </a:r>
            <a:r>
              <a:rPr lang="en-US" altLang="zh-CN" sz="2400" b="1" dirty="0" smtClean="0">
                <a:solidFill>
                  <a:prstClr val="black"/>
                </a:solidFill>
                <a:ea typeface="黑体" panose="02010609060101010101" pitchFamily="49" charset="-122"/>
              </a:rPr>
              <a:t> </a:t>
            </a:r>
            <a:endParaRPr lang="zh-CN" altLang="en-US" sz="1600" dirty="0"/>
          </a:p>
        </p:txBody>
      </p:sp>
      <p:sp>
        <p:nvSpPr>
          <p:cNvPr id="6" name="Text Box 5"/>
          <p:cNvSpPr txBox="1">
            <a:spLocks noChangeArrowheads="1"/>
          </p:cNvSpPr>
          <p:nvPr/>
        </p:nvSpPr>
        <p:spPr bwMode="auto">
          <a:xfrm>
            <a:off x="1441705" y="2791207"/>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7" name="矩形 6"/>
              <p:cNvSpPr/>
              <p:nvPr/>
            </p:nvSpPr>
            <p:spPr>
              <a:xfrm>
                <a:off x="2075852" y="1778068"/>
                <a:ext cx="3987054" cy="927498"/>
              </a:xfrm>
              <a:prstGeom prst="rect">
                <a:avLst/>
              </a:prstGeom>
            </p:spPr>
            <p:txBody>
              <a:bodyPr wrap="none">
                <a:spAutoFit/>
              </a:bodyPr>
              <a:lstStyle/>
              <a:p>
                <a:r>
                  <a:rPr lang="zh-CN" altLang="en-US" sz="2400" dirty="0"/>
                  <a:t>求极限</a:t>
                </a:r>
                <a14:m>
                  <m:oMath xmlns:m="http://schemas.openxmlformats.org/officeDocument/2006/math">
                    <m:limLow>
                      <m:limLowPr>
                        <m:ctrlPr>
                          <a:rPr lang="zh-CN" altLang="en-US" sz="2400" i="1">
                            <a:solidFill>
                              <a:prstClr val="black"/>
                            </a:solidFill>
                            <a:latin typeface="Cambria Math" panose="02040503050406030204" pitchFamily="18" charset="0"/>
                          </a:rPr>
                        </m:ctrlPr>
                      </m:limLowPr>
                      <m:e>
                        <m:r>
                          <m:rPr>
                            <m:sty m:val="p"/>
                          </m:rPr>
                          <a:rPr lang="zh-CN" altLang="en-US" sz="2400">
                            <a:solidFill>
                              <a:prstClr val="black"/>
                            </a:solidFill>
                            <a:latin typeface="Cambria Math" panose="02040503050406030204" pitchFamily="18" charset="0"/>
                          </a:rPr>
                          <m:t>lim</m:t>
                        </m:r>
                      </m:e>
                      <m:lim>
                        <m:m>
                          <m:mPr>
                            <m:mcs>
                              <m:mc>
                                <m:mcPr>
                                  <m:count m:val="1"/>
                                  <m:mcJc m:val="center"/>
                                </m:mcPr>
                              </m:mc>
                            </m:mcs>
                            <m:ctrlPr>
                              <a:rPr lang="zh-CN" altLang="en-US" sz="2400" i="1">
                                <a:solidFill>
                                  <a:prstClr val="black"/>
                                </a:solidFill>
                                <a:latin typeface="Cambria Math" panose="02040503050406030204" pitchFamily="18" charset="0"/>
                              </a:rPr>
                            </m:ctrlPr>
                          </m:mPr>
                          <m:m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→0</m:t>
                              </m:r>
                            </m:e>
                          </m:mr>
                          <m:mr>
                            <m:e>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→0</m:t>
                              </m:r>
                            </m:e>
                          </m:mr>
                        </m:m>
                      </m:lim>
                    </m:limLow>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r>
                      <m:rPr>
                        <m:sty m:val="p"/>
                      </m:rPr>
                      <a:rPr lang="zh-CN" altLang="en-US" sz="2400">
                        <a:solidFill>
                          <a:prstClr val="black"/>
                        </a:solidFill>
                        <a:latin typeface="Cambria Math" panose="02040503050406030204" pitchFamily="18" charset="0"/>
                      </a:rPr>
                      <m:t>sin</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1</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oMath>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2075852" y="1778068"/>
                <a:ext cx="3987054" cy="927498"/>
              </a:xfrm>
              <a:prstGeom prst="rect">
                <a:avLst/>
              </a:prstGeom>
              <a:blipFill>
                <a:blip r:embed="rId4"/>
                <a:stretch>
                  <a:fillRect l="-2446"/>
                </a:stretch>
              </a:blipFill>
            </p:spPr>
            <p:txBody>
              <a:bodyPr/>
              <a:lstStyle/>
              <a:p>
                <a:r>
                  <a:rPr lang="zh-CN" altLang="en-US">
                    <a:noFill/>
                  </a:rPr>
                  <a:t> </a:t>
                </a:r>
              </a:p>
            </p:txBody>
          </p:sp>
        </mc:Fallback>
      </mc:AlternateContent>
      <p:graphicFrame>
        <p:nvGraphicFramePr>
          <p:cNvPr id="8" name="对象 7"/>
          <p:cNvGraphicFramePr>
            <a:graphicFrameLocks noChangeAspect="1"/>
          </p:cNvGraphicFramePr>
          <p:nvPr>
            <p:extLst>
              <p:ext uri="{D42A27DB-BD31-4B8C-83A1-F6EECF244321}">
                <p14:modId xmlns:p14="http://schemas.microsoft.com/office/powerpoint/2010/main" val="4233431232"/>
              </p:ext>
            </p:extLst>
          </p:nvPr>
        </p:nvGraphicFramePr>
        <p:xfrm>
          <a:off x="6038850" y="3338513"/>
          <a:ext cx="114300" cy="177800"/>
        </p:xfrm>
        <a:graphic>
          <a:graphicData uri="http://schemas.openxmlformats.org/presentationml/2006/ole">
            <mc:AlternateContent xmlns:mc="http://schemas.openxmlformats.org/markup-compatibility/2006">
              <mc:Choice xmlns:v="urn:schemas-microsoft-com:vml" Requires="v">
                <p:oleObj spid="_x0000_s356418" name="Equation" r:id="rId5" imgW="114120" imgH="177480" progId="Equation.DSMT4">
                  <p:embed/>
                </p:oleObj>
              </mc:Choice>
              <mc:Fallback>
                <p:oleObj name="Equation" r:id="rId5" imgW="114120" imgH="177480" progId="Equation.DSMT4">
                  <p:embed/>
                  <p:pic>
                    <p:nvPicPr>
                      <p:cNvPr id="0" name=""/>
                      <p:cNvPicPr/>
                      <p:nvPr/>
                    </p:nvPicPr>
                    <p:blipFill>
                      <a:blip r:embed="rId6"/>
                      <a:stretch>
                        <a:fillRect/>
                      </a:stretch>
                    </p:blipFill>
                    <p:spPr>
                      <a:xfrm>
                        <a:off x="6038850" y="3338513"/>
                        <a:ext cx="114300" cy="1778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0" name="矩形 9"/>
              <p:cNvSpPr/>
              <p:nvPr/>
            </p:nvSpPr>
            <p:spPr>
              <a:xfrm>
                <a:off x="2075852" y="2791206"/>
                <a:ext cx="5363776" cy="461665"/>
              </a:xfrm>
              <a:prstGeom prst="rect">
                <a:avLst/>
              </a:prstGeom>
            </p:spPr>
            <p:txBody>
              <a:bodyPr wrap="none">
                <a:spAutoFit/>
              </a:bodyPr>
              <a:lstStyle/>
              <a:p>
                <a:r>
                  <a:rPr lang="zh-CN" altLang="en-US" sz="2400" dirty="0" smtClean="0"/>
                  <a:t>令</a:t>
                </a:r>
                <a14:m>
                  <m:oMath xmlns:m="http://schemas.openxmlformats.org/officeDocument/2006/math">
                    <m:r>
                      <a:rPr lang="zh-CN" altLang="en-US" sz="2400" i="1">
                        <a:latin typeface="Cambria Math" panose="02040503050406030204" pitchFamily="18" charset="0"/>
                      </a:rPr>
                      <m:t>𝑢</m:t>
                    </m:r>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0">
                            <a:latin typeface="Cambria Math" panose="02040503050406030204" pitchFamily="18" charset="0"/>
                          </a:rPr>
                          <m:t>2</m:t>
                        </m:r>
                      </m:sup>
                    </m:sSup>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i="0">
                            <a:latin typeface="Cambria Math" panose="02040503050406030204" pitchFamily="18" charset="0"/>
                          </a:rPr>
                          <m:t>2</m:t>
                        </m:r>
                      </m:sup>
                    </m:sSup>
                    <m:r>
                      <a:rPr lang="zh-CN" altLang="en-US" sz="2400" i="0">
                        <a:latin typeface="Cambria Math" panose="02040503050406030204" pitchFamily="18" charset="0"/>
                      </a:rPr>
                      <m:t>,</m:t>
                    </m:r>
                  </m:oMath>
                </a14:m>
                <a:r>
                  <a:rPr lang="zh-CN" altLang="en-US" sz="2400" dirty="0" smtClean="0"/>
                  <a:t>则</a:t>
                </a:r>
                <a14:m>
                  <m:oMath xmlns:m="http://schemas.openxmlformats.org/officeDocument/2006/math">
                    <m:r>
                      <a:rPr lang="en-US" altLang="zh-CN" sz="2400" b="0" i="0" smtClean="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zh-CN" altLang="en-US" sz="2400">
                        <a:solidFill>
                          <a:prstClr val="black"/>
                        </a:solidFill>
                        <a:latin typeface="Cambria Math" panose="02040503050406030204" pitchFamily="18" charset="0"/>
                      </a:rPr>
                      <m:t>→</m:t>
                    </m:r>
                    <m:r>
                      <a:rPr lang="en-US" altLang="zh-CN" sz="2400" b="0" i="0" smtClean="0">
                        <a:solidFill>
                          <a:prstClr val="black"/>
                        </a:solidFill>
                        <a:latin typeface="Cambria Math" panose="02040503050406030204" pitchFamily="18" charset="0"/>
                      </a:rPr>
                      <m:t>(</m:t>
                    </m:r>
                    <m:r>
                      <a:rPr lang="zh-CN" altLang="en-US" sz="2400">
                        <a:solidFill>
                          <a:prstClr val="black"/>
                        </a:solidFill>
                        <a:latin typeface="Cambria Math" panose="02040503050406030204" pitchFamily="18" charset="0"/>
                      </a:rPr>
                      <m:t>0</m:t>
                    </m:r>
                    <m:r>
                      <a:rPr lang="en-US" altLang="zh-CN" sz="2400" b="0" i="0" smtClean="0">
                        <a:solidFill>
                          <a:prstClr val="black"/>
                        </a:solidFill>
                        <a:latin typeface="Cambria Math" panose="02040503050406030204" pitchFamily="18" charset="0"/>
                      </a:rPr>
                      <m:t>,0)</m:t>
                    </m:r>
                  </m:oMath>
                </a14:m>
                <a:r>
                  <a:rPr lang="zh-CN" altLang="en-US" sz="2400" dirty="0" smtClean="0"/>
                  <a:t>时</a:t>
                </a:r>
                <a14:m>
                  <m:oMath xmlns:m="http://schemas.openxmlformats.org/officeDocument/2006/math">
                    <m:r>
                      <a:rPr lang="zh-CN" altLang="en-US" sz="2400" i="1">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m:t>
                    </m:r>
                    <m:r>
                      <a:rPr lang="en-US" altLang="zh-CN" sz="2400" b="0" i="0" smtClean="0">
                        <a:solidFill>
                          <a:prstClr val="black"/>
                        </a:solidFill>
                        <a:latin typeface="Cambria Math" panose="02040503050406030204" pitchFamily="18" charset="0"/>
                      </a:rPr>
                      <m:t>0</m:t>
                    </m:r>
                  </m:oMath>
                </a14:m>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2075852" y="2791206"/>
                <a:ext cx="5363776" cy="461665"/>
              </a:xfrm>
              <a:prstGeom prst="rect">
                <a:avLst/>
              </a:prstGeom>
              <a:blipFill>
                <a:blip r:embed="rId7"/>
                <a:stretch>
                  <a:fillRect l="-1820"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075852" y="3338511"/>
                <a:ext cx="5136214" cy="10463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zh-CN" altLang="en-US" sz="2400" i="1" smtClean="0">
                              <a:solidFill>
                                <a:prstClr val="black"/>
                              </a:solidFill>
                              <a:latin typeface="Cambria Math" panose="02040503050406030204" pitchFamily="18" charset="0"/>
                            </a:rPr>
                          </m:ctrlPr>
                        </m:limLowPr>
                        <m:e>
                          <m:r>
                            <m:rPr>
                              <m:sty m:val="p"/>
                            </m:rPr>
                            <a:rPr lang="zh-CN" altLang="en-US" sz="2400">
                              <a:solidFill>
                                <a:prstClr val="black"/>
                              </a:solidFill>
                              <a:latin typeface="Cambria Math" panose="02040503050406030204" pitchFamily="18" charset="0"/>
                            </a:rPr>
                            <m:t>lim</m:t>
                          </m:r>
                        </m:e>
                        <m:lim>
                          <m:m>
                            <m:mPr>
                              <m:mcs>
                                <m:mc>
                                  <m:mcPr>
                                    <m:count m:val="1"/>
                                    <m:mcJc m:val="center"/>
                                  </m:mcPr>
                                </m:mc>
                              </m:mcs>
                              <m:ctrlPr>
                                <a:rPr lang="zh-CN" altLang="en-US" sz="2400" i="1">
                                  <a:solidFill>
                                    <a:prstClr val="black"/>
                                  </a:solidFill>
                                  <a:latin typeface="Cambria Math" panose="02040503050406030204" pitchFamily="18" charset="0"/>
                                </a:rPr>
                              </m:ctrlPr>
                            </m:mPr>
                            <m:m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→0</m:t>
                                </m:r>
                              </m:e>
                            </m:mr>
                            <m:mr>
                              <m:e>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→0</m:t>
                                </m:r>
                              </m:e>
                            </m:mr>
                          </m:m>
                        </m:lim>
                      </m:limLow>
                      <m:d>
                        <m:dPr>
                          <m:ctrlPr>
                            <a:rPr lang="zh-CN" altLang="en-US"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e>
                      </m:d>
                      <m:r>
                        <m:rPr>
                          <m:sty m:val="p"/>
                        </m:rPr>
                        <a:rPr lang="zh-CN" altLang="en-US" sz="2400">
                          <a:solidFill>
                            <a:prstClr val="black"/>
                          </a:solidFill>
                          <a:latin typeface="Cambria Math" panose="02040503050406030204" pitchFamily="18" charset="0"/>
                        </a:rPr>
                        <m:t>sin</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1</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r>
                        <a:rPr lang="en-US" altLang="zh-CN" sz="2400" b="0" i="1" smtClean="0">
                          <a:solidFill>
                            <a:prstClr val="black"/>
                          </a:solidFill>
                          <a:latin typeface="Cambria Math" panose="02040503050406030204" pitchFamily="18" charset="0"/>
                        </a:rPr>
                        <m:t>=</m:t>
                      </m:r>
                      <m:limLow>
                        <m:limLowPr>
                          <m:ctrlPr>
                            <a:rPr lang="zh-CN" altLang="en-US" sz="2400" i="1">
                              <a:solidFill>
                                <a:prstClr val="black"/>
                              </a:solidFill>
                              <a:latin typeface="Cambria Math" panose="02040503050406030204" pitchFamily="18" charset="0"/>
                            </a:rPr>
                          </m:ctrlPr>
                        </m:limLowPr>
                        <m:e>
                          <m:r>
                            <m:rPr>
                              <m:sty m:val="p"/>
                            </m:rPr>
                            <a:rPr lang="zh-CN" altLang="en-US" sz="2400">
                              <a:solidFill>
                                <a:prstClr val="black"/>
                              </a:solidFill>
                              <a:latin typeface="Cambria Math" panose="02040503050406030204" pitchFamily="18" charset="0"/>
                            </a:rPr>
                            <m:t>lim</m:t>
                          </m:r>
                        </m:e>
                        <m:lim>
                          <m:r>
                            <a:rPr lang="en-US" altLang="zh-CN" sz="2400" b="0" i="1" smtClean="0">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→0</m:t>
                          </m:r>
                        </m:lim>
                      </m:limLow>
                      <m:r>
                        <a:rPr lang="en-US" altLang="zh-CN" sz="2400" b="0" i="1" smtClean="0">
                          <a:solidFill>
                            <a:prstClr val="black"/>
                          </a:solidFill>
                          <a:latin typeface="Cambria Math" panose="02040503050406030204" pitchFamily="18" charset="0"/>
                        </a:rPr>
                        <m:t>𝑢</m:t>
                      </m:r>
                      <m:r>
                        <m:rPr>
                          <m:sty m:val="p"/>
                        </m:rPr>
                        <a:rPr lang="zh-CN" altLang="en-US" sz="2400">
                          <a:solidFill>
                            <a:prstClr val="black"/>
                          </a:solidFill>
                          <a:latin typeface="Cambria Math" panose="02040503050406030204" pitchFamily="18" charset="0"/>
                        </a:rPr>
                        <m:t>sin</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1</m:t>
                          </m:r>
                        </m:num>
                        <m:den>
                          <m:r>
                            <a:rPr lang="en-US" altLang="zh-CN" sz="2400" b="0" i="1" smtClean="0">
                              <a:solidFill>
                                <a:prstClr val="black"/>
                              </a:solidFill>
                              <a:latin typeface="Cambria Math" panose="02040503050406030204" pitchFamily="18" charset="0"/>
                            </a:rPr>
                            <m:t>𝑢</m:t>
                          </m:r>
                        </m:den>
                      </m:f>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2075852" y="3338511"/>
                <a:ext cx="5136214" cy="104631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192231" y="4479358"/>
                <a:ext cx="3072059" cy="758156"/>
              </a:xfrm>
              <a:prstGeom prst="rect">
                <a:avLst/>
              </a:prstGeom>
            </p:spPr>
            <p:txBody>
              <a:bodyPr wrap="none">
                <a:spAutoFit/>
              </a:bodyPr>
              <a:lstStyle/>
              <a:p>
                <a14:m>
                  <m:oMath xmlns:m="http://schemas.openxmlformats.org/officeDocument/2006/math">
                    <m:limLow>
                      <m:limLowPr>
                        <m:ctrlPr>
                          <a:rPr lang="zh-CN" altLang="en-US" sz="2400" i="1">
                            <a:latin typeface="Cambria Math" panose="02040503050406030204" pitchFamily="18" charset="0"/>
                          </a:rPr>
                        </m:ctrlPr>
                      </m:limLowPr>
                      <m:e>
                        <m:r>
                          <m:rPr>
                            <m:sty m:val="p"/>
                          </m:rPr>
                          <a:rPr lang="zh-CN" altLang="en-US" sz="2400">
                            <a:latin typeface="Cambria Math" panose="02040503050406030204" pitchFamily="18" charset="0"/>
                          </a:rPr>
                          <m:t>lim</m:t>
                        </m:r>
                      </m:e>
                      <m:lim>
                        <m:d>
                          <m:dPr>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𝑦</m:t>
                            </m:r>
                          </m:e>
                        </m:d>
                        <m:r>
                          <a:rPr lang="zh-CN" altLang="en-US" sz="2400" i="0">
                            <a:latin typeface="Cambria Math" panose="02040503050406030204" pitchFamily="18" charset="0"/>
                          </a:rPr>
                          <m:t>→</m:t>
                        </m:r>
                        <m:d>
                          <m:dPr>
                            <m:ctrlPr>
                              <a:rPr lang="zh-CN" altLang="en-US" sz="2400" i="1">
                                <a:latin typeface="Cambria Math" panose="02040503050406030204" pitchFamily="18" charset="0"/>
                              </a:rPr>
                            </m:ctrlPr>
                          </m:dPr>
                          <m:e>
                            <m:r>
                              <a:rPr lang="zh-CN" altLang="en-US" sz="2400" i="0">
                                <a:latin typeface="Cambria Math" panose="02040503050406030204" pitchFamily="18" charset="0"/>
                              </a:rPr>
                              <m:t>0,0</m:t>
                            </m:r>
                          </m:e>
                        </m:d>
                      </m:lim>
                    </m:limLow>
                    <m:f>
                      <m:fPr>
                        <m:ctrlPr>
                          <a:rPr lang="zh-CN" altLang="en-US" sz="2400" i="1">
                            <a:latin typeface="Cambria Math" panose="02040503050406030204" pitchFamily="18" charset="0"/>
                          </a:rPr>
                        </m:ctrlPr>
                      </m:fPr>
                      <m:num>
                        <m:r>
                          <a:rPr lang="zh-CN" altLang="en-US" sz="2400" i="0">
                            <a:latin typeface="Cambria Math" panose="02040503050406030204" pitchFamily="18" charset="0"/>
                          </a:rPr>
                          <m:t>1−</m:t>
                        </m:r>
                        <m:r>
                          <m:rPr>
                            <m:sty m:val="p"/>
                          </m:rPr>
                          <a:rPr lang="zh-CN" altLang="en-US" sz="2400" i="0">
                            <a:latin typeface="Cambria Math" panose="02040503050406030204" pitchFamily="18" charset="0"/>
                          </a:rPr>
                          <m:t>cos</m:t>
                        </m:r>
                        <m:d>
                          <m:dPr>
                            <m:ctrlPr>
                              <a:rPr lang="zh-CN" altLang="en-US" sz="2400" i="1">
                                <a:latin typeface="Cambria Math" panose="02040503050406030204" pitchFamily="18" charset="0"/>
                              </a:rPr>
                            </m:ctrlPr>
                          </m:dP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0">
                                    <a:latin typeface="Cambria Math" panose="02040503050406030204" pitchFamily="18" charset="0"/>
                                  </a:rPr>
                                  <m:t>2</m:t>
                                </m:r>
                              </m:sup>
                            </m:sSup>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i="0">
                                    <a:latin typeface="Cambria Math" panose="02040503050406030204" pitchFamily="18" charset="0"/>
                                  </a:rPr>
                                  <m:t>2</m:t>
                                </m:r>
                              </m:sup>
                            </m:sSup>
                          </m:e>
                        </m:d>
                      </m:num>
                      <m:den>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0">
                                        <a:latin typeface="Cambria Math" panose="02040503050406030204" pitchFamily="18" charset="0"/>
                                      </a:rPr>
                                      <m:t>2</m:t>
                                    </m:r>
                                  </m:sup>
                                </m:sSup>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i="0">
                                        <a:latin typeface="Cambria Math" panose="02040503050406030204" pitchFamily="18" charset="0"/>
                                      </a:rPr>
                                      <m:t>2</m:t>
                                    </m:r>
                                  </m:sup>
                                </m:sSup>
                              </m:e>
                            </m:d>
                          </m:e>
                          <m:sup>
                            <m:r>
                              <a:rPr lang="zh-CN" altLang="en-US" sz="2400" i="0">
                                <a:latin typeface="Cambria Math" panose="02040503050406030204" pitchFamily="18" charset="0"/>
                              </a:rPr>
                              <m:t>2</m:t>
                            </m:r>
                          </m:sup>
                        </m:sSup>
                      </m:den>
                    </m:f>
                  </m:oMath>
                </a14:m>
                <a:r>
                  <a:rPr lang="zh-CN" altLang="en-US" sz="2400" dirty="0" smtClean="0"/>
                  <a:t> </a:t>
                </a:r>
                <a:endParaRPr lang="zh-CN"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2192231" y="4479358"/>
                <a:ext cx="3072059" cy="758156"/>
              </a:xfrm>
              <a:prstGeom prst="rect">
                <a:avLst/>
              </a:prstGeom>
              <a:blipFill>
                <a:blip r:embed="rId9"/>
                <a:stretch>
                  <a:fillRect/>
                </a:stretch>
              </a:blipFill>
            </p:spPr>
            <p:txBody>
              <a:bodyPr/>
              <a:lstStyle/>
              <a:p>
                <a:r>
                  <a:rPr lang="zh-CN" altLang="en-US">
                    <a:noFill/>
                  </a:rPr>
                  <a:t> </a:t>
                </a:r>
              </a:p>
            </p:txBody>
          </p:sp>
        </mc:Fallback>
      </mc:AlternateContent>
      <p:sp>
        <p:nvSpPr>
          <p:cNvPr id="13" name="矩形 12"/>
          <p:cNvSpPr/>
          <p:nvPr/>
        </p:nvSpPr>
        <p:spPr>
          <a:xfrm>
            <a:off x="1441705" y="4713140"/>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4</a:t>
            </a:r>
            <a:r>
              <a:rPr lang="en-US" altLang="zh-CN" sz="2400" b="1" dirty="0" smtClean="0">
                <a:solidFill>
                  <a:prstClr val="black"/>
                </a:solidFill>
                <a:ea typeface="黑体" panose="02010609060101010101" pitchFamily="49" charset="-122"/>
              </a:rPr>
              <a:t> </a:t>
            </a:r>
            <a:endParaRPr lang="zh-CN" altLang="en-US" sz="1600" dirty="0"/>
          </a:p>
        </p:txBody>
      </p:sp>
      <p:sp>
        <p:nvSpPr>
          <p:cNvPr id="14" name="Text Box 5"/>
          <p:cNvSpPr txBox="1">
            <a:spLocks noChangeArrowheads="1"/>
          </p:cNvSpPr>
          <p:nvPr/>
        </p:nvSpPr>
        <p:spPr bwMode="auto">
          <a:xfrm>
            <a:off x="1441705" y="5660253"/>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15" name="矩形 14"/>
              <p:cNvSpPr/>
              <p:nvPr/>
            </p:nvSpPr>
            <p:spPr>
              <a:xfrm>
                <a:off x="2075852" y="5408587"/>
                <a:ext cx="5370894" cy="758156"/>
              </a:xfrm>
              <a:prstGeom prst="rect">
                <a:avLst/>
              </a:prstGeom>
            </p:spPr>
            <p:txBody>
              <a:bodyPr wrap="none">
                <a:spAutoFit/>
              </a:bodyPr>
              <a:lstStyle/>
              <a:p>
                <a14:m>
                  <m:oMath xmlns:m="http://schemas.openxmlformats.org/officeDocument/2006/math">
                    <m:limLow>
                      <m:limLowPr>
                        <m:ctrlPr>
                          <a:rPr lang="zh-CN" altLang="en-US" sz="2400" i="1" smtClean="0">
                            <a:latin typeface="Cambria Math" panose="02040503050406030204" pitchFamily="18" charset="0"/>
                          </a:rPr>
                        </m:ctrlPr>
                      </m:limLowPr>
                      <m:e>
                        <m:r>
                          <m:rPr>
                            <m:sty m:val="p"/>
                          </m:rPr>
                          <a:rPr lang="zh-CN" altLang="en-US" sz="2400">
                            <a:latin typeface="Cambria Math" panose="02040503050406030204" pitchFamily="18" charset="0"/>
                          </a:rPr>
                          <m:t>lim</m:t>
                        </m:r>
                      </m:e>
                      <m:lim>
                        <m:d>
                          <m:dPr>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𝑦</m:t>
                            </m:r>
                          </m:e>
                        </m:d>
                        <m:r>
                          <a:rPr lang="zh-CN" altLang="en-US" sz="2400" i="0">
                            <a:latin typeface="Cambria Math" panose="02040503050406030204" pitchFamily="18" charset="0"/>
                          </a:rPr>
                          <m:t>→</m:t>
                        </m:r>
                        <m:d>
                          <m:dPr>
                            <m:ctrlPr>
                              <a:rPr lang="zh-CN" altLang="en-US" sz="2400" i="1">
                                <a:latin typeface="Cambria Math" panose="02040503050406030204" pitchFamily="18" charset="0"/>
                              </a:rPr>
                            </m:ctrlPr>
                          </m:dPr>
                          <m:e>
                            <m:r>
                              <a:rPr lang="zh-CN" altLang="en-US" sz="2400" i="0">
                                <a:latin typeface="Cambria Math" panose="02040503050406030204" pitchFamily="18" charset="0"/>
                              </a:rPr>
                              <m:t>0,0</m:t>
                            </m:r>
                          </m:e>
                        </m:d>
                      </m:lim>
                    </m:limLow>
                    <m:f>
                      <m:fPr>
                        <m:ctrlPr>
                          <a:rPr lang="zh-CN" altLang="en-US" sz="2400" i="1">
                            <a:latin typeface="Cambria Math" panose="02040503050406030204" pitchFamily="18" charset="0"/>
                          </a:rPr>
                        </m:ctrlPr>
                      </m:fPr>
                      <m:num>
                        <m:r>
                          <a:rPr lang="zh-CN" altLang="en-US" sz="2400" i="0">
                            <a:latin typeface="Cambria Math" panose="02040503050406030204" pitchFamily="18" charset="0"/>
                          </a:rPr>
                          <m:t>1−</m:t>
                        </m:r>
                        <m:r>
                          <m:rPr>
                            <m:sty m:val="p"/>
                          </m:rPr>
                          <a:rPr lang="zh-CN" altLang="en-US" sz="2400" i="0">
                            <a:latin typeface="Cambria Math" panose="02040503050406030204" pitchFamily="18" charset="0"/>
                          </a:rPr>
                          <m:t>cos</m:t>
                        </m:r>
                        <m:d>
                          <m:dPr>
                            <m:ctrlPr>
                              <a:rPr lang="zh-CN" altLang="en-US" sz="2400" i="1">
                                <a:latin typeface="Cambria Math" panose="02040503050406030204" pitchFamily="18" charset="0"/>
                              </a:rPr>
                            </m:ctrlPr>
                          </m:dP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0">
                                    <a:latin typeface="Cambria Math" panose="02040503050406030204" pitchFamily="18" charset="0"/>
                                  </a:rPr>
                                  <m:t>2</m:t>
                                </m:r>
                              </m:sup>
                            </m:sSup>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i="0">
                                    <a:latin typeface="Cambria Math" panose="02040503050406030204" pitchFamily="18" charset="0"/>
                                  </a:rPr>
                                  <m:t>2</m:t>
                                </m:r>
                              </m:sup>
                            </m:sSup>
                          </m:e>
                        </m:d>
                      </m:num>
                      <m:den>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0">
                                        <a:latin typeface="Cambria Math" panose="02040503050406030204" pitchFamily="18" charset="0"/>
                                      </a:rPr>
                                      <m:t>2</m:t>
                                    </m:r>
                                  </m:sup>
                                </m:sSup>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i="0">
                                        <a:latin typeface="Cambria Math" panose="02040503050406030204" pitchFamily="18" charset="0"/>
                                      </a:rPr>
                                      <m:t>2</m:t>
                                    </m:r>
                                  </m:sup>
                                </m:sSup>
                              </m:e>
                            </m:d>
                          </m:e>
                          <m:sup>
                            <m:r>
                              <a:rPr lang="zh-CN" altLang="en-US" sz="2400" i="0">
                                <a:latin typeface="Cambria Math" panose="02040503050406030204" pitchFamily="18" charset="0"/>
                              </a:rPr>
                              <m:t>2</m:t>
                            </m:r>
                          </m:sup>
                        </m:sSup>
                      </m:den>
                    </m:f>
                    <m:r>
                      <a:rPr lang="en-US" altLang="zh-CN" sz="2400" i="1">
                        <a:solidFill>
                          <a:prstClr val="black"/>
                        </a:solidFill>
                        <a:latin typeface="Cambria Math" panose="02040503050406030204" pitchFamily="18" charset="0"/>
                      </a:rPr>
                      <m:t>=</m:t>
                    </m:r>
                    <m:limLow>
                      <m:limLowPr>
                        <m:ctrlPr>
                          <a:rPr lang="zh-CN" altLang="en-US" sz="2400" i="1">
                            <a:solidFill>
                              <a:prstClr val="black"/>
                            </a:solidFill>
                            <a:latin typeface="Cambria Math" panose="02040503050406030204" pitchFamily="18" charset="0"/>
                          </a:rPr>
                        </m:ctrlPr>
                      </m:limLowPr>
                      <m:e>
                        <m:r>
                          <m:rPr>
                            <m:sty m:val="p"/>
                          </m:rPr>
                          <a:rPr lang="zh-CN" altLang="en-US" sz="2400">
                            <a:solidFill>
                              <a:prstClr val="black"/>
                            </a:solidFill>
                            <a:latin typeface="Cambria Math" panose="02040503050406030204" pitchFamily="18" charset="0"/>
                          </a:rPr>
                          <m:t>lim</m:t>
                        </m:r>
                      </m:e>
                      <m:lim>
                        <m:r>
                          <a:rPr lang="en-US" altLang="zh-CN" sz="2400" i="1">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→0</m:t>
                        </m:r>
                      </m:lim>
                    </m:limLow>
                    <m:f>
                      <m:fPr>
                        <m:ctrlPr>
                          <a:rPr lang="zh-CN" altLang="en-US" sz="2400" i="1">
                            <a:solidFill>
                              <a:prstClr val="black"/>
                            </a:solidFill>
                            <a:latin typeface="Cambria Math" panose="02040503050406030204" pitchFamily="18" charset="0"/>
                          </a:rPr>
                        </m:ctrlPr>
                      </m:fPr>
                      <m:num>
                        <m:r>
                          <a:rPr lang="en-US" altLang="zh-CN" sz="2400" b="0" i="0" smtClean="0">
                            <a:solidFill>
                              <a:prstClr val="black"/>
                            </a:solidFill>
                            <a:latin typeface="Cambria Math" panose="02040503050406030204" pitchFamily="18" charset="0"/>
                          </a:rPr>
                          <m:t>1−</m:t>
                        </m:r>
                        <m:r>
                          <m:rPr>
                            <m:sty m:val="p"/>
                          </m:rPr>
                          <a:rPr lang="en-US" altLang="zh-CN" sz="2400" b="0" i="0" smtClean="0">
                            <a:solidFill>
                              <a:prstClr val="black"/>
                            </a:solidFill>
                            <a:latin typeface="Cambria Math" panose="02040503050406030204" pitchFamily="18" charset="0"/>
                          </a:rPr>
                          <m:t>cos</m:t>
                        </m:r>
                        <m:r>
                          <a:rPr lang="en-US" altLang="zh-CN" sz="2400" b="0" i="0" smtClean="0">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𝑢</m:t>
                        </m:r>
                      </m:num>
                      <m:den>
                        <m:sSup>
                          <m:sSupPr>
                            <m:ctrlPr>
                              <a:rPr lang="zh-CN" altLang="en-US"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𝑢</m:t>
                            </m:r>
                          </m:e>
                          <m:sup>
                            <m:r>
                              <a:rPr lang="zh-CN" altLang="en-US" sz="2400">
                                <a:solidFill>
                                  <a:prstClr val="black"/>
                                </a:solidFill>
                                <a:latin typeface="Cambria Math" panose="02040503050406030204" pitchFamily="18" charset="0"/>
                              </a:rPr>
                              <m:t>2</m:t>
                            </m:r>
                          </m:sup>
                        </m:sSup>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1</m:t>
                        </m:r>
                      </m:num>
                      <m:den>
                        <m:r>
                          <a:rPr lang="en-US" altLang="zh-CN" sz="2400" b="0" i="1" smtClean="0">
                            <a:solidFill>
                              <a:prstClr val="black"/>
                            </a:solidFill>
                            <a:latin typeface="Cambria Math" panose="02040503050406030204" pitchFamily="18" charset="0"/>
                          </a:rPr>
                          <m:t>2</m:t>
                        </m:r>
                      </m:den>
                    </m:f>
                  </m:oMath>
                </a14:m>
                <a:r>
                  <a:rPr lang="zh-CN" altLang="en-US" sz="2400" dirty="0" smtClean="0"/>
                  <a:t> </a:t>
                </a:r>
                <a:endParaRPr lang="zh-CN" altLang="en-US" sz="2400" dirty="0"/>
              </a:p>
            </p:txBody>
          </p:sp>
        </mc:Choice>
        <mc:Fallback xmlns="">
          <p:sp>
            <p:nvSpPr>
              <p:cNvPr id="15" name="矩形 14"/>
              <p:cNvSpPr>
                <a:spLocks noRot="1" noChangeAspect="1" noMove="1" noResize="1" noEditPoints="1" noAdjustHandles="1" noChangeArrowheads="1" noChangeShapeType="1" noTextEdit="1"/>
              </p:cNvSpPr>
              <p:nvPr/>
            </p:nvSpPr>
            <p:spPr>
              <a:xfrm>
                <a:off x="2075852" y="5408587"/>
                <a:ext cx="5370894" cy="75815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7182197" y="3533920"/>
                <a:ext cx="75424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=0</m:t>
                      </m:r>
                    </m:oMath>
                  </m:oMathPara>
                </a14:m>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7182197" y="3533920"/>
                <a:ext cx="754245" cy="461665"/>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42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2" grpId="0"/>
      <p:bldP spid="13" grpId="0"/>
      <p:bldP spid="14" grpId="0"/>
      <p:bldP spid="15"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12:39:01</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2059227" y="240058"/>
                <a:ext cx="2724977" cy="685957"/>
              </a:xfrm>
              <a:prstGeom prst="rect">
                <a:avLst/>
              </a:prstGeom>
            </p:spPr>
            <p:txBody>
              <a:bodyPr wrap="none">
                <a:spAutoFit/>
              </a:bodyPr>
              <a:lstStyle/>
              <a:p>
                <a14:m>
                  <m:oMath xmlns:m="http://schemas.openxmlformats.org/officeDocument/2006/math">
                    <m:limLow>
                      <m:limLowPr>
                        <m:ctrlPr>
                          <a:rPr lang="zh-CN" altLang="en-US" sz="2400" i="1">
                            <a:latin typeface="Cambria Math" panose="02040503050406030204" pitchFamily="18" charset="0"/>
                          </a:rPr>
                        </m:ctrlPr>
                      </m:limLowPr>
                      <m:e>
                        <m:r>
                          <m:rPr>
                            <m:sty m:val="p"/>
                          </m:rPr>
                          <a:rPr lang="zh-CN" altLang="en-US" sz="2400">
                            <a:latin typeface="Cambria Math" panose="02040503050406030204" pitchFamily="18" charset="0"/>
                          </a:rPr>
                          <m:t>lim</m:t>
                        </m:r>
                      </m:e>
                      <m:lim>
                        <m:d>
                          <m:dPr>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𝑦</m:t>
                            </m:r>
                            <m:r>
                              <a:rPr lang="zh-CN" altLang="en-US" sz="2400" i="0">
                                <a:latin typeface="Cambria Math" panose="02040503050406030204" pitchFamily="18" charset="0"/>
                              </a:rPr>
                              <m:t>)→(0,0</m:t>
                            </m:r>
                          </m:e>
                        </m:d>
                      </m:lim>
                    </m:limLow>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𝑦</m:t>
                        </m:r>
                      </m:num>
                      <m:den>
                        <m:rad>
                          <m:radPr>
                            <m:degHide m:val="on"/>
                            <m:ctrlPr>
                              <a:rPr lang="zh-CN" altLang="en-US" sz="2400" i="1">
                                <a:latin typeface="Cambria Math" panose="02040503050406030204" pitchFamily="18" charset="0"/>
                              </a:rPr>
                            </m:ctrlPr>
                          </m:radPr>
                          <m:deg/>
                          <m:e>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𝑦</m:t>
                            </m:r>
                            <m:r>
                              <a:rPr lang="zh-CN" altLang="en-US" sz="2400" i="0">
                                <a:latin typeface="Cambria Math" panose="02040503050406030204" pitchFamily="18" charset="0"/>
                              </a:rPr>
                              <m:t>+1</m:t>
                            </m:r>
                          </m:e>
                        </m:rad>
                        <m:r>
                          <a:rPr lang="zh-CN" altLang="en-US" sz="2400" i="0">
                            <a:latin typeface="Cambria Math" panose="02040503050406030204" pitchFamily="18" charset="0"/>
                          </a:rPr>
                          <m:t>−1</m:t>
                        </m:r>
                      </m:den>
                    </m:f>
                  </m:oMath>
                </a14:m>
                <a:r>
                  <a:rPr lang="zh-CN" altLang="en-US" sz="2400" dirty="0" smtClean="0"/>
                  <a:t> </a:t>
                </a:r>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2059227" y="240058"/>
                <a:ext cx="2724977" cy="685957"/>
              </a:xfrm>
              <a:prstGeom prst="rect">
                <a:avLst/>
              </a:prstGeom>
              <a:blipFill>
                <a:blip r:embed="rId2"/>
                <a:stretch>
                  <a:fillRect/>
                </a:stretch>
              </a:blipFill>
            </p:spPr>
            <p:txBody>
              <a:bodyPr/>
              <a:lstStyle/>
              <a:p>
                <a:r>
                  <a:rPr lang="zh-CN" altLang="en-US">
                    <a:noFill/>
                  </a:rPr>
                  <a:t> </a:t>
                </a:r>
              </a:p>
            </p:txBody>
          </p:sp>
        </mc:Fallback>
      </mc:AlternateContent>
      <p:sp>
        <p:nvSpPr>
          <p:cNvPr id="4" name="矩形 3"/>
          <p:cNvSpPr/>
          <p:nvPr/>
        </p:nvSpPr>
        <p:spPr>
          <a:xfrm>
            <a:off x="1308701" y="365125"/>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5</a:t>
            </a:r>
            <a:r>
              <a:rPr lang="en-US" altLang="zh-CN" sz="2400" b="1" dirty="0" smtClean="0">
                <a:solidFill>
                  <a:prstClr val="black"/>
                </a:solidFill>
                <a:ea typeface="黑体" panose="02010609060101010101" pitchFamily="49" charset="-122"/>
              </a:rPr>
              <a:t> </a:t>
            </a:r>
            <a:endParaRPr lang="zh-CN" altLang="en-US" sz="1600" dirty="0"/>
          </a:p>
        </p:txBody>
      </p:sp>
      <p:sp>
        <p:nvSpPr>
          <p:cNvPr id="5" name="Text Box 5"/>
          <p:cNvSpPr txBox="1">
            <a:spLocks noChangeArrowheads="1"/>
          </p:cNvSpPr>
          <p:nvPr/>
        </p:nvSpPr>
        <p:spPr bwMode="auto">
          <a:xfrm>
            <a:off x="1308701" y="990811"/>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6" name="矩形 5"/>
              <p:cNvSpPr/>
              <p:nvPr/>
            </p:nvSpPr>
            <p:spPr>
              <a:xfrm>
                <a:off x="3754073" y="1491428"/>
                <a:ext cx="5097614" cy="685957"/>
              </a:xfrm>
              <a:prstGeom prst="rect">
                <a:avLst/>
              </a:prstGeom>
            </p:spPr>
            <p:txBody>
              <a:bodyPr wrap="none">
                <a:spAutoFit/>
              </a:bodyPr>
              <a:lstStyle/>
              <a:p>
                <a14:m>
                  <m:oMath xmlns:m="http://schemas.openxmlformats.org/officeDocument/2006/math">
                    <m:limLow>
                      <m:limLowPr>
                        <m:ctrlPr>
                          <a:rPr lang="zh-CN" altLang="en-US" sz="2400" i="1" smtClean="0">
                            <a:latin typeface="Cambria Math" panose="02040503050406030204" pitchFamily="18" charset="0"/>
                          </a:rPr>
                        </m:ctrlPr>
                      </m:limLowPr>
                      <m:e>
                        <m:r>
                          <m:rPr>
                            <m:sty m:val="p"/>
                          </m:rPr>
                          <a:rPr lang="zh-CN" altLang="en-US" sz="2400">
                            <a:latin typeface="Cambria Math" panose="02040503050406030204" pitchFamily="18" charset="0"/>
                          </a:rPr>
                          <m:t>lim</m:t>
                        </m:r>
                      </m:e>
                      <m:lim>
                        <m:d>
                          <m:dPr>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𝑦</m:t>
                            </m:r>
                            <m:r>
                              <a:rPr lang="zh-CN" altLang="en-US" sz="2400" i="0">
                                <a:latin typeface="Cambria Math" panose="02040503050406030204" pitchFamily="18" charset="0"/>
                              </a:rPr>
                              <m:t>)→(0,0</m:t>
                            </m:r>
                          </m:e>
                        </m:d>
                      </m:lim>
                    </m:limLow>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𝑦</m:t>
                        </m:r>
                      </m:num>
                      <m:den>
                        <m:rad>
                          <m:radPr>
                            <m:degHide m:val="on"/>
                            <m:ctrlPr>
                              <a:rPr lang="zh-CN" altLang="en-US" sz="2400" i="1">
                                <a:latin typeface="Cambria Math" panose="02040503050406030204" pitchFamily="18" charset="0"/>
                              </a:rPr>
                            </m:ctrlPr>
                          </m:radPr>
                          <m:deg/>
                          <m:e>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𝑦</m:t>
                            </m:r>
                            <m:r>
                              <a:rPr lang="zh-CN" altLang="en-US" sz="2400" i="0">
                                <a:latin typeface="Cambria Math" panose="02040503050406030204" pitchFamily="18" charset="0"/>
                              </a:rPr>
                              <m:t>+1</m:t>
                            </m:r>
                          </m:e>
                        </m:rad>
                        <m:r>
                          <a:rPr lang="zh-CN" altLang="en-US" sz="2400" i="0">
                            <a:latin typeface="Cambria Math" panose="02040503050406030204" pitchFamily="18" charset="0"/>
                          </a:rPr>
                          <m:t>−1</m:t>
                        </m:r>
                      </m:den>
                    </m:f>
                    <m:r>
                      <a:rPr lang="en-US" altLang="zh-CN" sz="2400" b="0" i="0" smtClean="0">
                        <a:latin typeface="Cambria Math" panose="02040503050406030204" pitchFamily="18" charset="0"/>
                      </a:rPr>
                      <m:t>=</m:t>
                    </m:r>
                    <m:limLow>
                      <m:limLowPr>
                        <m:ctrlPr>
                          <a:rPr lang="zh-CN" altLang="en-US" sz="2400" i="1">
                            <a:solidFill>
                              <a:prstClr val="black"/>
                            </a:solidFill>
                            <a:latin typeface="Cambria Math" panose="02040503050406030204" pitchFamily="18" charset="0"/>
                          </a:rPr>
                        </m:ctrlPr>
                      </m:limLowPr>
                      <m:e>
                        <m:r>
                          <m:rPr>
                            <m:sty m:val="p"/>
                          </m:rPr>
                          <a:rPr lang="zh-CN" altLang="en-US" sz="2400">
                            <a:solidFill>
                              <a:prstClr val="black"/>
                            </a:solidFill>
                            <a:latin typeface="Cambria Math" panose="02040503050406030204" pitchFamily="18" charset="0"/>
                          </a:rPr>
                          <m:t>lim</m:t>
                        </m:r>
                      </m:e>
                      <m:lim>
                        <m:r>
                          <a:rPr lang="en-US" altLang="zh-CN" sz="2400" b="0" i="1" smtClean="0">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m:t>
                        </m:r>
                        <m:r>
                          <a:rPr lang="en-US" altLang="zh-CN" sz="2400">
                            <a:solidFill>
                              <a:prstClr val="black"/>
                            </a:solidFill>
                            <a:latin typeface="Cambria Math" panose="02040503050406030204" pitchFamily="18" charset="0"/>
                          </a:rPr>
                          <m:t>0</m:t>
                        </m:r>
                      </m:lim>
                    </m:limLow>
                    <m:f>
                      <m:fPr>
                        <m:ctrlPr>
                          <a:rPr lang="zh-CN" altLang="en-US"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𝑢</m:t>
                        </m:r>
                      </m:num>
                      <m:den>
                        <m:rad>
                          <m:radPr>
                            <m:degHide m:val="on"/>
                            <m:ctrlPr>
                              <a:rPr lang="zh-CN" altLang="en-US" sz="2400" i="1">
                                <a:solidFill>
                                  <a:prstClr val="black"/>
                                </a:solidFill>
                                <a:latin typeface="Cambria Math" panose="02040503050406030204" pitchFamily="18" charset="0"/>
                              </a:rPr>
                            </m:ctrlPr>
                          </m:radPr>
                          <m:deg/>
                          <m:e>
                            <m:r>
                              <a:rPr lang="en-US" altLang="zh-CN" sz="2400" b="0" i="1" smtClean="0">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+1</m:t>
                            </m:r>
                          </m:e>
                        </m:rad>
                        <m:r>
                          <a:rPr lang="zh-CN" altLang="en-US" sz="2400">
                            <a:solidFill>
                              <a:prstClr val="black"/>
                            </a:solidFill>
                            <a:latin typeface="Cambria Math" panose="02040503050406030204" pitchFamily="18" charset="0"/>
                          </a:rPr>
                          <m:t>−1</m:t>
                        </m:r>
                      </m:den>
                    </m:f>
                    <m:r>
                      <a:rPr lang="en-US" altLang="zh-CN" sz="2400" b="0" i="1" smtClean="0">
                        <a:solidFill>
                          <a:prstClr val="black"/>
                        </a:solidFill>
                        <a:latin typeface="Cambria Math" panose="02040503050406030204" pitchFamily="18" charset="0"/>
                      </a:rPr>
                      <m:t>=2</m:t>
                    </m:r>
                  </m:oMath>
                </a14:m>
                <a:r>
                  <a:rPr lang="zh-CN" altLang="en-US" sz="2400" dirty="0" smtClean="0"/>
                  <a:t> </a:t>
                </a:r>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3754073" y="1491428"/>
                <a:ext cx="5097614" cy="68595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984412" y="951857"/>
                <a:ext cx="6407844" cy="539571"/>
              </a:xfrm>
              <a:prstGeom prst="rect">
                <a:avLst/>
              </a:prstGeom>
            </p:spPr>
            <p:txBody>
              <a:bodyPr wrap="none">
                <a:spAutoFit/>
              </a:bodyPr>
              <a:lstStyle/>
              <a:p>
                <a14:m>
                  <m:oMath xmlns:m="http://schemas.openxmlformats.org/officeDocument/2006/math">
                    <m:r>
                      <a:rPr lang="en-US" altLang="zh-CN" sz="2400" b="0" i="1" smtClean="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)→(0,0</m:t>
                    </m:r>
                    <m:r>
                      <a:rPr lang="en-US" altLang="zh-CN" sz="2400" b="0" i="0" smtClean="0">
                        <a:solidFill>
                          <a:prstClr val="black"/>
                        </a:solidFill>
                        <a:latin typeface="Cambria Math" panose="02040503050406030204" pitchFamily="18" charset="0"/>
                      </a:rPr>
                      <m:t>)</m:t>
                    </m:r>
                  </m:oMath>
                </a14:m>
                <a:r>
                  <a:rPr lang="en-US" altLang="zh-CN" sz="2400" dirty="0" smtClean="0"/>
                  <a:t>,</a:t>
                </a:r>
                <a14:m>
                  <m:oMath xmlns:m="http://schemas.openxmlformats.org/officeDocument/2006/math">
                    <m:r>
                      <a:rPr lang="en-US" altLang="zh-CN" sz="2400" b="0" i="0" smtClean="0">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𝑥</m:t>
                    </m:r>
                    <m:r>
                      <a:rPr lang="en-US" altLang="zh-CN" sz="2400" b="0" i="0" smtClean="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en-US" altLang="zh-CN" sz="2400" b="0" i="0" smtClean="0">
                        <a:solidFill>
                          <a:prstClr val="black"/>
                        </a:solidFill>
                        <a:latin typeface="Cambria Math" panose="02040503050406030204" pitchFamily="18" charset="0"/>
                      </a:rPr>
                      <m:t>0,</m:t>
                    </m:r>
                    <m:rad>
                      <m:radPr>
                        <m:degHide m:val="on"/>
                        <m:ctrlPr>
                          <a:rPr lang="zh-CN" altLang="en-US" sz="2400" i="1">
                            <a:solidFill>
                              <a:prstClr val="black"/>
                            </a:solidFill>
                            <a:latin typeface="Cambria Math" panose="02040503050406030204" pitchFamily="18" charset="0"/>
                          </a:rPr>
                        </m:ctrlPr>
                      </m:radPr>
                      <m:deg/>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+1</m:t>
                        </m:r>
                      </m:e>
                    </m:rad>
                    <m:r>
                      <a:rPr lang="zh-CN" altLang="en-US" sz="2400">
                        <a:solidFill>
                          <a:prstClr val="black"/>
                        </a:solidFill>
                        <a:latin typeface="Cambria Math" panose="02040503050406030204" pitchFamily="18" charset="0"/>
                      </a:rPr>
                      <m:t>−1→</m:t>
                    </m:r>
                    <m:r>
                      <a:rPr lang="en-US" altLang="zh-CN" sz="2400">
                        <a:solidFill>
                          <a:prstClr val="black"/>
                        </a:solidFill>
                        <a:latin typeface="Cambria Math" panose="02040503050406030204" pitchFamily="18" charset="0"/>
                      </a:rPr>
                      <m:t>0</m:t>
                    </m:r>
                  </m:oMath>
                </a14:m>
                <a:r>
                  <a:rPr lang="zh-CN" altLang="en-US" sz="2400" dirty="0" smtClean="0"/>
                  <a:t> </a:t>
                </a:r>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1984412" y="951857"/>
                <a:ext cx="6407844" cy="539571"/>
              </a:xfrm>
              <a:prstGeom prst="rect">
                <a:avLst/>
              </a:prstGeom>
              <a:blipFill>
                <a:blip r:embed="rId4"/>
                <a:stretch>
                  <a:fillRect b="-191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984412" y="1603574"/>
                <a:ext cx="1569597" cy="461665"/>
              </a:xfrm>
              <a:prstGeom prst="rect">
                <a:avLst/>
              </a:prstGeom>
            </p:spPr>
            <p:txBody>
              <a:bodyPr wrap="none">
                <a:spAutoFit/>
              </a:bodyPr>
              <a:lstStyle/>
              <a:p>
                <a14:m>
                  <m:oMath xmlns:m="http://schemas.openxmlformats.org/officeDocument/2006/math">
                    <m:r>
                      <a:rPr lang="en-US" altLang="zh-CN" sz="2400" b="0" i="1" smtClean="0">
                        <a:solidFill>
                          <a:prstClr val="black"/>
                        </a:solidFill>
                        <a:latin typeface="Cambria Math" panose="02040503050406030204" pitchFamily="18" charset="0"/>
                      </a:rPr>
                      <m:t>𝑢</m:t>
                    </m:r>
                    <m:r>
                      <a:rPr lang="en-US" altLang="zh-CN" sz="2400" b="0" i="1" smtClean="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en-US" altLang="zh-CN"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oMath>
                </a14:m>
                <a:r>
                  <a:rPr lang="en-US" altLang="zh-CN" sz="2400" dirty="0" smtClean="0"/>
                  <a:t>,</a:t>
                </a:r>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984412" y="1603574"/>
                <a:ext cx="1569597" cy="461665"/>
              </a:xfrm>
              <a:prstGeom prst="rect">
                <a:avLst/>
              </a:prstGeom>
              <a:blipFill>
                <a:blip r:embed="rId5"/>
                <a:stretch>
                  <a:fillRect t="-9211" r="-5058"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784204" y="2152452"/>
                <a:ext cx="5221173" cy="749436"/>
              </a:xfrm>
              <a:prstGeom prst="rect">
                <a:avLst/>
              </a:prstGeom>
            </p:spPr>
            <p:txBody>
              <a:bodyPr wrap="none">
                <a:spAutoFit/>
              </a:bodyPr>
              <a:lstStyle/>
              <a:p>
                <a14:m>
                  <m:oMath xmlns:m="http://schemas.openxmlformats.org/officeDocument/2006/math">
                    <m:limLow>
                      <m:limLowPr>
                        <m:ctrlPr>
                          <a:rPr lang="zh-CN" altLang="en-US" sz="2400" i="1" smtClean="0">
                            <a:latin typeface="Cambria Math" panose="02040503050406030204" pitchFamily="18" charset="0"/>
                          </a:rPr>
                        </m:ctrlPr>
                      </m:limLowPr>
                      <m:e>
                        <m:r>
                          <m:rPr>
                            <m:sty m:val="p"/>
                          </m:rPr>
                          <a:rPr lang="zh-CN" altLang="en-US" sz="2400">
                            <a:latin typeface="Cambria Math" panose="02040503050406030204" pitchFamily="18" charset="0"/>
                          </a:rPr>
                          <m:t>lim</m:t>
                        </m:r>
                      </m:e>
                      <m:lim>
                        <m:d>
                          <m:dPr>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𝑦</m:t>
                            </m:r>
                            <m:r>
                              <a:rPr lang="zh-CN" altLang="en-US" sz="2400" i="0">
                                <a:latin typeface="Cambria Math" panose="02040503050406030204" pitchFamily="18" charset="0"/>
                              </a:rPr>
                              <m:t>)→(0,0</m:t>
                            </m:r>
                          </m:e>
                        </m:d>
                      </m:lim>
                    </m:limLow>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𝑦</m:t>
                        </m:r>
                      </m:num>
                      <m:den>
                        <m:rad>
                          <m:radPr>
                            <m:degHide m:val="on"/>
                            <m:ctrlPr>
                              <a:rPr lang="zh-CN" altLang="en-US" sz="2400" i="1">
                                <a:latin typeface="Cambria Math" panose="02040503050406030204" pitchFamily="18" charset="0"/>
                              </a:rPr>
                            </m:ctrlPr>
                          </m:radPr>
                          <m:deg/>
                          <m:e>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𝑦</m:t>
                            </m:r>
                            <m:r>
                              <a:rPr lang="zh-CN" altLang="en-US" sz="2400" i="0">
                                <a:latin typeface="Cambria Math" panose="02040503050406030204" pitchFamily="18" charset="0"/>
                              </a:rPr>
                              <m:t>+1</m:t>
                            </m:r>
                          </m:e>
                        </m:rad>
                        <m:r>
                          <a:rPr lang="zh-CN" altLang="en-US" sz="2400" i="0">
                            <a:latin typeface="Cambria Math" panose="02040503050406030204" pitchFamily="18" charset="0"/>
                          </a:rPr>
                          <m:t>−1</m:t>
                        </m:r>
                      </m:den>
                    </m:f>
                    <m:r>
                      <a:rPr lang="en-US" altLang="zh-CN" sz="2400" b="0" i="0" smtClean="0">
                        <a:latin typeface="Cambria Math" panose="02040503050406030204" pitchFamily="18" charset="0"/>
                      </a:rPr>
                      <m:t>=</m:t>
                    </m:r>
                    <m:limLow>
                      <m:limLowPr>
                        <m:ctrlPr>
                          <a:rPr lang="zh-CN" altLang="en-US" sz="2400" i="1">
                            <a:solidFill>
                              <a:prstClr val="black"/>
                            </a:solidFill>
                            <a:latin typeface="Cambria Math" panose="02040503050406030204" pitchFamily="18" charset="0"/>
                          </a:rPr>
                        </m:ctrlPr>
                      </m:limLowPr>
                      <m:e>
                        <m:r>
                          <m:rPr>
                            <m:sty m:val="p"/>
                          </m:rPr>
                          <a:rPr lang="zh-CN" altLang="en-US" sz="2400">
                            <a:solidFill>
                              <a:prstClr val="black"/>
                            </a:solidFill>
                            <a:latin typeface="Cambria Math" panose="02040503050406030204" pitchFamily="18" charset="0"/>
                          </a:rPr>
                          <m:t>lim</m:t>
                        </m:r>
                      </m:e>
                      <m:lim>
                        <m:r>
                          <a:rPr lang="en-US" altLang="zh-CN" sz="2400" b="0" i="1" smtClean="0">
                            <a:solidFill>
                              <a:prstClr val="black"/>
                            </a:solidFill>
                            <a:latin typeface="Cambria Math" panose="02040503050406030204" pitchFamily="18" charset="0"/>
                          </a:rPr>
                          <m:t>𝑣</m:t>
                        </m:r>
                        <m:r>
                          <a:rPr lang="zh-CN" altLang="en-US" sz="2400">
                            <a:solidFill>
                              <a:prstClr val="black"/>
                            </a:solidFill>
                            <a:latin typeface="Cambria Math" panose="02040503050406030204" pitchFamily="18" charset="0"/>
                          </a:rPr>
                          <m:t>→</m:t>
                        </m:r>
                        <m:r>
                          <a:rPr lang="en-US" altLang="zh-CN" sz="2400">
                            <a:solidFill>
                              <a:prstClr val="black"/>
                            </a:solidFill>
                            <a:latin typeface="Cambria Math" panose="02040503050406030204" pitchFamily="18" charset="0"/>
                          </a:rPr>
                          <m:t>0</m:t>
                        </m:r>
                      </m:lim>
                    </m:limLow>
                    <m:f>
                      <m:fPr>
                        <m:ctrlPr>
                          <a:rPr lang="zh-CN" altLang="en-US" sz="2400" i="1">
                            <a:solidFill>
                              <a:prstClr val="black"/>
                            </a:solidFill>
                            <a:latin typeface="Cambria Math" panose="02040503050406030204" pitchFamily="18" charset="0"/>
                          </a:rPr>
                        </m:ctrlPr>
                      </m:fPr>
                      <m:num>
                        <m:sSup>
                          <m:sSupPr>
                            <m:ctrlPr>
                              <a:rPr lang="en-US" altLang="zh-CN" sz="240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𝑣</m:t>
                            </m:r>
                            <m:r>
                              <a:rPr lang="en-US" altLang="zh-CN" sz="2400" b="0" i="1" smtClean="0">
                                <a:solidFill>
                                  <a:prstClr val="black"/>
                                </a:solidFill>
                                <a:latin typeface="Cambria Math" panose="02040503050406030204" pitchFamily="18" charset="0"/>
                              </a:rPr>
                              <m:t>+1)</m:t>
                            </m:r>
                          </m:e>
                          <m:sup>
                            <m:r>
                              <a:rPr lang="en-US" altLang="zh-CN" sz="2400" i="1" smtClean="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−1</m:t>
                        </m:r>
                      </m:num>
                      <m:den>
                        <m:r>
                          <a:rPr lang="en-US" altLang="zh-CN" sz="2400" i="1" smtClean="0">
                            <a:solidFill>
                              <a:prstClr val="black"/>
                            </a:solidFill>
                            <a:latin typeface="Cambria Math" panose="02040503050406030204" pitchFamily="18" charset="0"/>
                          </a:rPr>
                          <m:t>𝑣</m:t>
                        </m:r>
                      </m:den>
                    </m:f>
                    <m:r>
                      <a:rPr lang="en-US" altLang="zh-CN" sz="2400" b="0" i="1" smtClean="0">
                        <a:solidFill>
                          <a:prstClr val="black"/>
                        </a:solidFill>
                        <a:latin typeface="Cambria Math" panose="02040503050406030204" pitchFamily="18" charset="0"/>
                      </a:rPr>
                      <m:t>=2</m:t>
                    </m:r>
                  </m:oMath>
                </a14:m>
                <a:r>
                  <a:rPr lang="zh-CN" altLang="en-US" sz="2400" dirty="0" smtClean="0"/>
                  <a:t> </a:t>
                </a:r>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4784204" y="2152452"/>
                <a:ext cx="5221173" cy="74943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984412" y="2289531"/>
                <a:ext cx="2861745" cy="539571"/>
              </a:xfrm>
              <a:prstGeom prst="rect">
                <a:avLst/>
              </a:prstGeom>
            </p:spPr>
            <p:txBody>
              <a:bodyPr wrap="none">
                <a:spAutoFit/>
              </a:bodyPr>
              <a:lstStyle/>
              <a:p>
                <a14:m>
                  <m:oMath xmlns:m="http://schemas.openxmlformats.org/officeDocument/2006/math">
                    <m:r>
                      <a:rPr lang="en-US" altLang="zh-CN" sz="2400" b="0" i="1" smtClean="0">
                        <a:solidFill>
                          <a:prstClr val="black"/>
                        </a:solidFill>
                        <a:latin typeface="Cambria Math" panose="02040503050406030204" pitchFamily="18" charset="0"/>
                      </a:rPr>
                      <m:t>𝑣</m:t>
                    </m:r>
                    <m:r>
                      <a:rPr lang="en-US" altLang="zh-CN" sz="2400" b="0" i="1" smtClean="0">
                        <a:solidFill>
                          <a:prstClr val="black"/>
                        </a:solidFill>
                        <a:latin typeface="Cambria Math" panose="02040503050406030204" pitchFamily="18" charset="0"/>
                      </a:rPr>
                      <m:t>=</m:t>
                    </m:r>
                    <m:rad>
                      <m:radPr>
                        <m:degHide m:val="on"/>
                        <m:ctrlPr>
                          <a:rPr lang="zh-CN" altLang="en-US" sz="2400" i="1">
                            <a:solidFill>
                              <a:prstClr val="black"/>
                            </a:solidFill>
                            <a:latin typeface="Cambria Math" panose="02040503050406030204" pitchFamily="18" charset="0"/>
                          </a:rPr>
                        </m:ctrlPr>
                      </m:radPr>
                      <m:deg/>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+1</m:t>
                        </m:r>
                      </m:e>
                    </m:rad>
                    <m:r>
                      <a:rPr lang="zh-CN" altLang="en-US" sz="2400">
                        <a:solidFill>
                          <a:prstClr val="black"/>
                        </a:solidFill>
                        <a:latin typeface="Cambria Math" panose="02040503050406030204" pitchFamily="18" charset="0"/>
                      </a:rPr>
                      <m:t>−1</m:t>
                    </m:r>
                  </m:oMath>
                </a14:m>
                <a:r>
                  <a:rPr lang="en-US" altLang="zh-CN" sz="2400" dirty="0" smtClean="0"/>
                  <a:t>,</a:t>
                </a:r>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1984412" y="2289531"/>
                <a:ext cx="2861745" cy="539571"/>
              </a:xfrm>
              <a:prstGeom prst="rect">
                <a:avLst/>
              </a:prstGeom>
              <a:blipFill>
                <a:blip r:embed="rId7"/>
                <a:stretch>
                  <a:fillRect r="-2345" b="-20455"/>
                </a:stretch>
              </a:blipFill>
            </p:spPr>
            <p:txBody>
              <a:bodyPr/>
              <a:lstStyle/>
              <a:p>
                <a:r>
                  <a:rPr lang="zh-CN" altLang="en-US">
                    <a:noFill/>
                  </a:rPr>
                  <a:t> </a:t>
                </a:r>
              </a:p>
            </p:txBody>
          </p:sp>
        </mc:Fallback>
      </mc:AlternateContent>
      <p:sp>
        <p:nvSpPr>
          <p:cNvPr id="11" name="矩形 10"/>
          <p:cNvSpPr/>
          <p:nvPr/>
        </p:nvSpPr>
        <p:spPr>
          <a:xfrm>
            <a:off x="1308701" y="3293142"/>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6</a:t>
            </a:r>
            <a:r>
              <a:rPr lang="en-US" altLang="zh-CN" sz="2400" b="1" dirty="0" smtClean="0">
                <a:solidFill>
                  <a:prstClr val="black"/>
                </a:solidFill>
                <a:ea typeface="黑体" panose="02010609060101010101" pitchFamily="49" charset="-122"/>
              </a:rPr>
              <a:t> </a:t>
            </a:r>
            <a:endParaRPr lang="zh-CN" altLang="en-US" sz="1600" dirty="0"/>
          </a:p>
        </p:txBody>
      </p:sp>
      <p:sp>
        <p:nvSpPr>
          <p:cNvPr id="12" name="Text Box 5"/>
          <p:cNvSpPr txBox="1">
            <a:spLocks noChangeArrowheads="1"/>
          </p:cNvSpPr>
          <p:nvPr/>
        </p:nvSpPr>
        <p:spPr bwMode="auto">
          <a:xfrm>
            <a:off x="1308701" y="4164366"/>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13" name="矩形 12"/>
              <p:cNvSpPr/>
              <p:nvPr/>
            </p:nvSpPr>
            <p:spPr>
              <a:xfrm>
                <a:off x="1984412" y="2931060"/>
                <a:ext cx="4492192" cy="958596"/>
              </a:xfrm>
              <a:prstGeom prst="rect">
                <a:avLst/>
              </a:prstGeom>
            </p:spPr>
            <p:txBody>
              <a:bodyPr wrap="none">
                <a:spAutoFit/>
              </a:bodyPr>
              <a:lstStyle/>
              <a:p>
                <a14:m>
                  <m:oMath xmlns:m="http://schemas.openxmlformats.org/officeDocument/2006/math">
                    <m:limLow>
                      <m:limLowPr>
                        <m:ctrlPr>
                          <a:rPr lang="zh-CN" altLang="en-US" sz="2400" i="1" smtClean="0">
                            <a:latin typeface="Cambria Math" panose="02040503050406030204" pitchFamily="18" charset="0"/>
                          </a:rPr>
                        </m:ctrlPr>
                      </m:limLowPr>
                      <m:e>
                        <m:r>
                          <m:rPr>
                            <m:sty m:val="p"/>
                          </m:rPr>
                          <a:rPr lang="zh-CN" altLang="en-US" sz="2400">
                            <a:latin typeface="Cambria Math" panose="02040503050406030204" pitchFamily="18" charset="0"/>
                          </a:rPr>
                          <m:t>lim</m:t>
                        </m:r>
                      </m:e>
                      <m:lim>
                        <m:d>
                          <m:dPr>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𝑦</m:t>
                            </m:r>
                            <m:r>
                              <a:rPr lang="zh-CN" altLang="en-US" sz="2400">
                                <a:latin typeface="Cambria Math" panose="02040503050406030204" pitchFamily="18" charset="0"/>
                              </a:rPr>
                              <m:t>)→(∞,</m:t>
                            </m:r>
                            <m:r>
                              <a:rPr lang="zh-CN" altLang="en-US" sz="2400" i="1">
                                <a:latin typeface="Cambria Math" panose="02040503050406030204" pitchFamily="18" charset="0"/>
                              </a:rPr>
                              <m:t>𝑎</m:t>
                            </m:r>
                          </m:e>
                        </m:d>
                      </m:lim>
                    </m:limLow>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r>
                              <a:rPr lang="zh-CN" altLang="en-US" sz="2400">
                                <a:latin typeface="Cambria Math" panose="02040503050406030204" pitchFamily="18" charset="0"/>
                              </a:rPr>
                              <m:t>1+</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i="1">
                                    <a:latin typeface="Cambria Math" panose="02040503050406030204" pitchFamily="18" charset="0"/>
                                  </a:rPr>
                                  <m:t>𝑥𝑦</m:t>
                                </m:r>
                              </m:den>
                            </m:f>
                          </m:e>
                        </m:d>
                      </m:e>
                      <m:sup>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a:latin typeface="Cambria Math" panose="02040503050406030204" pitchFamily="18" charset="0"/>
                                  </a:rPr>
                                  <m:t>2</m:t>
                                </m:r>
                              </m:sup>
                            </m:sSup>
                          </m:num>
                          <m:den>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𝑦</m:t>
                            </m:r>
                          </m:den>
                        </m:f>
                      </m:sup>
                    </m:sSup>
                    <m:r>
                      <m:rPr>
                        <m:nor/>
                      </m:rPr>
                      <a:rPr lang="zh-CN" altLang="en-US" sz="2400" i="1">
                        <a:latin typeface="Cambria Math" panose="02040503050406030204" pitchFamily="18" charset="0"/>
                      </a:rPr>
                      <m:t> </m:t>
                    </m:r>
                    <m:r>
                      <a:rPr lang="zh-CN" altLang="en-US" sz="2400">
                        <a:latin typeface="Cambria Math" panose="02040503050406030204" pitchFamily="18" charset="0"/>
                      </a:rPr>
                      <m:t>(</m:t>
                    </m:r>
                    <m:r>
                      <a:rPr lang="zh-CN" altLang="en-US" sz="2400" i="1">
                        <a:latin typeface="Cambria Math" panose="02040503050406030204" pitchFamily="18" charset="0"/>
                      </a:rPr>
                      <m:t>𝑎</m:t>
                    </m:r>
                    <m:r>
                      <a:rPr lang="zh-CN" altLang="en-US" sz="2400">
                        <a:latin typeface="Cambria Math" panose="02040503050406030204" pitchFamily="18" charset="0"/>
                      </a:rPr>
                      <m:t>≠0</m:t>
                    </m:r>
                    <m:r>
                      <a:rPr lang="en-US" altLang="zh-CN" sz="2400" b="0" i="0" smtClean="0">
                        <a:latin typeface="Cambria Math" panose="02040503050406030204" pitchFamily="18" charset="0"/>
                      </a:rPr>
                      <m:t>)</m:t>
                    </m:r>
                  </m:oMath>
                </a14:m>
                <a:r>
                  <a:rPr lang="zh-CN" altLang="en-US" sz="2400" dirty="0" smtClean="0"/>
                  <a:t> </a:t>
                </a:r>
                <a:endParaRPr lang="zh-CN"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1984412" y="2931060"/>
                <a:ext cx="4492192" cy="95859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934373" y="3772440"/>
                <a:ext cx="6646691" cy="11784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zh-CN" altLang="en-US" sz="2400" i="1" smtClean="0">
                              <a:latin typeface="Cambria Math" panose="02040503050406030204" pitchFamily="18" charset="0"/>
                            </a:rPr>
                          </m:ctrlPr>
                        </m:limLowPr>
                        <m:e>
                          <m:r>
                            <m:rPr>
                              <m:sty m:val="p"/>
                            </m:rPr>
                            <a:rPr lang="zh-CN" altLang="en-US" sz="2400">
                              <a:latin typeface="Cambria Math" panose="02040503050406030204" pitchFamily="18" charset="0"/>
                            </a:rPr>
                            <m:t>lim</m:t>
                          </m:r>
                        </m:e>
                        <m:lim>
                          <m:d>
                            <m:dPr>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𝑦</m:t>
                              </m:r>
                              <m:r>
                                <a:rPr lang="zh-CN" altLang="en-US" sz="2400">
                                  <a:latin typeface="Cambria Math" panose="02040503050406030204" pitchFamily="18" charset="0"/>
                                </a:rPr>
                                <m:t>)→(∞,</m:t>
                              </m:r>
                              <m:r>
                                <a:rPr lang="zh-CN" altLang="en-US" sz="2400" i="1">
                                  <a:latin typeface="Cambria Math" panose="02040503050406030204" pitchFamily="18" charset="0"/>
                                </a:rPr>
                                <m:t>𝑎</m:t>
                              </m:r>
                            </m:e>
                          </m:d>
                        </m:lim>
                      </m:limLow>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r>
                                <a:rPr lang="zh-CN" altLang="en-US" sz="2400">
                                  <a:latin typeface="Cambria Math" panose="02040503050406030204" pitchFamily="18" charset="0"/>
                                </a:rPr>
                                <m:t>1+</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i="1">
                                      <a:latin typeface="Cambria Math" panose="02040503050406030204" pitchFamily="18" charset="0"/>
                                    </a:rPr>
                                    <m:t>𝑥𝑦</m:t>
                                  </m:r>
                                </m:den>
                              </m:f>
                            </m:e>
                          </m:d>
                        </m:e>
                        <m:sup>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a:latin typeface="Cambria Math" panose="02040503050406030204" pitchFamily="18" charset="0"/>
                                    </a:rPr>
                                    <m:t>2</m:t>
                                  </m:r>
                                </m:sup>
                              </m:sSup>
                            </m:num>
                            <m:den>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𝑦</m:t>
                              </m:r>
                            </m:den>
                          </m:f>
                        </m:sup>
                      </m:sSup>
                      <m:r>
                        <m:rPr>
                          <m:nor/>
                        </m:rPr>
                        <a:rPr lang="zh-CN" altLang="en-US" sz="2400" i="1">
                          <a:latin typeface="Cambria Math" panose="02040503050406030204" pitchFamily="18" charset="0"/>
                        </a:rPr>
                        <m:t> </m:t>
                      </m:r>
                      <m:r>
                        <m:rPr>
                          <m:nor/>
                        </m:rPr>
                        <a:rPr lang="en-US" altLang="zh-CN" sz="2400" b="0"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limLow>
                            <m:limLowPr>
                              <m:ctrlPr>
                                <a:rPr lang="zh-CN" altLang="en-US" sz="2400" i="1">
                                  <a:solidFill>
                                    <a:prstClr val="black"/>
                                  </a:solidFill>
                                  <a:latin typeface="Cambria Math" panose="02040503050406030204" pitchFamily="18" charset="0"/>
                                </a:rPr>
                              </m:ctrlPr>
                            </m:limLowPr>
                            <m:e>
                              <m:r>
                                <m:rPr>
                                  <m:sty m:val="p"/>
                                </m:rPr>
                                <a:rPr lang="zh-CN" altLang="en-US" sz="2400">
                                  <a:solidFill>
                                    <a:prstClr val="black"/>
                                  </a:solidFill>
                                  <a:latin typeface="Cambria Math" panose="02040503050406030204" pitchFamily="18" charset="0"/>
                                </a:rPr>
                                <m:t>lim</m:t>
                              </m:r>
                            </m:e>
                            <m:lim>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𝑎</m:t>
                                  </m:r>
                                </m:e>
                              </m:d>
                            </m:lim>
                          </m:limLow>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num>
                            <m:den>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den>
                          </m:f>
                          <m:r>
                            <m:rPr>
                              <m:sty m:val="p"/>
                            </m:rPr>
                            <a:rPr lang="en-US" altLang="zh-CN" sz="2400" i="0">
                              <a:solidFill>
                                <a:prstClr val="black"/>
                              </a:solidFill>
                              <a:latin typeface="Cambria Math" panose="02040503050406030204" pitchFamily="18" charset="0"/>
                            </a:rPr>
                            <m:t>ln</m:t>
                          </m:r>
                          <m:d>
                            <m:dPr>
                              <m:ctrlPr>
                                <a:rPr lang="zh-CN" altLang="en-US" sz="2400" i="1">
                                  <a:solidFill>
                                    <a:prstClr val="black"/>
                                  </a:solidFill>
                                  <a:latin typeface="Cambria Math" panose="02040503050406030204" pitchFamily="18" charset="0"/>
                                </a:rPr>
                              </m:ctrlPr>
                            </m:dPr>
                            <m:e>
                              <m:r>
                                <a:rPr lang="zh-CN" altLang="en-US" sz="2400">
                                  <a:solidFill>
                                    <a:prstClr val="black"/>
                                  </a:solidFill>
                                  <a:latin typeface="Cambria Math" panose="02040503050406030204" pitchFamily="18" charset="0"/>
                                </a:rPr>
                                <m:t>1+</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1</m:t>
                                  </m:r>
                                </m:num>
                                <m:den>
                                  <m:r>
                                    <a:rPr lang="zh-CN" altLang="en-US" sz="2400" i="1">
                                      <a:solidFill>
                                        <a:prstClr val="black"/>
                                      </a:solidFill>
                                      <a:latin typeface="Cambria Math" panose="02040503050406030204" pitchFamily="18" charset="0"/>
                                    </a:rPr>
                                    <m:t>𝑥𝑦</m:t>
                                  </m:r>
                                </m:den>
                              </m:f>
                            </m:e>
                          </m:d>
                        </m:sup>
                      </m:sSup>
                    </m:oMath>
                  </m:oMathPara>
                </a14:m>
                <a:endParaRPr lang="zh-CN" altLang="en-US" sz="2400" dirty="0"/>
              </a:p>
            </p:txBody>
          </p:sp>
        </mc:Choice>
        <mc:Fallback xmlns="">
          <p:sp>
            <p:nvSpPr>
              <p:cNvPr id="15" name="矩形 14"/>
              <p:cNvSpPr>
                <a:spLocks noRot="1" noChangeAspect="1" noMove="1" noResize="1" noEditPoints="1" noAdjustHandles="1" noChangeArrowheads="1" noChangeShapeType="1" noTextEdit="1"/>
              </p:cNvSpPr>
              <p:nvPr/>
            </p:nvSpPr>
            <p:spPr>
              <a:xfrm>
                <a:off x="1934373" y="3772440"/>
                <a:ext cx="6646691" cy="117840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257718" y="4968473"/>
                <a:ext cx="3360664" cy="7606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altLang="zh-CN" sz="2400"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limLow>
                            <m:limLowPr>
                              <m:ctrlPr>
                                <a:rPr lang="zh-CN" altLang="en-US" sz="2400" i="1" smtClean="0">
                                  <a:solidFill>
                                    <a:prstClr val="black"/>
                                  </a:solidFill>
                                  <a:latin typeface="Cambria Math" panose="02040503050406030204" pitchFamily="18" charset="0"/>
                                </a:rPr>
                              </m:ctrlPr>
                            </m:limLowPr>
                            <m:e>
                              <m:r>
                                <m:rPr>
                                  <m:sty m:val="p"/>
                                </m:rPr>
                                <a:rPr lang="zh-CN" altLang="en-US" sz="2400">
                                  <a:solidFill>
                                    <a:prstClr val="black"/>
                                  </a:solidFill>
                                  <a:latin typeface="Cambria Math" panose="02040503050406030204" pitchFamily="18" charset="0"/>
                                </a:rPr>
                                <m:t>lim</m:t>
                              </m:r>
                            </m:e>
                            <m:lim>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𝑎</m:t>
                                  </m:r>
                                </m:e>
                              </m:d>
                            </m:lim>
                          </m:limLow>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num>
                            <m:den>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den>
                          </m:f>
                          <m:r>
                            <a:rPr lang="zh-CN" altLang="en-US" sz="240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1</m:t>
                              </m:r>
                            </m:num>
                            <m:den>
                              <m:r>
                                <a:rPr lang="zh-CN" altLang="en-US" sz="2400" i="1">
                                  <a:solidFill>
                                    <a:prstClr val="black"/>
                                  </a:solidFill>
                                  <a:latin typeface="Cambria Math" panose="02040503050406030204" pitchFamily="18" charset="0"/>
                                </a:rPr>
                                <m:t>𝑥𝑦</m:t>
                              </m:r>
                            </m:den>
                          </m:f>
                        </m:sup>
                      </m:sSup>
                      <m:r>
                        <a:rPr lang="en-US" altLang="zh-CN" sz="2400" b="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𝑒</m:t>
                          </m:r>
                        </m:e>
                        <m:sup>
                          <m:f>
                            <m:fPr>
                              <m:ctrlPr>
                                <a:rPr lang="zh-CN" altLang="en-US" sz="2400" i="1" smtClean="0">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1</m:t>
                              </m:r>
                            </m:num>
                            <m:den>
                              <m:r>
                                <a:rPr lang="en-US" altLang="zh-CN" sz="2400" b="0" i="1" smtClean="0">
                                  <a:solidFill>
                                    <a:prstClr val="black"/>
                                  </a:solidFill>
                                  <a:latin typeface="Cambria Math" panose="02040503050406030204" pitchFamily="18" charset="0"/>
                                </a:rPr>
                                <m:t>𝑎</m:t>
                              </m:r>
                            </m:den>
                          </m:f>
                        </m:sup>
                      </m:sSup>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5257718" y="4968473"/>
                <a:ext cx="3360664" cy="76065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9103663" y="3523974"/>
                <a:ext cx="1217706" cy="967829"/>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r>
                          <m:rPr>
                            <m:sty m:val="p"/>
                          </m:rPr>
                          <a:rPr lang="en-US" altLang="zh-CN" sz="2400">
                            <a:solidFill>
                              <a:prstClr val="black"/>
                            </a:solidFill>
                            <a:latin typeface="Cambria Math" panose="02040503050406030204" pitchFamily="18" charset="0"/>
                          </a:rPr>
                          <m:t>ln</m:t>
                        </m:r>
                        <m:d>
                          <m:dPr>
                            <m:ctrlPr>
                              <a:rPr lang="zh-CN" altLang="en-US" sz="2400" i="1">
                                <a:solidFill>
                                  <a:prstClr val="black"/>
                                </a:solidFill>
                                <a:latin typeface="Cambria Math" panose="02040503050406030204" pitchFamily="18" charset="0"/>
                              </a:rPr>
                            </m:ctrlPr>
                          </m:dPr>
                          <m:e>
                            <m:r>
                              <a:rPr lang="zh-CN" altLang="en-US" sz="2400">
                                <a:solidFill>
                                  <a:prstClr val="black"/>
                                </a:solidFill>
                                <a:latin typeface="Cambria Math" panose="02040503050406030204" pitchFamily="18" charset="0"/>
                              </a:rPr>
                              <m:t>1+</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1</m:t>
                                </m:r>
                              </m:num>
                              <m:den>
                                <m:r>
                                  <a:rPr lang="zh-CN" altLang="en-US" sz="2400" i="1">
                                    <a:solidFill>
                                      <a:prstClr val="black"/>
                                    </a:solidFill>
                                    <a:latin typeface="Cambria Math" panose="02040503050406030204" pitchFamily="18" charset="0"/>
                                  </a:rPr>
                                  <m:t>𝑥𝑦</m:t>
                                </m:r>
                              </m:den>
                            </m:f>
                          </m:e>
                        </m:d>
                      </m:num>
                      <m:den>
                        <m:f>
                          <m:fPr>
                            <m:ctrlPr>
                              <a:rPr lang="en-US" altLang="zh-CN" sz="2400" i="1" smtClean="0">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1</m:t>
                            </m:r>
                          </m:num>
                          <m:den>
                            <m:r>
                              <a:rPr lang="en-US" altLang="zh-CN" sz="2400" b="0" i="1" smtClean="0">
                                <a:solidFill>
                                  <a:prstClr val="black"/>
                                </a:solidFill>
                                <a:latin typeface="Cambria Math" panose="02040503050406030204" pitchFamily="18" charset="0"/>
                              </a:rPr>
                              <m:t>𝑥</m:t>
                            </m:r>
                          </m:den>
                        </m:f>
                        <m:r>
                          <a:rPr lang="zh-CN" altLang="en-US" sz="2400">
                            <a:solidFill>
                              <a:prstClr val="black"/>
                            </a:solidFill>
                            <a:latin typeface="Cambria Math" panose="02040503050406030204" pitchFamily="18" charset="0"/>
                          </a:rPr>
                          <m:t>+</m:t>
                        </m:r>
                        <m:f>
                          <m:fPr>
                            <m:ctrlPr>
                              <a:rPr lang="en-US" altLang="zh-CN" sz="2400" i="1" smtClean="0">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𝑦</m:t>
                            </m:r>
                          </m:num>
                          <m:den>
                            <m:sSup>
                              <m:sSupPr>
                                <m:ctrlPr>
                                  <a:rPr lang="en-US" altLang="zh-CN" sz="2400" i="1" smtClean="0">
                                    <a:solidFill>
                                      <a:prstClr val="black"/>
                                    </a:solidFill>
                                    <a:latin typeface="Cambria Math" panose="02040503050406030204" pitchFamily="18" charset="0"/>
                                  </a:rPr>
                                </m:ctrlPr>
                              </m:sSupPr>
                              <m:e>
                                <m:r>
                                  <a:rPr lang="en-US" altLang="zh-CN" sz="2400" i="1" smtClean="0">
                                    <a:solidFill>
                                      <a:prstClr val="black"/>
                                    </a:solidFill>
                                    <a:latin typeface="Cambria Math" panose="02040503050406030204" pitchFamily="18" charset="0"/>
                                  </a:rPr>
                                  <m:t>𝑥</m:t>
                                </m:r>
                              </m:e>
                              <m:sup>
                                <m:r>
                                  <a:rPr lang="en-US" altLang="zh-CN" sz="2400" i="1" smtClean="0">
                                    <a:solidFill>
                                      <a:prstClr val="black"/>
                                    </a:solidFill>
                                    <a:latin typeface="Cambria Math" panose="02040503050406030204" pitchFamily="18" charset="0"/>
                                  </a:rPr>
                                  <m:t>2</m:t>
                                </m:r>
                              </m:sup>
                            </m:sSup>
                          </m:den>
                        </m:f>
                      </m:den>
                    </m:f>
                  </m:oMath>
                </a14:m>
                <a:r>
                  <a:rPr lang="zh-CN" altLang="en-US" dirty="0" smtClean="0"/>
                  <a:t> </a:t>
                </a:r>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9103663" y="3523974"/>
                <a:ext cx="1217706" cy="96782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9037161" y="4543549"/>
                <a:ext cx="2225930" cy="814582"/>
              </a:xfrm>
              <a:prstGeom prst="rect">
                <a:avLst/>
              </a:prstGeom>
            </p:spPr>
            <p:txBody>
              <a:bodyPr wrap="none">
                <a:spAutoFit/>
              </a:bodyPr>
              <a:lstStyle/>
              <a:p>
                <a:pPr lvl="0"/>
                <a14:m>
                  <m:oMath xmlns:m="http://schemas.openxmlformats.org/officeDocument/2006/math">
                    <m:f>
                      <m:fPr>
                        <m:ctrlPr>
                          <a:rPr lang="zh-CN" altLang="en-US" sz="2400" i="1" smtClean="0">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1</m:t>
                        </m:r>
                      </m:num>
                      <m:den>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1</m:t>
                            </m:r>
                          </m:num>
                          <m:den>
                            <m:r>
                              <a:rPr lang="en-US" altLang="zh-CN" sz="2400" i="1">
                                <a:solidFill>
                                  <a:prstClr val="black"/>
                                </a:solidFill>
                                <a:latin typeface="Cambria Math" panose="02040503050406030204" pitchFamily="18" charset="0"/>
                              </a:rPr>
                              <m:t>𝑥</m:t>
                            </m:r>
                          </m:den>
                        </m:f>
                        <m:r>
                          <a:rPr lang="zh-CN" altLang="en-US" sz="240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𝑦</m:t>
                            </m:r>
                          </m:num>
                          <m:den>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den>
                        </m:f>
                      </m:den>
                    </m:f>
                    <m:r>
                      <a:rPr lang="zh-CN" altLang="en-US"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1</m:t>
                        </m:r>
                      </m:num>
                      <m:den>
                        <m:r>
                          <a:rPr lang="zh-CN" altLang="en-US" sz="2400" i="1">
                            <a:solidFill>
                              <a:prstClr val="black"/>
                            </a:solidFill>
                            <a:latin typeface="Cambria Math" panose="02040503050406030204" pitchFamily="18" charset="0"/>
                          </a:rPr>
                          <m:t>𝑥𝑦</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1</m:t>
                        </m:r>
                      </m:num>
                      <m:den>
                        <m:r>
                          <a:rPr lang="zh-CN" altLang="en-US"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num>
                          <m:den>
                            <m:r>
                              <a:rPr lang="en-US" altLang="zh-CN" sz="2400" b="0" i="1" smtClean="0">
                                <a:solidFill>
                                  <a:prstClr val="black"/>
                                </a:solidFill>
                                <a:latin typeface="Cambria Math" panose="02040503050406030204" pitchFamily="18" charset="0"/>
                              </a:rPr>
                              <m:t>𝑥</m:t>
                            </m:r>
                          </m:den>
                        </m:f>
                      </m:den>
                    </m:f>
                  </m:oMath>
                </a14:m>
                <a:r>
                  <a:rPr lang="zh-CN" altLang="en-US" sz="2400" dirty="0" smtClean="0">
                    <a:solidFill>
                      <a:prstClr val="black"/>
                    </a:solidFill>
                  </a:rPr>
                  <a:t> </a:t>
                </a:r>
                <a:endParaRPr lang="zh-CN" altLang="en-US" sz="2400" dirty="0"/>
              </a:p>
            </p:txBody>
          </p:sp>
        </mc:Choice>
        <mc:Fallback xmlns="">
          <p:sp>
            <p:nvSpPr>
              <p:cNvPr id="18" name="矩形 17"/>
              <p:cNvSpPr>
                <a:spLocks noRot="1" noChangeAspect="1" noMove="1" noResize="1" noEditPoints="1" noAdjustHandles="1" noChangeArrowheads="1" noChangeShapeType="1" noTextEdit="1"/>
              </p:cNvSpPr>
              <p:nvPr/>
            </p:nvSpPr>
            <p:spPr>
              <a:xfrm>
                <a:off x="9037161" y="4543549"/>
                <a:ext cx="2225930" cy="814582"/>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0473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5" grpId="0"/>
      <p:bldP spid="16" grpId="0"/>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25" name="Rectangle 9">
            <a:hlinkClick r:id="rId2" action="ppaction://hlinksldjump"/>
          </p:cNvPr>
          <p:cNvSpPr>
            <a:spLocks noChangeArrowheads="1"/>
          </p:cNvSpPr>
          <p:nvPr/>
        </p:nvSpPr>
        <p:spPr bwMode="auto">
          <a:xfrm>
            <a:off x="2997200" y="1789114"/>
            <a:ext cx="5334794"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kumimoji="1" lang="zh-CN" altLang="en-US" sz="3200">
                <a:solidFill>
                  <a:schemeClr val="accent2"/>
                </a:solidFill>
                <a:latin typeface="Times New Roman" panose="02020603050405020304" pitchFamily="18" charset="0"/>
                <a:ea typeface="黑体" panose="02010609060101010101" pitchFamily="49" charset="-122"/>
              </a:rPr>
              <a:t>一、偏导数的定义及其计算法</a:t>
            </a:r>
          </a:p>
        </p:txBody>
      </p:sp>
      <p:sp>
        <p:nvSpPr>
          <p:cNvPr id="239626" name="Rectangle 10">
            <a:hlinkClick r:id="rId3" action="ppaction://hlinksldjump"/>
          </p:cNvPr>
          <p:cNvSpPr>
            <a:spLocks noChangeArrowheads="1"/>
          </p:cNvSpPr>
          <p:nvPr/>
        </p:nvSpPr>
        <p:spPr bwMode="auto">
          <a:xfrm>
            <a:off x="2997201" y="2446339"/>
            <a:ext cx="2872581"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kumimoji="1" lang="zh-CN" altLang="en-US" sz="3200">
                <a:solidFill>
                  <a:schemeClr val="accent2"/>
                </a:solidFill>
                <a:latin typeface="Times New Roman" panose="02020603050405020304" pitchFamily="18" charset="0"/>
                <a:ea typeface="黑体" panose="02010609060101010101" pitchFamily="49" charset="-122"/>
              </a:rPr>
              <a:t>二、高阶偏导数</a:t>
            </a:r>
          </a:p>
        </p:txBody>
      </p:sp>
      <p:sp>
        <p:nvSpPr>
          <p:cNvPr id="239627" name="Rectangle 11"/>
          <p:cNvSpPr>
            <a:spLocks noChangeArrowheads="1"/>
          </p:cNvSpPr>
          <p:nvPr/>
        </p:nvSpPr>
        <p:spPr bwMode="auto">
          <a:xfrm>
            <a:off x="1981200" y="228600"/>
            <a:ext cx="8686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en-US" sz="4000">
                <a:solidFill>
                  <a:schemeClr val="accent2"/>
                </a:solidFill>
                <a:latin typeface="黑体" panose="02010609060101010101" pitchFamily="49" charset="-122"/>
                <a:ea typeface="黑体" panose="02010609060101010101" pitchFamily="49" charset="-122"/>
              </a:rPr>
              <a:t>第</a:t>
            </a:r>
            <a:r>
              <a:rPr lang="zh-CN" altLang="en-US" sz="4000">
                <a:solidFill>
                  <a:schemeClr val="accent2"/>
                </a:solidFill>
                <a:latin typeface="黑体" panose="02010609060101010101" pitchFamily="49" charset="-122"/>
                <a:ea typeface="黑体" panose="02010609060101010101" pitchFamily="49" charset="-122"/>
              </a:rPr>
              <a:t>二</a:t>
            </a:r>
            <a:r>
              <a:rPr lang="en-US" altLang="en-US" sz="4000">
                <a:solidFill>
                  <a:schemeClr val="accent2"/>
                </a:solidFill>
                <a:latin typeface="黑体" panose="02010609060101010101" pitchFamily="49" charset="-122"/>
                <a:ea typeface="黑体" panose="02010609060101010101" pitchFamily="49" charset="-122"/>
              </a:rPr>
              <a:t>节 偏 导 数 </a:t>
            </a:r>
            <a:endParaRPr lang="zh-CN" altLang="en-US" sz="4000">
              <a:solidFill>
                <a:schemeClr val="accent2"/>
              </a:solidFill>
              <a:latin typeface="黑体" panose="02010609060101010101" pitchFamily="49" charset="-122"/>
              <a:ea typeface="黑体" panose="02010609060101010101" pitchFamily="49" charset="-122"/>
            </a:endParaRPr>
          </a:p>
        </p:txBody>
      </p:sp>
      <p:sp>
        <p:nvSpPr>
          <p:cNvPr id="2" name="日期占位符 1"/>
          <p:cNvSpPr>
            <a:spLocks noGrp="1"/>
          </p:cNvSpPr>
          <p:nvPr>
            <p:ph type="dt" sz="half" idx="10"/>
          </p:nvPr>
        </p:nvSpPr>
        <p:spPr/>
        <p:txBody>
          <a:bodyPr/>
          <a:lstStyle/>
          <a:p>
            <a:fld id="{532960D1-352F-4985-92E2-AAD87EF45E47}" type="datetime11">
              <a:rPr lang="zh-CN" altLang="en-US" smtClean="0"/>
              <a:t>12:39:01</a:t>
            </a:fld>
            <a:endParaRPr lang="en-US" altLang="zh-CN"/>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12:39:01</a:t>
            </a:fld>
            <a:endParaRPr lang="en-US" altLang="zh-CN"/>
          </a:p>
        </p:txBody>
      </p:sp>
      <p:sp>
        <p:nvSpPr>
          <p:cNvPr id="3" name="Rectangle 867">
            <a:hlinkClick r:id="rId2" action="ppaction://hlinksldjump"/>
          </p:cNvPr>
          <p:cNvSpPr>
            <a:spLocks noChangeArrowheads="1"/>
          </p:cNvSpPr>
          <p:nvPr/>
        </p:nvSpPr>
        <p:spPr bwMode="auto">
          <a:xfrm>
            <a:off x="910407" y="389850"/>
            <a:ext cx="4875251"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r>
              <a:rPr kumimoji="1" lang="zh-CN" altLang="en-US" sz="2800" dirty="0">
                <a:solidFill>
                  <a:schemeClr val="accent2"/>
                </a:solidFill>
                <a:latin typeface="Times New Roman" panose="02020603050405020304" pitchFamily="18" charset="0"/>
                <a:ea typeface="黑体" panose="02010609060101010101" pitchFamily="49" charset="-122"/>
              </a:rPr>
              <a:t>一、偏导数的定义及其计算法</a:t>
            </a:r>
          </a:p>
        </p:txBody>
      </p:sp>
      <mc:AlternateContent xmlns:mc="http://schemas.openxmlformats.org/markup-compatibility/2006" xmlns:a14="http://schemas.microsoft.com/office/drawing/2010/main">
        <mc:Choice Requires="a14">
          <p:sp>
            <p:nvSpPr>
              <p:cNvPr id="5" name="矩形 4"/>
              <p:cNvSpPr/>
              <p:nvPr/>
            </p:nvSpPr>
            <p:spPr>
              <a:xfrm>
                <a:off x="1518457" y="922404"/>
                <a:ext cx="9795165" cy="1015663"/>
              </a:xfrm>
              <a:prstGeom prst="rect">
                <a:avLst/>
              </a:prstGeom>
            </p:spPr>
            <p:txBody>
              <a:bodyPr wrap="square">
                <a:spAutoFit/>
              </a:bodyPr>
              <a:lstStyle/>
              <a:p>
                <a:r>
                  <a:rPr kumimoji="1" lang="zh-CN" altLang="en-US" sz="2000" dirty="0" smtClean="0">
                    <a:latin typeface="宋体" panose="02010600030101010101" pitchFamily="2" charset="-122"/>
                  </a:rPr>
                  <a:t>考虑二元函数</a:t>
                </a:r>
                <a14:m>
                  <m:oMath xmlns:m="http://schemas.openxmlformats.org/officeDocument/2006/math">
                    <m:r>
                      <a:rPr lang="zh-CN" altLang="en-US" sz="2000" i="1">
                        <a:solidFill>
                          <a:prstClr val="black"/>
                        </a:solidFill>
                        <a:latin typeface="Cambria Math" panose="02040503050406030204" pitchFamily="18" charset="0"/>
                      </a:rPr>
                      <m:t>𝑧</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𝑓</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𝑥</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𝑦</m:t>
                    </m:r>
                    <m:r>
                      <a:rPr lang="zh-CN" altLang="en-US" sz="2000">
                        <a:solidFill>
                          <a:prstClr val="black"/>
                        </a:solidFill>
                        <a:latin typeface="Cambria Math" panose="02040503050406030204" pitchFamily="18" charset="0"/>
                      </a:rPr>
                      <m:t>)</m:t>
                    </m:r>
                  </m:oMath>
                </a14:m>
                <a:r>
                  <a:rPr kumimoji="1" lang="zh-CN" altLang="en-US" sz="2000" dirty="0" smtClean="0">
                    <a:latin typeface="宋体" panose="02010600030101010101" pitchFamily="2" charset="-122"/>
                  </a:rPr>
                  <a:t>，如果固定</a:t>
                </a:r>
                <a:r>
                  <a:rPr kumimoji="1" lang="zh-CN" altLang="en-US" sz="2000" dirty="0">
                    <a:latin typeface="宋体" panose="02010600030101010101" pitchFamily="2" charset="-122"/>
                  </a:rPr>
                  <a:t>一个</a:t>
                </a:r>
                <a:r>
                  <a:rPr kumimoji="1" lang="zh-CN" altLang="en-US" sz="2000" dirty="0" smtClean="0">
                    <a:latin typeface="宋体" panose="02010600030101010101" pitchFamily="2" charset="-122"/>
                  </a:rPr>
                  <a:t>变量，则二元函数变化为一元函数，假如固定</a:t>
                </a:r>
                <a14:m>
                  <m:oMath xmlns:m="http://schemas.openxmlformats.org/officeDocument/2006/math">
                    <m:r>
                      <a:rPr lang="zh-CN" altLang="en-US" sz="2000" i="1">
                        <a:solidFill>
                          <a:prstClr val="black"/>
                        </a:solidFill>
                        <a:latin typeface="Cambria Math" panose="02040503050406030204" pitchFamily="18" charset="0"/>
                      </a:rPr>
                      <m:t>𝑦</m:t>
                    </m:r>
                  </m:oMath>
                </a14:m>
                <a:r>
                  <a:rPr kumimoji="1" lang="zh-CN" altLang="en-US" sz="2000" dirty="0" smtClean="0">
                    <a:latin typeface="宋体" panose="02010600030101010101" pitchFamily="2" charset="-122"/>
                  </a:rPr>
                  <a:t>，即令</a:t>
                </a:r>
                <a14:m>
                  <m:oMath xmlns:m="http://schemas.openxmlformats.org/officeDocument/2006/math">
                    <m:r>
                      <a:rPr lang="zh-CN" altLang="en-US" sz="2000" i="1">
                        <a:solidFill>
                          <a:prstClr val="black"/>
                        </a:solidFill>
                        <a:latin typeface="Cambria Math" panose="02040503050406030204" pitchFamily="18" charset="0"/>
                      </a:rPr>
                      <m:t>𝑦</m:t>
                    </m:r>
                    <m:r>
                      <a:rPr lang="en-US" altLang="zh-CN" sz="2000" b="0" i="1" smtClean="0">
                        <a:solidFill>
                          <a:prstClr val="black"/>
                        </a:solidFill>
                        <a:latin typeface="Cambria Math" panose="02040503050406030204" pitchFamily="18" charset="0"/>
                      </a:rPr>
                      <m:t>=</m:t>
                    </m:r>
                    <m:sSub>
                      <m:sSubPr>
                        <m:ctrlPr>
                          <a:rPr lang="zh-CN" altLang="en-US" sz="2000" i="1">
                            <a:solidFill>
                              <a:prstClr val="black"/>
                            </a:solidFill>
                            <a:latin typeface="Cambria Math" panose="02040503050406030204" pitchFamily="18" charset="0"/>
                          </a:rPr>
                        </m:ctrlPr>
                      </m:sSubPr>
                      <m:e>
                        <m:r>
                          <a:rPr lang="en-US" altLang="zh-CN" sz="2000" b="0" i="1" smtClean="0">
                            <a:solidFill>
                              <a:prstClr val="black"/>
                            </a:solidFill>
                            <a:latin typeface="Cambria Math" panose="02040503050406030204" pitchFamily="18" charset="0"/>
                          </a:rPr>
                          <m:t>𝑦</m:t>
                        </m:r>
                      </m:e>
                      <m:sub>
                        <m:r>
                          <a:rPr lang="en-US" altLang="zh-CN" sz="2000" i="1">
                            <a:solidFill>
                              <a:prstClr val="black"/>
                            </a:solidFill>
                            <a:latin typeface="Cambria Math" panose="02040503050406030204" pitchFamily="18" charset="0"/>
                          </a:rPr>
                          <m:t>0</m:t>
                        </m:r>
                      </m:sub>
                    </m:sSub>
                  </m:oMath>
                </a14:m>
                <a:r>
                  <a:rPr kumimoji="1" lang="zh-CN" altLang="en-US" sz="2000" dirty="0">
                    <a:latin typeface="宋体" panose="02010600030101010101" pitchFamily="2" charset="-122"/>
                  </a:rPr>
                  <a:t>当作</a:t>
                </a:r>
                <a:r>
                  <a:rPr kumimoji="1" lang="zh-CN" altLang="en-US" sz="2000" dirty="0" smtClean="0">
                    <a:latin typeface="宋体" panose="02010600030101010101" pitchFamily="2" charset="-122"/>
                  </a:rPr>
                  <a:t>常数</a:t>
                </a:r>
                <a:r>
                  <a:rPr kumimoji="1" lang="zh-CN" altLang="en-US" sz="2000" dirty="0">
                    <a:latin typeface="宋体" panose="02010600030101010101" pitchFamily="2" charset="-122"/>
                  </a:rPr>
                  <a:t>，</a:t>
                </a:r>
                <a:r>
                  <a:rPr kumimoji="1" lang="zh-CN" altLang="en-US" sz="2000" dirty="0" smtClean="0">
                    <a:latin typeface="宋体" panose="02010600030101010101" pitchFamily="2" charset="-122"/>
                  </a:rPr>
                  <a:t>使</a:t>
                </a:r>
                <a14:m>
                  <m:oMath xmlns:m="http://schemas.openxmlformats.org/officeDocument/2006/math">
                    <m:r>
                      <a:rPr lang="zh-CN" altLang="en-US" sz="2000" i="1">
                        <a:solidFill>
                          <a:prstClr val="black"/>
                        </a:solidFill>
                        <a:latin typeface="Cambria Math" panose="02040503050406030204" pitchFamily="18" charset="0"/>
                      </a:rPr>
                      <m:t>𝑥</m:t>
                    </m:r>
                  </m:oMath>
                </a14:m>
                <a:r>
                  <a:rPr kumimoji="1" lang="zh-CN" altLang="en-US" sz="2000" dirty="0">
                    <a:latin typeface="宋体" panose="02010600030101010101" pitchFamily="2" charset="-122"/>
                  </a:rPr>
                  <a:t>变化</a:t>
                </a:r>
                <a:r>
                  <a:rPr kumimoji="1" lang="en-US" altLang="zh-CN" sz="2000" dirty="0">
                    <a:latin typeface="宋体" panose="02010600030101010101" pitchFamily="2" charset="-122"/>
                  </a:rPr>
                  <a:t>,</a:t>
                </a:r>
                <a:r>
                  <a:rPr kumimoji="1" lang="zh-CN" altLang="en-US" sz="2000" dirty="0">
                    <a:latin typeface="宋体" panose="02010600030101010101" pitchFamily="2" charset="-122"/>
                  </a:rPr>
                  <a:t>这时函数只是</a:t>
                </a:r>
                <a14:m>
                  <m:oMath xmlns:m="http://schemas.openxmlformats.org/officeDocument/2006/math">
                    <m:r>
                      <a:rPr lang="zh-CN" altLang="en-US" sz="2000" i="1">
                        <a:solidFill>
                          <a:prstClr val="black"/>
                        </a:solidFill>
                        <a:latin typeface="Cambria Math" panose="02040503050406030204" pitchFamily="18" charset="0"/>
                      </a:rPr>
                      <m:t>𝑥</m:t>
                    </m:r>
                  </m:oMath>
                </a14:m>
                <a:r>
                  <a:rPr kumimoji="1" lang="zh-CN" altLang="en-US" sz="2000" dirty="0">
                    <a:latin typeface="宋体" panose="02010600030101010101" pitchFamily="2" charset="-122"/>
                  </a:rPr>
                  <a:t>的一元函数</a:t>
                </a:r>
                <a14:m>
                  <m:oMath xmlns:m="http://schemas.openxmlformats.org/officeDocument/2006/math">
                    <m:r>
                      <a:rPr lang="zh-CN" altLang="en-US" sz="2000" i="1">
                        <a:solidFill>
                          <a:prstClr val="black"/>
                        </a:solidFill>
                        <a:latin typeface="Cambria Math" panose="02040503050406030204" pitchFamily="18" charset="0"/>
                      </a:rPr>
                      <m:t>𝑓</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𝑥</m:t>
                    </m:r>
                    <m:r>
                      <a:rPr lang="zh-CN" altLang="en-US" sz="2000">
                        <a:solidFill>
                          <a:prstClr val="black"/>
                        </a:solidFill>
                        <a:latin typeface="Cambria Math" panose="02040503050406030204" pitchFamily="18" charset="0"/>
                      </a:rPr>
                      <m:t>,</m:t>
                    </m:r>
                    <m:sSub>
                      <m:sSubPr>
                        <m:ctrlPr>
                          <a:rPr lang="zh-CN" altLang="en-US"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𝑦</m:t>
                        </m:r>
                      </m:e>
                      <m:sub>
                        <m:r>
                          <a:rPr lang="en-US" altLang="zh-CN" sz="2000" i="1">
                            <a:solidFill>
                              <a:prstClr val="black"/>
                            </a:solidFill>
                            <a:latin typeface="Cambria Math" panose="02040503050406030204" pitchFamily="18" charset="0"/>
                          </a:rPr>
                          <m:t>0</m:t>
                        </m:r>
                      </m:sub>
                    </m:sSub>
                    <m:r>
                      <a:rPr lang="zh-CN" altLang="en-US" sz="2000">
                        <a:solidFill>
                          <a:prstClr val="black"/>
                        </a:solidFill>
                        <a:latin typeface="Cambria Math" panose="02040503050406030204" pitchFamily="18" charset="0"/>
                      </a:rPr>
                      <m:t>)</m:t>
                    </m:r>
                  </m:oMath>
                </a14:m>
                <a:r>
                  <a:rPr kumimoji="1" lang="en-US" altLang="zh-CN" sz="2000" dirty="0">
                    <a:latin typeface="宋体" panose="02010600030101010101" pitchFamily="2" charset="-122"/>
                  </a:rPr>
                  <a:t>,</a:t>
                </a:r>
                <a:r>
                  <a:rPr kumimoji="1" lang="zh-CN" altLang="en-US" sz="2000" dirty="0">
                    <a:latin typeface="宋体" panose="02010600030101010101" pitchFamily="2" charset="-122"/>
                  </a:rPr>
                  <a:t>该函数在</a:t>
                </a:r>
                <a14:m>
                  <m:oMath xmlns:m="http://schemas.openxmlformats.org/officeDocument/2006/math">
                    <m:sSub>
                      <m:sSubPr>
                        <m:ctrlPr>
                          <a:rPr lang="zh-CN" altLang="en-US" sz="2000" i="1">
                            <a:solidFill>
                              <a:prstClr val="black"/>
                            </a:solidFill>
                            <a:latin typeface="Cambria Math" panose="02040503050406030204" pitchFamily="18" charset="0"/>
                          </a:rPr>
                        </m:ctrlPr>
                      </m:sSubPr>
                      <m:e>
                        <m:r>
                          <a:rPr lang="en-US" altLang="zh-CN" sz="2000" b="0" i="1" smtClean="0">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0</m:t>
                        </m:r>
                      </m:sub>
                    </m:sSub>
                  </m:oMath>
                </a14:m>
                <a:r>
                  <a:rPr kumimoji="1" lang="zh-CN" altLang="en-US" sz="2000" dirty="0">
                    <a:latin typeface="宋体" panose="02010600030101010101" pitchFamily="2" charset="-122"/>
                  </a:rPr>
                  <a:t>处的导数称为二元函数</a:t>
                </a:r>
                <a14:m>
                  <m:oMath xmlns:m="http://schemas.openxmlformats.org/officeDocument/2006/math">
                    <m:r>
                      <a:rPr lang="zh-CN" altLang="en-US" sz="2000" i="1">
                        <a:solidFill>
                          <a:prstClr val="black"/>
                        </a:solidFill>
                        <a:latin typeface="Cambria Math" panose="02040503050406030204" pitchFamily="18" charset="0"/>
                      </a:rPr>
                      <m:t>𝑓</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𝑥</m:t>
                    </m:r>
                    <m:r>
                      <a:rPr lang="zh-CN" altLang="en-US" sz="200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𝑦</m:t>
                    </m:r>
                    <m:r>
                      <a:rPr lang="zh-CN" altLang="en-US" sz="2000">
                        <a:solidFill>
                          <a:prstClr val="black"/>
                        </a:solidFill>
                        <a:latin typeface="Cambria Math" panose="02040503050406030204" pitchFamily="18" charset="0"/>
                      </a:rPr>
                      <m:t>)</m:t>
                    </m:r>
                  </m:oMath>
                </a14:m>
                <a:r>
                  <a:rPr kumimoji="1" lang="zh-CN" altLang="en-US" sz="2000" dirty="0">
                    <a:latin typeface="宋体" panose="02010600030101010101" pitchFamily="2" charset="-122"/>
                  </a:rPr>
                  <a:t>在</a:t>
                </a:r>
                <a14:m>
                  <m:oMath xmlns:m="http://schemas.openxmlformats.org/officeDocument/2006/math">
                    <m:r>
                      <a:rPr lang="zh-CN" altLang="en-US" sz="2000" i="1" smtClean="0">
                        <a:solidFill>
                          <a:prstClr val="black"/>
                        </a:solidFill>
                        <a:latin typeface="Cambria Math" panose="02040503050406030204" pitchFamily="18" charset="0"/>
                      </a:rPr>
                      <m:t> </m:t>
                    </m:r>
                    <m:r>
                      <a:rPr lang="zh-CN" altLang="en-US" sz="2000">
                        <a:solidFill>
                          <a:prstClr val="black"/>
                        </a:solidFill>
                        <a:latin typeface="Cambria Math" panose="02040503050406030204" pitchFamily="18" charset="0"/>
                      </a:rPr>
                      <m:t>(</m:t>
                    </m:r>
                    <m:sSub>
                      <m:sSubPr>
                        <m:ctrlPr>
                          <a:rPr lang="zh-CN" altLang="en-US"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0</m:t>
                        </m:r>
                      </m:sub>
                    </m:sSub>
                    <m:r>
                      <a:rPr lang="zh-CN" altLang="en-US" sz="2000">
                        <a:solidFill>
                          <a:prstClr val="black"/>
                        </a:solidFill>
                        <a:latin typeface="Cambria Math" panose="02040503050406030204" pitchFamily="18" charset="0"/>
                      </a:rPr>
                      <m:t>,</m:t>
                    </m:r>
                    <m:sSub>
                      <m:sSubPr>
                        <m:ctrlPr>
                          <a:rPr lang="zh-CN" altLang="en-US" sz="2000" i="1">
                            <a:solidFill>
                              <a:prstClr val="black"/>
                            </a:solidFill>
                            <a:latin typeface="Cambria Math" panose="02040503050406030204" pitchFamily="18" charset="0"/>
                          </a:rPr>
                        </m:ctrlPr>
                      </m:sSubPr>
                      <m:e>
                        <m:r>
                          <a:rPr lang="en-US" altLang="zh-CN" sz="2000" b="0" i="1" smtClean="0">
                            <a:solidFill>
                              <a:prstClr val="black"/>
                            </a:solidFill>
                            <a:latin typeface="Cambria Math" panose="02040503050406030204" pitchFamily="18" charset="0"/>
                          </a:rPr>
                          <m:t>𝑦</m:t>
                        </m:r>
                      </m:e>
                      <m:sub>
                        <m:r>
                          <a:rPr lang="en-US" altLang="zh-CN" sz="2000" i="1">
                            <a:solidFill>
                              <a:prstClr val="black"/>
                            </a:solidFill>
                            <a:latin typeface="Cambria Math" panose="02040503050406030204" pitchFamily="18" charset="0"/>
                          </a:rPr>
                          <m:t>0</m:t>
                        </m:r>
                      </m:sub>
                    </m:sSub>
                    <m:r>
                      <a:rPr lang="zh-CN" altLang="en-US" sz="2000">
                        <a:solidFill>
                          <a:prstClr val="black"/>
                        </a:solidFill>
                        <a:latin typeface="Cambria Math" panose="02040503050406030204" pitchFamily="18" charset="0"/>
                      </a:rPr>
                      <m:t>)</m:t>
                    </m:r>
                  </m:oMath>
                </a14:m>
                <a:r>
                  <a:rPr kumimoji="1" lang="zh-CN" altLang="en-US" sz="2000" dirty="0">
                    <a:latin typeface="宋体" panose="02010600030101010101" pitchFamily="2" charset="-122"/>
                  </a:rPr>
                  <a:t>处对</a:t>
                </a:r>
                <a14:m>
                  <m:oMath xmlns:m="http://schemas.openxmlformats.org/officeDocument/2006/math">
                    <m:r>
                      <a:rPr lang="zh-CN" altLang="en-US" sz="2000" i="1">
                        <a:solidFill>
                          <a:prstClr val="black"/>
                        </a:solidFill>
                        <a:latin typeface="Cambria Math" panose="02040503050406030204" pitchFamily="18" charset="0"/>
                      </a:rPr>
                      <m:t>𝑥</m:t>
                    </m:r>
                  </m:oMath>
                </a14:m>
                <a:r>
                  <a:rPr kumimoji="1" lang="zh-CN" altLang="en-US" sz="2000" dirty="0">
                    <a:latin typeface="宋体" panose="02010600030101010101" pitchFamily="2" charset="-122"/>
                  </a:rPr>
                  <a:t>的偏导数</a:t>
                </a:r>
                <a:r>
                  <a:rPr kumimoji="1" lang="en-US" altLang="zh-CN" sz="2000" dirty="0">
                    <a:latin typeface="宋体" panose="02010600030101010101" pitchFamily="2" charset="-122"/>
                  </a:rPr>
                  <a:t>.</a:t>
                </a:r>
              </a:p>
            </p:txBody>
          </p:sp>
        </mc:Choice>
        <mc:Fallback xmlns="">
          <p:sp>
            <p:nvSpPr>
              <p:cNvPr id="5" name="矩形 4"/>
              <p:cNvSpPr>
                <a:spLocks noRot="1" noChangeAspect="1" noMove="1" noResize="1" noEditPoints="1" noAdjustHandles="1" noChangeArrowheads="1" noChangeShapeType="1" noTextEdit="1"/>
              </p:cNvSpPr>
              <p:nvPr/>
            </p:nvSpPr>
            <p:spPr>
              <a:xfrm>
                <a:off x="1518457" y="922404"/>
                <a:ext cx="9795165" cy="1015663"/>
              </a:xfrm>
              <a:prstGeom prst="rect">
                <a:avLst/>
              </a:prstGeom>
              <a:blipFill>
                <a:blip r:embed="rId3"/>
                <a:stretch>
                  <a:fillRect l="-622" t="-4192" r="-560" b="-8383"/>
                </a:stretch>
              </a:blipFill>
            </p:spPr>
            <p:txBody>
              <a:bodyPr/>
              <a:lstStyle/>
              <a:p>
                <a:r>
                  <a:rPr lang="zh-CN" altLang="en-US">
                    <a:noFill/>
                  </a:rPr>
                  <a:t> </a:t>
                </a:r>
              </a:p>
            </p:txBody>
          </p:sp>
        </mc:Fallback>
      </mc:AlternateContent>
      <p:sp>
        <p:nvSpPr>
          <p:cNvPr id="6" name="矩形 5"/>
          <p:cNvSpPr/>
          <p:nvPr/>
        </p:nvSpPr>
        <p:spPr>
          <a:xfrm>
            <a:off x="1501831" y="1938068"/>
            <a:ext cx="974947" cy="461665"/>
          </a:xfrm>
          <a:prstGeom prst="rect">
            <a:avLst/>
          </a:prstGeom>
        </p:spPr>
        <p:txBody>
          <a:bodyPr wrap="none">
            <a:spAutoFit/>
          </a:bodyPr>
          <a:lstStyle/>
          <a:p>
            <a:r>
              <a:rPr lang="zh-CN" altLang="en-US" sz="2400" b="1" dirty="0" smtClean="0">
                <a:solidFill>
                  <a:schemeClr val="accent1">
                    <a:lumMod val="75000"/>
                  </a:schemeClr>
                </a:solidFill>
                <a:ea typeface="黑体" panose="02010609060101010101" pitchFamily="49" charset="-122"/>
              </a:rPr>
              <a:t>定义</a:t>
            </a:r>
            <a:r>
              <a:rPr lang="en-US" altLang="zh-CN" sz="2400" b="1" dirty="0" smtClean="0">
                <a:solidFill>
                  <a:schemeClr val="accent1">
                    <a:lumMod val="75000"/>
                  </a:schemeClr>
                </a:solidFill>
                <a:ea typeface="黑体" panose="02010609060101010101" pitchFamily="49" charset="-122"/>
              </a:rPr>
              <a:t>1</a:t>
            </a:r>
            <a:endParaRPr lang="zh-CN" altLang="en-US" sz="1600"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7" name="矩形 6"/>
              <p:cNvSpPr/>
              <p:nvPr/>
            </p:nvSpPr>
            <p:spPr>
              <a:xfrm>
                <a:off x="2476778" y="1938067"/>
                <a:ext cx="9011411" cy="830997"/>
              </a:xfrm>
              <a:prstGeom prst="rect">
                <a:avLst/>
              </a:prstGeom>
            </p:spPr>
            <p:txBody>
              <a:bodyPr wrap="square">
                <a:spAutoFit/>
              </a:bodyPr>
              <a:lstStyle/>
              <a:p>
                <a:r>
                  <a:rPr kumimoji="1" lang="zh-CN" altLang="en-US" sz="2400" dirty="0">
                    <a:solidFill>
                      <a:prstClr val="black"/>
                    </a:solidFill>
                    <a:latin typeface="宋体" panose="02010600030101010101" pitchFamily="2" charset="-122"/>
                  </a:rPr>
                  <a:t>二元函数</a:t>
                </a:r>
                <a14:m>
                  <m:oMath xmlns:m="http://schemas.openxmlformats.org/officeDocument/2006/math">
                    <m:r>
                      <a:rPr lang="zh-CN" altLang="en-US"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oMath>
                </a14:m>
                <a:r>
                  <a:rPr lang="zh-CN" altLang="en-US" sz="2400" dirty="0" smtClean="0"/>
                  <a:t>在点</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oMath>
                </a14:m>
                <a:r>
                  <a:rPr lang="zh-CN" altLang="en-US" sz="2400" dirty="0" smtClean="0"/>
                  <a:t>的某一邻域内有定义，当</a:t>
                </a:r>
                <a14:m>
                  <m:oMath xmlns:m="http://schemas.openxmlformats.org/officeDocument/2006/math">
                    <m:r>
                      <a:rPr lang="zh-CN" altLang="en-US" sz="2400" i="1">
                        <a:solidFill>
                          <a:prstClr val="black"/>
                        </a:solidFill>
                        <a:latin typeface="Cambria Math" panose="02040503050406030204" pitchFamily="18" charset="0"/>
                      </a:rPr>
                      <m:t>𝑦</m:t>
                    </m:r>
                  </m:oMath>
                </a14:m>
                <a:endParaRPr lang="zh-CN" altLang="en-US" sz="2400" dirty="0"/>
              </a:p>
              <a:p>
                <a:r>
                  <a:rPr kumimoji="1" lang="zh-CN" altLang="en-US" sz="2400" dirty="0" smtClean="0">
                    <a:solidFill>
                      <a:prstClr val="black"/>
                    </a:solidFill>
                    <a:latin typeface="宋体" panose="02010600030101010101" pitchFamily="2" charset="-122"/>
                  </a:rPr>
                  <a:t>固定在</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oMath>
                </a14:m>
                <a:r>
                  <a:rPr lang="zh-CN" altLang="en-US" sz="2400" dirty="0" smtClean="0"/>
                  <a:t>而</a:t>
                </a:r>
                <a14:m>
                  <m:oMath xmlns:m="http://schemas.openxmlformats.org/officeDocument/2006/math">
                    <m:r>
                      <a:rPr lang="en-US" altLang="zh-CN" sz="2400" i="1">
                        <a:solidFill>
                          <a:prstClr val="black"/>
                        </a:solidFill>
                        <a:latin typeface="Cambria Math" panose="02040503050406030204" pitchFamily="18" charset="0"/>
                      </a:rPr>
                      <m:t>𝑥</m:t>
                    </m:r>
                  </m:oMath>
                </a14:m>
                <a:r>
                  <a:rPr kumimoji="1" lang="zh-CN" altLang="en-US" sz="2400" dirty="0">
                    <a:solidFill>
                      <a:prstClr val="black"/>
                    </a:solidFill>
                    <a:latin typeface="宋体" panose="02010600030101010101" pitchFamily="2" charset="-122"/>
                  </a:rPr>
                  <a:t>在</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oMath>
                </a14:m>
                <a:r>
                  <a:rPr kumimoji="1" lang="zh-CN" altLang="en-US" sz="2400" dirty="0" smtClean="0">
                    <a:solidFill>
                      <a:prstClr val="black"/>
                    </a:solidFill>
                    <a:latin typeface="宋体" panose="02010600030101010101" pitchFamily="2" charset="-122"/>
                  </a:rPr>
                  <a:t>处有增量</a:t>
                </a:r>
                <a14:m>
                  <m:oMath xmlns:m="http://schemas.openxmlformats.org/officeDocument/2006/math">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𝑥</m:t>
                    </m:r>
                  </m:oMath>
                </a14:m>
                <a:r>
                  <a:rPr lang="zh-CN" altLang="en-US" sz="2400" dirty="0" smtClean="0"/>
                  <a:t>时，相应的函数有增量</a:t>
                </a:r>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2476778" y="1938067"/>
                <a:ext cx="9011411" cy="830997"/>
              </a:xfrm>
              <a:prstGeom prst="rect">
                <a:avLst/>
              </a:prstGeom>
              <a:blipFill>
                <a:blip r:embed="rId4"/>
                <a:stretch>
                  <a:fillRect l="-1014" t="-8088" b="-139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098606" y="2769064"/>
                <a:ext cx="3883820" cy="461665"/>
              </a:xfrm>
              <a:prstGeom prst="rect">
                <a:avLst/>
              </a:prstGeom>
            </p:spPr>
            <p:txBody>
              <a:bodyPr wrap="none">
                <a:spAutoFit/>
              </a:bodyPr>
              <a:lstStyle/>
              <a:p>
                <a14:m>
                  <m:oMath xmlns:m="http://schemas.openxmlformats.org/officeDocument/2006/math">
                    <m:r>
                      <a:rPr lang="zh-CN" altLang="en-US" sz="2400" i="1" smtClean="0">
                        <a:solidFill>
                          <a:prstClr val="black"/>
                        </a:solidFill>
                        <a:latin typeface="Cambria Math" panose="02040503050406030204" pitchFamily="18" charset="0"/>
                      </a:rPr>
                      <m:t>𝑓</m:t>
                    </m:r>
                    <m:d>
                      <m:dPr>
                        <m:ctrlPr>
                          <a:rPr lang="zh-CN" altLang="en-US"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b="0" i="0"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m:rPr>
                            <m:nor/>
                          </m:rPr>
                          <a:rPr lang="zh-CN" altLang="en-US" sz="2400" dirty="0">
                            <a:solidFill>
                              <a:prstClr val="black"/>
                            </a:solidFill>
                          </a:rPr>
                          <m:t> </m:t>
                        </m:r>
                      </m:e>
                    </m:d>
                    <m:r>
                      <a:rPr lang="en-US" altLang="zh-CN" sz="2400" b="0" i="0"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oMath>
                </a14:m>
                <a:r>
                  <a:rPr lang="zh-CN" altLang="en-US" sz="2400" dirty="0" smtClean="0"/>
                  <a:t> </a:t>
                </a:r>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4098606" y="2769064"/>
                <a:ext cx="3883820" cy="461665"/>
              </a:xfrm>
              <a:prstGeom prst="rect">
                <a:avLst/>
              </a:prstGeom>
              <a:blipFill>
                <a:blip r:embed="rId5"/>
                <a:stretch>
                  <a:fillRect l="-1256" b="-19737"/>
                </a:stretch>
              </a:blipFill>
            </p:spPr>
            <p:txBody>
              <a:bodyPr/>
              <a:lstStyle/>
              <a:p>
                <a:r>
                  <a:rPr lang="zh-CN" altLang="en-US">
                    <a:noFill/>
                  </a:rPr>
                  <a:t> </a:t>
                </a:r>
              </a:p>
            </p:txBody>
          </p:sp>
        </mc:Fallback>
      </mc:AlternateContent>
      <p:sp>
        <p:nvSpPr>
          <p:cNvPr id="9" name="矩形 8"/>
          <p:cNvSpPr/>
          <p:nvPr/>
        </p:nvSpPr>
        <p:spPr>
          <a:xfrm>
            <a:off x="2476778" y="3388144"/>
            <a:ext cx="800219" cy="461665"/>
          </a:xfrm>
          <a:prstGeom prst="rect">
            <a:avLst/>
          </a:prstGeom>
        </p:spPr>
        <p:txBody>
          <a:bodyPr wrap="none">
            <a:spAutoFit/>
          </a:bodyPr>
          <a:lstStyle/>
          <a:p>
            <a:r>
              <a:rPr kumimoji="1" lang="zh-CN" altLang="en-US" sz="2400" dirty="0">
                <a:solidFill>
                  <a:prstClr val="black"/>
                </a:solidFill>
                <a:latin typeface="宋体" panose="02010600030101010101" pitchFamily="2" charset="-122"/>
              </a:rPr>
              <a:t>如果</a:t>
            </a:r>
            <a:endParaRPr lang="zh-CN" altLang="en-US" dirty="0"/>
          </a:p>
        </p:txBody>
      </p:sp>
      <mc:AlternateContent xmlns:mc="http://schemas.openxmlformats.org/markup-compatibility/2006" xmlns:a14="http://schemas.microsoft.com/office/drawing/2010/main">
        <mc:Choice Requires="a14">
          <p:sp>
            <p:nvSpPr>
              <p:cNvPr id="10" name="矩形 9"/>
              <p:cNvSpPr/>
              <p:nvPr/>
            </p:nvSpPr>
            <p:spPr>
              <a:xfrm>
                <a:off x="3612640" y="3230729"/>
                <a:ext cx="3393686" cy="674608"/>
              </a:xfrm>
              <a:prstGeom prst="rect">
                <a:avLst/>
              </a:prstGeom>
            </p:spPr>
            <p:txBody>
              <a:bodyPr wrap="none">
                <a:spAutoFit/>
              </a:bodyPr>
              <a:lstStyle/>
              <a:p>
                <a14:m>
                  <m:oMath xmlns:m="http://schemas.openxmlformats.org/officeDocument/2006/math">
                    <m:limLow>
                      <m:limLowPr>
                        <m:ctrlPr>
                          <a:rPr lang="zh-CN" altLang="en-US" sz="2400" i="1">
                            <a:solidFill>
                              <a:prstClr val="black"/>
                            </a:solidFill>
                            <a:latin typeface="Cambria Math" panose="02040503050406030204" pitchFamily="18" charset="0"/>
                          </a:rPr>
                        </m:ctrlPr>
                      </m:limLowPr>
                      <m:e>
                        <m:r>
                          <m:rPr>
                            <m:sty m:val="p"/>
                          </m:rPr>
                          <a:rPr lang="zh-CN" altLang="en-US" sz="2400">
                            <a:solidFill>
                              <a:prstClr val="black"/>
                            </a:solidFill>
                            <a:latin typeface="Cambria Math" panose="02040503050406030204" pitchFamily="18" charset="0"/>
                          </a:rPr>
                          <m:t>lim</m:t>
                        </m:r>
                      </m:e>
                      <m:lim>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0</m:t>
                        </m:r>
                      </m:lim>
                    </m:limLow>
                    <m:f>
                      <m:fPr>
                        <m:ctrlPr>
                          <a:rPr lang="zh-CN" altLang="en-US"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𝑓</m:t>
                        </m:r>
                        <m:d>
                          <m:dPr>
                            <m:ctrlPr>
                              <a:rPr lang="zh-CN" altLang="en-US"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e>
                        </m:d>
                        <m:r>
                          <a:rPr lang="en-US" altLang="zh-CN"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r>
                          <m:rPr>
                            <m:nor/>
                          </m:rPr>
                          <a:rPr lang="zh-CN" altLang="en-US" sz="2400" dirty="0">
                            <a:solidFill>
                              <a:prstClr val="black"/>
                            </a:solidFill>
                          </a:rPr>
                          <m:t> </m:t>
                        </m:r>
                      </m:num>
                      <m:den>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𝑥</m:t>
                        </m:r>
                      </m:den>
                    </m:f>
                  </m:oMath>
                </a14:m>
                <a:r>
                  <a:rPr lang="zh-CN" altLang="en-US" dirty="0" smtClean="0"/>
                  <a:t>  </a:t>
                </a:r>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3612640" y="3230729"/>
                <a:ext cx="3393686" cy="67460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476778" y="3954517"/>
                <a:ext cx="9011411" cy="830997"/>
              </a:xfrm>
              <a:prstGeom prst="rect">
                <a:avLst/>
              </a:prstGeom>
            </p:spPr>
            <p:txBody>
              <a:bodyPr wrap="square">
                <a:spAutoFit/>
              </a:bodyPr>
              <a:lstStyle/>
              <a:p>
                <a:r>
                  <a:rPr kumimoji="1" lang="zh-CN" altLang="en-US" sz="2400" dirty="0" smtClean="0">
                    <a:solidFill>
                      <a:prstClr val="black"/>
                    </a:solidFill>
                    <a:latin typeface="宋体" panose="02010600030101010101" pitchFamily="2" charset="-122"/>
                  </a:rPr>
                  <a:t>存在，则称此极限为函数</a:t>
                </a:r>
                <a14:m>
                  <m:oMath xmlns:m="http://schemas.openxmlformats.org/officeDocument/2006/math">
                    <m:r>
                      <a:rPr lang="zh-CN" altLang="en-US"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oMath>
                </a14:m>
                <a:r>
                  <a:rPr kumimoji="1" lang="zh-CN" altLang="en-US" sz="2400" dirty="0" smtClean="0">
                    <a:solidFill>
                      <a:prstClr val="black"/>
                    </a:solidFill>
                    <a:latin typeface="宋体" panose="02010600030101010101" pitchFamily="2" charset="-122"/>
                  </a:rPr>
                  <a:t>在点</a:t>
                </a:r>
                <a14:m>
                  <m:oMath xmlns:m="http://schemas.openxmlformats.org/officeDocument/2006/math">
                    <m:r>
                      <a:rPr lang="zh-CN" altLang="en-US" sz="240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oMath>
                </a14:m>
                <a:r>
                  <a:rPr lang="zh-CN" altLang="en-US" sz="2400" dirty="0" smtClean="0"/>
                  <a:t>处对</a:t>
                </a:r>
                <a14:m>
                  <m:oMath xmlns:m="http://schemas.openxmlformats.org/officeDocument/2006/math">
                    <m:r>
                      <a:rPr lang="en-US" altLang="zh-CN" sz="2400" i="1">
                        <a:solidFill>
                          <a:prstClr val="black"/>
                        </a:solidFill>
                        <a:latin typeface="Cambria Math" panose="02040503050406030204" pitchFamily="18" charset="0"/>
                      </a:rPr>
                      <m:t>𝑥</m:t>
                    </m:r>
                  </m:oMath>
                </a14:m>
                <a:r>
                  <a:rPr lang="zh-CN" altLang="en-US" sz="2400" dirty="0" smtClean="0"/>
                  <a:t>的偏导数，记作</a:t>
                </a:r>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2476778" y="3954517"/>
                <a:ext cx="9011411" cy="830997"/>
              </a:xfrm>
              <a:prstGeom prst="rect">
                <a:avLst/>
              </a:prstGeom>
              <a:blipFill>
                <a:blip r:embed="rId7"/>
                <a:stretch>
                  <a:fillRect l="-1014" t="-8088" b="-139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166822" y="4465031"/>
                <a:ext cx="8215134" cy="635367"/>
              </a:xfrm>
              <a:prstGeom prst="rect">
                <a:avLst/>
              </a:prstGeom>
            </p:spPr>
            <p:txBody>
              <a:bodyPr wrap="non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𝑧</m:t>
                        </m:r>
                      </m:num>
                      <m:den>
                        <m:r>
                          <a:rPr lang="zh-CN" altLang="en-US" sz="2400" i="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𝑥</m:t>
                        </m:r>
                      </m:den>
                    </m:f>
                    <m:sSub>
                      <m:sSubPr>
                        <m:ctrlPr>
                          <a:rPr lang="zh-CN" altLang="en-US" sz="2400" i="1">
                            <a:solidFill>
                              <a:srgbClr val="0000FF"/>
                            </a:solidFill>
                            <a:latin typeface="Cambria Math" panose="02040503050406030204" pitchFamily="18" charset="0"/>
                          </a:rPr>
                        </m:ctrlPr>
                      </m:sSubPr>
                      <m:e>
                        <m:r>
                          <a:rPr lang="zh-CN" altLang="en-US" sz="2400" i="0">
                            <a:solidFill>
                              <a:srgbClr val="0000FF"/>
                            </a:solidFill>
                            <a:latin typeface="Cambria Math" panose="02040503050406030204" pitchFamily="18" charset="0"/>
                          </a:rPr>
                          <m:t>|</m:t>
                        </m:r>
                      </m:e>
                      <m:sub>
                        <m:d>
                          <m:dPr>
                            <m:ctrlPr>
                              <a:rPr lang="zh-CN" altLang="en-US" sz="2400" i="1">
                                <a:solidFill>
                                  <a:srgbClr val="0000FF"/>
                                </a:solidFill>
                                <a:latin typeface="Cambria Math" panose="02040503050406030204" pitchFamily="18" charset="0"/>
                              </a:rPr>
                            </m:ctrlPr>
                          </m:dPr>
                          <m:e>
                            <m:r>
                              <a:rPr lang="zh-CN" altLang="en-US" sz="2400" i="1">
                                <a:solidFill>
                                  <a:srgbClr val="0000FF"/>
                                </a:solidFill>
                                <a:latin typeface="Cambria Math" panose="02040503050406030204" pitchFamily="18" charset="0"/>
                              </a:rPr>
                              <m:t>𝑥</m:t>
                            </m:r>
                            <m:r>
                              <a:rPr lang="zh-CN" altLang="en-US" sz="2400" i="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𝑦</m:t>
                            </m:r>
                            <m:r>
                              <a:rPr lang="zh-CN" altLang="en-US" sz="2400" i="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𝑥</m:t>
                                </m:r>
                              </m:e>
                              <m:sub>
                                <m:r>
                                  <a:rPr lang="zh-CN" altLang="en-US" sz="2400" i="0">
                                    <a:solidFill>
                                      <a:srgbClr val="0000FF"/>
                                    </a:solidFill>
                                    <a:latin typeface="Cambria Math" panose="02040503050406030204" pitchFamily="18" charset="0"/>
                                  </a:rPr>
                                  <m:t>0</m:t>
                                </m:r>
                              </m:sub>
                            </m:sSub>
                            <m:r>
                              <a:rPr lang="zh-CN" altLang="en-US" sz="2400" i="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𝑦</m:t>
                                </m:r>
                              </m:e>
                              <m:sub>
                                <m:r>
                                  <a:rPr lang="zh-CN" altLang="en-US" sz="2400" i="0">
                                    <a:solidFill>
                                      <a:srgbClr val="0000FF"/>
                                    </a:solidFill>
                                    <a:latin typeface="Cambria Math" panose="02040503050406030204" pitchFamily="18" charset="0"/>
                                  </a:rPr>
                                  <m:t>0</m:t>
                                </m:r>
                              </m:sub>
                            </m:sSub>
                          </m:e>
                        </m:d>
                      </m:sub>
                    </m:sSub>
                  </m:oMath>
                </a14:m>
                <a:r>
                  <a:rPr lang="zh-CN" altLang="en-US" sz="2400" dirty="0" smtClean="0">
                    <a:solidFill>
                      <a:srgbClr val="0000FF"/>
                    </a:solidFill>
                  </a:rPr>
                  <a:t> ，</a:t>
                </a:r>
                <a:r>
                  <a:rPr lang="zh-CN" altLang="en-US" sz="2400" dirty="0">
                    <a:solidFill>
                      <a:srgbClr val="0000FF"/>
                    </a:solidFill>
                  </a:rPr>
                  <a:t> </a:t>
                </a:r>
                <a14:m>
                  <m:oMath xmlns:m="http://schemas.openxmlformats.org/officeDocument/2006/math">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𝑓</m:t>
                        </m:r>
                      </m:num>
                      <m:den>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𝑥</m:t>
                        </m:r>
                      </m:den>
                    </m:f>
                    <m:sSub>
                      <m:sSubPr>
                        <m:ctrlPr>
                          <a:rPr lang="zh-CN" altLang="en-US" sz="2400" i="1">
                            <a:solidFill>
                              <a:srgbClr val="0000FF"/>
                            </a:solidFill>
                            <a:latin typeface="Cambria Math" panose="02040503050406030204" pitchFamily="18" charset="0"/>
                          </a:rPr>
                        </m:ctrlPr>
                      </m:sSubPr>
                      <m:e>
                        <m:r>
                          <a:rPr lang="zh-CN" altLang="en-US" sz="2400">
                            <a:solidFill>
                              <a:srgbClr val="0000FF"/>
                            </a:solidFill>
                            <a:latin typeface="Cambria Math" panose="02040503050406030204" pitchFamily="18" charset="0"/>
                          </a:rPr>
                          <m:t>|</m:t>
                        </m:r>
                      </m:e>
                      <m:sub>
                        <m:d>
                          <m:dPr>
                            <m:ctrlPr>
                              <a:rPr lang="zh-CN" altLang="en-US" sz="2400" i="1">
                                <a:solidFill>
                                  <a:srgbClr val="0000FF"/>
                                </a:solidFill>
                                <a:latin typeface="Cambria Math" panose="02040503050406030204" pitchFamily="18" charset="0"/>
                              </a:rPr>
                            </m:ctrlPr>
                          </m:dPr>
                          <m:e>
                            <m:r>
                              <a:rPr lang="zh-CN" altLang="en-US" sz="2400" i="1">
                                <a:solidFill>
                                  <a:srgbClr val="0000FF"/>
                                </a:solidFill>
                                <a:latin typeface="Cambria Math" panose="02040503050406030204" pitchFamily="18" charset="0"/>
                              </a:rPr>
                              <m:t>𝑥</m:t>
                            </m:r>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𝑦</m:t>
                            </m:r>
                            <m:r>
                              <a:rPr lang="zh-CN" altLang="en-US" sz="240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𝑥</m:t>
                                </m:r>
                              </m:e>
                              <m:sub>
                                <m:r>
                                  <a:rPr lang="zh-CN" altLang="en-US" sz="2400">
                                    <a:solidFill>
                                      <a:srgbClr val="0000FF"/>
                                    </a:solidFill>
                                    <a:latin typeface="Cambria Math" panose="02040503050406030204" pitchFamily="18" charset="0"/>
                                  </a:rPr>
                                  <m:t>0</m:t>
                                </m:r>
                              </m:sub>
                            </m:sSub>
                            <m:r>
                              <a:rPr lang="zh-CN" altLang="en-US" sz="240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𝑦</m:t>
                                </m:r>
                              </m:e>
                              <m:sub>
                                <m:r>
                                  <a:rPr lang="zh-CN" altLang="en-US" sz="2400">
                                    <a:solidFill>
                                      <a:srgbClr val="0000FF"/>
                                    </a:solidFill>
                                    <a:latin typeface="Cambria Math" panose="02040503050406030204" pitchFamily="18" charset="0"/>
                                  </a:rPr>
                                  <m:t>0</m:t>
                                </m:r>
                              </m:sub>
                            </m:sSub>
                          </m:e>
                        </m:d>
                      </m:sub>
                    </m:sSub>
                    <m:r>
                      <a:rPr lang="zh-CN" altLang="en-US" sz="2400" i="1">
                        <a:solidFill>
                          <a:srgbClr val="0000FF"/>
                        </a:solidFill>
                        <a:latin typeface="Cambria Math" panose="02040503050406030204" pitchFamily="18" charset="0"/>
                      </a:rPr>
                      <m:t>，</m:t>
                    </m:r>
                    <m:sSub>
                      <m:sSubPr>
                        <m:ctrlPr>
                          <a:rPr lang="en-US" altLang="zh-CN" sz="2400" i="1" smtClean="0">
                            <a:solidFill>
                              <a:srgbClr val="0000FF"/>
                            </a:solidFill>
                            <a:latin typeface="Cambria Math" panose="02040503050406030204" pitchFamily="18" charset="0"/>
                          </a:rPr>
                        </m:ctrlPr>
                      </m:sSubPr>
                      <m:e>
                        <m:r>
                          <a:rPr lang="en-US" altLang="zh-CN" sz="2400" b="0" i="1" smtClean="0">
                            <a:solidFill>
                              <a:srgbClr val="0000FF"/>
                            </a:solidFill>
                            <a:latin typeface="Cambria Math" panose="02040503050406030204" pitchFamily="18" charset="0"/>
                          </a:rPr>
                          <m:t>𝑧</m:t>
                        </m:r>
                      </m:e>
                      <m:sub>
                        <m:r>
                          <a:rPr lang="en-US" altLang="zh-CN" sz="2400" b="0" i="1" smtClean="0">
                            <a:solidFill>
                              <a:srgbClr val="0000FF"/>
                            </a:solidFill>
                            <a:latin typeface="Cambria Math" panose="02040503050406030204" pitchFamily="18" charset="0"/>
                          </a:rPr>
                          <m:t>𝑥</m:t>
                        </m:r>
                      </m:sub>
                    </m:sSub>
                    <m:sSub>
                      <m:sSubPr>
                        <m:ctrlPr>
                          <a:rPr lang="zh-CN" altLang="en-US" sz="2400" i="1">
                            <a:solidFill>
                              <a:srgbClr val="0000FF"/>
                            </a:solidFill>
                            <a:latin typeface="Cambria Math" panose="02040503050406030204" pitchFamily="18" charset="0"/>
                          </a:rPr>
                        </m:ctrlPr>
                      </m:sSubPr>
                      <m:e>
                        <m:r>
                          <a:rPr lang="zh-CN" altLang="en-US" sz="2400">
                            <a:solidFill>
                              <a:srgbClr val="0000FF"/>
                            </a:solidFill>
                            <a:latin typeface="Cambria Math" panose="02040503050406030204" pitchFamily="18" charset="0"/>
                          </a:rPr>
                          <m:t>|</m:t>
                        </m:r>
                      </m:e>
                      <m:sub>
                        <m:d>
                          <m:dPr>
                            <m:ctrlPr>
                              <a:rPr lang="zh-CN" altLang="en-US" sz="2400" i="1">
                                <a:solidFill>
                                  <a:srgbClr val="0000FF"/>
                                </a:solidFill>
                                <a:latin typeface="Cambria Math" panose="02040503050406030204" pitchFamily="18" charset="0"/>
                              </a:rPr>
                            </m:ctrlPr>
                          </m:dPr>
                          <m:e>
                            <m:r>
                              <a:rPr lang="zh-CN" altLang="en-US" sz="2400" i="1">
                                <a:solidFill>
                                  <a:srgbClr val="0000FF"/>
                                </a:solidFill>
                                <a:latin typeface="Cambria Math" panose="02040503050406030204" pitchFamily="18" charset="0"/>
                              </a:rPr>
                              <m:t>𝑥</m:t>
                            </m:r>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𝑦</m:t>
                            </m:r>
                            <m:r>
                              <a:rPr lang="zh-CN" altLang="en-US" sz="240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𝑥</m:t>
                                </m:r>
                              </m:e>
                              <m:sub>
                                <m:r>
                                  <a:rPr lang="zh-CN" altLang="en-US" sz="2400">
                                    <a:solidFill>
                                      <a:srgbClr val="0000FF"/>
                                    </a:solidFill>
                                    <a:latin typeface="Cambria Math" panose="02040503050406030204" pitchFamily="18" charset="0"/>
                                  </a:rPr>
                                  <m:t>0</m:t>
                                </m:r>
                              </m:sub>
                            </m:sSub>
                            <m:r>
                              <a:rPr lang="zh-CN" altLang="en-US" sz="240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𝑦</m:t>
                                </m:r>
                              </m:e>
                              <m:sub>
                                <m:r>
                                  <a:rPr lang="zh-CN" altLang="en-US" sz="2400">
                                    <a:solidFill>
                                      <a:srgbClr val="0000FF"/>
                                    </a:solidFill>
                                    <a:latin typeface="Cambria Math" panose="02040503050406030204" pitchFamily="18" charset="0"/>
                                  </a:rPr>
                                  <m:t>0</m:t>
                                </m:r>
                              </m:sub>
                            </m:sSub>
                          </m:e>
                        </m:d>
                      </m:sub>
                    </m:sSub>
                    <m:r>
                      <a:rPr lang="zh-CN" altLang="en-US" sz="2400" i="1">
                        <a:solidFill>
                          <a:srgbClr val="0000FF"/>
                        </a:solidFill>
                        <a:latin typeface="Cambria Math" panose="02040503050406030204" pitchFamily="18" charset="0"/>
                      </a:rPr>
                      <m:t>或</m:t>
                    </m:r>
                    <m:sSub>
                      <m:sSubPr>
                        <m:ctrlPr>
                          <a:rPr lang="en-US" altLang="zh-CN" sz="2400" i="1">
                            <a:solidFill>
                              <a:srgbClr val="0000FF"/>
                            </a:solidFill>
                            <a:latin typeface="Cambria Math" panose="02040503050406030204" pitchFamily="18" charset="0"/>
                          </a:rPr>
                        </m:ctrlPr>
                      </m:sSubPr>
                      <m:e>
                        <m:r>
                          <a:rPr lang="en-US" altLang="zh-CN" sz="2400" b="0" i="1" smtClean="0">
                            <a:solidFill>
                              <a:srgbClr val="0000FF"/>
                            </a:solidFill>
                            <a:latin typeface="Cambria Math" panose="02040503050406030204" pitchFamily="18" charset="0"/>
                          </a:rPr>
                          <m:t>𝑓</m:t>
                        </m:r>
                      </m:e>
                      <m:sub>
                        <m:r>
                          <a:rPr lang="en-US" altLang="zh-CN" sz="2400" i="1">
                            <a:solidFill>
                              <a:srgbClr val="0000FF"/>
                            </a:solidFill>
                            <a:latin typeface="Cambria Math" panose="02040503050406030204" pitchFamily="18" charset="0"/>
                          </a:rPr>
                          <m:t>𝑥</m:t>
                        </m:r>
                      </m:sub>
                    </m:sSub>
                    <m:r>
                      <a:rPr lang="zh-CN" altLang="en-US" sz="2400" i="1" smtClean="0">
                        <a:solidFill>
                          <a:srgbClr val="0000FF"/>
                        </a:solidFill>
                        <a:latin typeface="Cambria Math" panose="02040503050406030204" pitchFamily="18" charset="0"/>
                      </a:rPr>
                      <m:t> </m:t>
                    </m:r>
                    <m:r>
                      <a:rPr lang="zh-CN" altLang="en-US" sz="240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𝑥</m:t>
                        </m:r>
                      </m:e>
                      <m:sub>
                        <m:r>
                          <a:rPr lang="zh-CN" altLang="en-US" sz="2400">
                            <a:solidFill>
                              <a:srgbClr val="0000FF"/>
                            </a:solidFill>
                            <a:latin typeface="Cambria Math" panose="02040503050406030204" pitchFamily="18" charset="0"/>
                          </a:rPr>
                          <m:t>0</m:t>
                        </m:r>
                      </m:sub>
                    </m:sSub>
                    <m:r>
                      <a:rPr lang="zh-CN" altLang="en-US" sz="240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𝑦</m:t>
                        </m:r>
                      </m:e>
                      <m:sub>
                        <m:r>
                          <a:rPr lang="zh-CN" altLang="en-US" sz="2400">
                            <a:solidFill>
                              <a:srgbClr val="0000FF"/>
                            </a:solidFill>
                            <a:latin typeface="Cambria Math" panose="02040503050406030204" pitchFamily="18" charset="0"/>
                          </a:rPr>
                          <m:t>0</m:t>
                        </m:r>
                      </m:sub>
                    </m:sSub>
                    <m:r>
                      <a:rPr lang="en-US" altLang="zh-CN" sz="2400" b="0" i="1" smtClean="0">
                        <a:solidFill>
                          <a:srgbClr val="0000FF"/>
                        </a:solidFill>
                        <a:latin typeface="Cambria Math" panose="02040503050406030204" pitchFamily="18" charset="0"/>
                      </a:rPr>
                      <m:t>)</m:t>
                    </m:r>
                  </m:oMath>
                </a14:m>
                <a:r>
                  <a:rPr lang="zh-CN" altLang="en-US" sz="2400" dirty="0" smtClean="0">
                    <a:solidFill>
                      <a:srgbClr val="0000FF"/>
                    </a:solidFill>
                  </a:rPr>
                  <a:t> </a:t>
                </a:r>
                <a:endParaRPr lang="zh-CN" altLang="en-US" sz="2400" dirty="0">
                  <a:solidFill>
                    <a:srgbClr val="0000FF"/>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3166822" y="4465031"/>
                <a:ext cx="8215134" cy="635367"/>
              </a:xfrm>
              <a:prstGeom prst="rect">
                <a:avLst/>
              </a:prstGeom>
              <a:blipFill>
                <a:blip r:embed="rId8"/>
                <a:stretch>
                  <a:fillRect b="-3810"/>
                </a:stretch>
              </a:blipFill>
            </p:spPr>
            <p:txBody>
              <a:bodyPr/>
              <a:lstStyle/>
              <a:p>
                <a:r>
                  <a:rPr lang="zh-CN" altLang="en-US">
                    <a:noFill/>
                  </a:rPr>
                  <a:t> </a:t>
                </a:r>
              </a:p>
            </p:txBody>
          </p:sp>
        </mc:Fallback>
      </mc:AlternateContent>
      <p:sp>
        <p:nvSpPr>
          <p:cNvPr id="13" name="矩形 12"/>
          <p:cNvSpPr/>
          <p:nvPr/>
        </p:nvSpPr>
        <p:spPr>
          <a:xfrm>
            <a:off x="2476777" y="5278469"/>
            <a:ext cx="800219" cy="461665"/>
          </a:xfrm>
          <a:prstGeom prst="rect">
            <a:avLst/>
          </a:prstGeom>
        </p:spPr>
        <p:txBody>
          <a:bodyPr wrap="none">
            <a:spAutoFit/>
          </a:bodyPr>
          <a:lstStyle/>
          <a:p>
            <a:r>
              <a:rPr kumimoji="1" lang="zh-CN" altLang="en-US" sz="2400" dirty="0" smtClean="0">
                <a:solidFill>
                  <a:prstClr val="black"/>
                </a:solidFill>
                <a:latin typeface="宋体" panose="02010600030101010101" pitchFamily="2" charset="-122"/>
              </a:rPr>
              <a:t>同理</a:t>
            </a:r>
            <a:endParaRPr lang="zh-CN" altLang="en-US" dirty="0"/>
          </a:p>
        </p:txBody>
      </p:sp>
      <mc:AlternateContent xmlns:mc="http://schemas.openxmlformats.org/markup-compatibility/2006" xmlns:a14="http://schemas.microsoft.com/office/drawing/2010/main">
        <mc:Choice Requires="a14">
          <p:sp>
            <p:nvSpPr>
              <p:cNvPr id="14" name="矩形 13"/>
              <p:cNvSpPr/>
              <p:nvPr/>
            </p:nvSpPr>
            <p:spPr>
              <a:xfrm>
                <a:off x="3166822" y="5191617"/>
                <a:ext cx="8139216" cy="676275"/>
              </a:xfrm>
              <a:prstGeom prst="rect">
                <a:avLst/>
              </a:prstGeom>
            </p:spPr>
            <p:txBody>
              <a:bodyPr wrap="non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𝑧</m:t>
                        </m:r>
                      </m:num>
                      <m:den>
                        <m:r>
                          <a:rPr lang="zh-CN" altLang="en-US" sz="2400" i="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𝑦</m:t>
                        </m:r>
                      </m:den>
                    </m:f>
                    <m:sSub>
                      <m:sSubPr>
                        <m:ctrlPr>
                          <a:rPr lang="zh-CN" altLang="en-US" sz="2400" i="1">
                            <a:solidFill>
                              <a:srgbClr val="0000FF"/>
                            </a:solidFill>
                            <a:latin typeface="Cambria Math" panose="02040503050406030204" pitchFamily="18" charset="0"/>
                          </a:rPr>
                        </m:ctrlPr>
                      </m:sSubPr>
                      <m:e>
                        <m:r>
                          <a:rPr lang="zh-CN" altLang="en-US" sz="2400" i="0">
                            <a:solidFill>
                              <a:srgbClr val="0000FF"/>
                            </a:solidFill>
                            <a:latin typeface="Cambria Math" panose="02040503050406030204" pitchFamily="18" charset="0"/>
                          </a:rPr>
                          <m:t>|</m:t>
                        </m:r>
                      </m:e>
                      <m:sub>
                        <m:d>
                          <m:dPr>
                            <m:ctrlPr>
                              <a:rPr lang="zh-CN" altLang="en-US" sz="2400" i="1">
                                <a:solidFill>
                                  <a:srgbClr val="0000FF"/>
                                </a:solidFill>
                                <a:latin typeface="Cambria Math" panose="02040503050406030204" pitchFamily="18" charset="0"/>
                              </a:rPr>
                            </m:ctrlPr>
                          </m:dPr>
                          <m:e>
                            <m:r>
                              <a:rPr lang="zh-CN" altLang="en-US" sz="2400" i="1">
                                <a:solidFill>
                                  <a:srgbClr val="0000FF"/>
                                </a:solidFill>
                                <a:latin typeface="Cambria Math" panose="02040503050406030204" pitchFamily="18" charset="0"/>
                              </a:rPr>
                              <m:t>𝑥</m:t>
                            </m:r>
                            <m:r>
                              <a:rPr lang="zh-CN" altLang="en-US" sz="2400" i="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𝑦</m:t>
                            </m:r>
                            <m:r>
                              <a:rPr lang="zh-CN" altLang="en-US" sz="2400" i="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𝑥</m:t>
                                </m:r>
                              </m:e>
                              <m:sub>
                                <m:r>
                                  <a:rPr lang="zh-CN" altLang="en-US" sz="2400" i="0">
                                    <a:solidFill>
                                      <a:srgbClr val="0000FF"/>
                                    </a:solidFill>
                                    <a:latin typeface="Cambria Math" panose="02040503050406030204" pitchFamily="18" charset="0"/>
                                  </a:rPr>
                                  <m:t>0</m:t>
                                </m:r>
                              </m:sub>
                            </m:sSub>
                            <m:r>
                              <a:rPr lang="zh-CN" altLang="en-US" sz="2400" i="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𝑦</m:t>
                                </m:r>
                              </m:e>
                              <m:sub>
                                <m:r>
                                  <a:rPr lang="zh-CN" altLang="en-US" sz="2400" i="0">
                                    <a:solidFill>
                                      <a:srgbClr val="0000FF"/>
                                    </a:solidFill>
                                    <a:latin typeface="Cambria Math" panose="02040503050406030204" pitchFamily="18" charset="0"/>
                                  </a:rPr>
                                  <m:t>0</m:t>
                                </m:r>
                              </m:sub>
                            </m:sSub>
                          </m:e>
                        </m:d>
                      </m:sub>
                    </m:sSub>
                  </m:oMath>
                </a14:m>
                <a:r>
                  <a:rPr lang="zh-CN" altLang="en-US" sz="2400" dirty="0" smtClean="0">
                    <a:solidFill>
                      <a:srgbClr val="0000FF"/>
                    </a:solidFill>
                  </a:rPr>
                  <a:t> ，</a:t>
                </a:r>
                <a:r>
                  <a:rPr lang="zh-CN" altLang="en-US" sz="2400" dirty="0">
                    <a:solidFill>
                      <a:srgbClr val="0000FF"/>
                    </a:solidFill>
                  </a:rPr>
                  <a:t> </a:t>
                </a:r>
                <a14:m>
                  <m:oMath xmlns:m="http://schemas.openxmlformats.org/officeDocument/2006/math">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𝑓</m:t>
                        </m:r>
                      </m:num>
                      <m:den>
                        <m:r>
                          <a:rPr lang="zh-CN" altLang="en-US" sz="240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𝑦</m:t>
                        </m:r>
                      </m:den>
                    </m:f>
                    <m:sSub>
                      <m:sSubPr>
                        <m:ctrlPr>
                          <a:rPr lang="zh-CN" altLang="en-US" sz="2400" i="1">
                            <a:solidFill>
                              <a:srgbClr val="0000FF"/>
                            </a:solidFill>
                            <a:latin typeface="Cambria Math" panose="02040503050406030204" pitchFamily="18" charset="0"/>
                          </a:rPr>
                        </m:ctrlPr>
                      </m:sSubPr>
                      <m:e>
                        <m:r>
                          <a:rPr lang="zh-CN" altLang="en-US" sz="2400">
                            <a:solidFill>
                              <a:srgbClr val="0000FF"/>
                            </a:solidFill>
                            <a:latin typeface="Cambria Math" panose="02040503050406030204" pitchFamily="18" charset="0"/>
                          </a:rPr>
                          <m:t>|</m:t>
                        </m:r>
                      </m:e>
                      <m:sub>
                        <m:d>
                          <m:dPr>
                            <m:ctrlPr>
                              <a:rPr lang="zh-CN" altLang="en-US" sz="2400" i="1">
                                <a:solidFill>
                                  <a:srgbClr val="0000FF"/>
                                </a:solidFill>
                                <a:latin typeface="Cambria Math" panose="02040503050406030204" pitchFamily="18" charset="0"/>
                              </a:rPr>
                            </m:ctrlPr>
                          </m:dPr>
                          <m:e>
                            <m:r>
                              <a:rPr lang="zh-CN" altLang="en-US" sz="2400" i="1">
                                <a:solidFill>
                                  <a:srgbClr val="0000FF"/>
                                </a:solidFill>
                                <a:latin typeface="Cambria Math" panose="02040503050406030204" pitchFamily="18" charset="0"/>
                              </a:rPr>
                              <m:t>𝑥</m:t>
                            </m:r>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𝑦</m:t>
                            </m:r>
                            <m:r>
                              <a:rPr lang="zh-CN" altLang="en-US" sz="240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𝑥</m:t>
                                </m:r>
                              </m:e>
                              <m:sub>
                                <m:r>
                                  <a:rPr lang="zh-CN" altLang="en-US" sz="2400">
                                    <a:solidFill>
                                      <a:srgbClr val="0000FF"/>
                                    </a:solidFill>
                                    <a:latin typeface="Cambria Math" panose="02040503050406030204" pitchFamily="18" charset="0"/>
                                  </a:rPr>
                                  <m:t>0</m:t>
                                </m:r>
                              </m:sub>
                            </m:sSub>
                            <m:r>
                              <a:rPr lang="zh-CN" altLang="en-US" sz="240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𝑦</m:t>
                                </m:r>
                              </m:e>
                              <m:sub>
                                <m:r>
                                  <a:rPr lang="zh-CN" altLang="en-US" sz="2400">
                                    <a:solidFill>
                                      <a:srgbClr val="0000FF"/>
                                    </a:solidFill>
                                    <a:latin typeface="Cambria Math" panose="02040503050406030204" pitchFamily="18" charset="0"/>
                                  </a:rPr>
                                  <m:t>0</m:t>
                                </m:r>
                              </m:sub>
                            </m:sSub>
                          </m:e>
                        </m:d>
                      </m:sub>
                    </m:sSub>
                    <m:r>
                      <a:rPr lang="zh-CN" altLang="en-US" sz="2400" i="1">
                        <a:solidFill>
                          <a:srgbClr val="0000FF"/>
                        </a:solidFill>
                        <a:latin typeface="Cambria Math" panose="02040503050406030204" pitchFamily="18" charset="0"/>
                      </a:rPr>
                      <m:t>，</m:t>
                    </m:r>
                    <m:sSub>
                      <m:sSubPr>
                        <m:ctrlPr>
                          <a:rPr lang="en-US" altLang="zh-CN" sz="2400" i="1" smtClean="0">
                            <a:solidFill>
                              <a:srgbClr val="0000FF"/>
                            </a:solidFill>
                            <a:latin typeface="Cambria Math" panose="02040503050406030204" pitchFamily="18" charset="0"/>
                          </a:rPr>
                        </m:ctrlPr>
                      </m:sSubPr>
                      <m:e>
                        <m:r>
                          <a:rPr lang="en-US" altLang="zh-CN" sz="2400" b="0" i="1" smtClean="0">
                            <a:solidFill>
                              <a:srgbClr val="0000FF"/>
                            </a:solidFill>
                            <a:latin typeface="Cambria Math" panose="02040503050406030204" pitchFamily="18" charset="0"/>
                          </a:rPr>
                          <m:t>𝑧</m:t>
                        </m:r>
                      </m:e>
                      <m:sub>
                        <m:r>
                          <a:rPr lang="en-US" altLang="zh-CN" sz="2400" b="0" i="1" smtClean="0">
                            <a:solidFill>
                              <a:srgbClr val="0000FF"/>
                            </a:solidFill>
                            <a:latin typeface="Cambria Math" panose="02040503050406030204" pitchFamily="18" charset="0"/>
                          </a:rPr>
                          <m:t>𝑦</m:t>
                        </m:r>
                      </m:sub>
                    </m:sSub>
                    <m:sSub>
                      <m:sSubPr>
                        <m:ctrlPr>
                          <a:rPr lang="zh-CN" altLang="en-US" sz="2400" i="1">
                            <a:solidFill>
                              <a:srgbClr val="0000FF"/>
                            </a:solidFill>
                            <a:latin typeface="Cambria Math" panose="02040503050406030204" pitchFamily="18" charset="0"/>
                          </a:rPr>
                        </m:ctrlPr>
                      </m:sSubPr>
                      <m:e>
                        <m:r>
                          <a:rPr lang="zh-CN" altLang="en-US" sz="2400">
                            <a:solidFill>
                              <a:srgbClr val="0000FF"/>
                            </a:solidFill>
                            <a:latin typeface="Cambria Math" panose="02040503050406030204" pitchFamily="18" charset="0"/>
                          </a:rPr>
                          <m:t>|</m:t>
                        </m:r>
                      </m:e>
                      <m:sub>
                        <m:d>
                          <m:dPr>
                            <m:ctrlPr>
                              <a:rPr lang="zh-CN" altLang="en-US" sz="2400" i="1">
                                <a:solidFill>
                                  <a:srgbClr val="0000FF"/>
                                </a:solidFill>
                                <a:latin typeface="Cambria Math" panose="02040503050406030204" pitchFamily="18" charset="0"/>
                              </a:rPr>
                            </m:ctrlPr>
                          </m:dPr>
                          <m:e>
                            <m:r>
                              <a:rPr lang="zh-CN" altLang="en-US" sz="2400" i="1">
                                <a:solidFill>
                                  <a:srgbClr val="0000FF"/>
                                </a:solidFill>
                                <a:latin typeface="Cambria Math" panose="02040503050406030204" pitchFamily="18" charset="0"/>
                              </a:rPr>
                              <m:t>𝑥</m:t>
                            </m:r>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𝑦</m:t>
                            </m:r>
                            <m:r>
                              <a:rPr lang="zh-CN" altLang="en-US" sz="240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𝑥</m:t>
                                </m:r>
                              </m:e>
                              <m:sub>
                                <m:r>
                                  <a:rPr lang="zh-CN" altLang="en-US" sz="2400">
                                    <a:solidFill>
                                      <a:srgbClr val="0000FF"/>
                                    </a:solidFill>
                                    <a:latin typeface="Cambria Math" panose="02040503050406030204" pitchFamily="18" charset="0"/>
                                  </a:rPr>
                                  <m:t>0</m:t>
                                </m:r>
                              </m:sub>
                            </m:sSub>
                            <m:r>
                              <a:rPr lang="zh-CN" altLang="en-US" sz="240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𝑦</m:t>
                                </m:r>
                              </m:e>
                              <m:sub>
                                <m:r>
                                  <a:rPr lang="zh-CN" altLang="en-US" sz="2400">
                                    <a:solidFill>
                                      <a:srgbClr val="0000FF"/>
                                    </a:solidFill>
                                    <a:latin typeface="Cambria Math" panose="02040503050406030204" pitchFamily="18" charset="0"/>
                                  </a:rPr>
                                  <m:t>0</m:t>
                                </m:r>
                              </m:sub>
                            </m:sSub>
                          </m:e>
                        </m:d>
                      </m:sub>
                    </m:sSub>
                    <m:r>
                      <a:rPr lang="zh-CN" altLang="en-US" sz="2400" i="1">
                        <a:solidFill>
                          <a:srgbClr val="0000FF"/>
                        </a:solidFill>
                        <a:latin typeface="Cambria Math" panose="02040503050406030204" pitchFamily="18" charset="0"/>
                      </a:rPr>
                      <m:t>或</m:t>
                    </m:r>
                    <m:sSub>
                      <m:sSubPr>
                        <m:ctrlPr>
                          <a:rPr lang="en-US" altLang="zh-CN" sz="2400" i="1">
                            <a:solidFill>
                              <a:srgbClr val="0000FF"/>
                            </a:solidFill>
                            <a:latin typeface="Cambria Math" panose="02040503050406030204" pitchFamily="18" charset="0"/>
                          </a:rPr>
                        </m:ctrlPr>
                      </m:sSubPr>
                      <m:e>
                        <m:r>
                          <a:rPr lang="en-US" altLang="zh-CN" sz="2400" b="0" i="1" smtClean="0">
                            <a:solidFill>
                              <a:srgbClr val="0000FF"/>
                            </a:solidFill>
                            <a:latin typeface="Cambria Math" panose="02040503050406030204" pitchFamily="18" charset="0"/>
                          </a:rPr>
                          <m:t>𝑓</m:t>
                        </m:r>
                      </m:e>
                      <m:sub>
                        <m:r>
                          <a:rPr lang="en-US" altLang="zh-CN" sz="2400" b="0" i="1" smtClean="0">
                            <a:solidFill>
                              <a:srgbClr val="0000FF"/>
                            </a:solidFill>
                            <a:latin typeface="Cambria Math" panose="02040503050406030204" pitchFamily="18" charset="0"/>
                          </a:rPr>
                          <m:t>𝑦</m:t>
                        </m:r>
                      </m:sub>
                    </m:sSub>
                    <m:r>
                      <a:rPr lang="zh-CN" altLang="en-US" sz="2400" i="1" smtClean="0">
                        <a:solidFill>
                          <a:srgbClr val="0000FF"/>
                        </a:solidFill>
                        <a:latin typeface="Cambria Math" panose="02040503050406030204" pitchFamily="18" charset="0"/>
                      </a:rPr>
                      <m:t> </m:t>
                    </m:r>
                    <m:r>
                      <a:rPr lang="zh-CN" altLang="en-US" sz="240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𝑥</m:t>
                        </m:r>
                      </m:e>
                      <m:sub>
                        <m:r>
                          <a:rPr lang="zh-CN" altLang="en-US" sz="2400">
                            <a:solidFill>
                              <a:srgbClr val="0000FF"/>
                            </a:solidFill>
                            <a:latin typeface="Cambria Math" panose="02040503050406030204" pitchFamily="18" charset="0"/>
                          </a:rPr>
                          <m:t>0</m:t>
                        </m:r>
                      </m:sub>
                    </m:sSub>
                    <m:r>
                      <a:rPr lang="zh-CN" altLang="en-US" sz="240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𝑦</m:t>
                        </m:r>
                      </m:e>
                      <m:sub>
                        <m:r>
                          <a:rPr lang="zh-CN" altLang="en-US" sz="2400">
                            <a:solidFill>
                              <a:srgbClr val="0000FF"/>
                            </a:solidFill>
                            <a:latin typeface="Cambria Math" panose="02040503050406030204" pitchFamily="18" charset="0"/>
                          </a:rPr>
                          <m:t>0</m:t>
                        </m:r>
                      </m:sub>
                    </m:sSub>
                    <m:r>
                      <a:rPr lang="en-US" altLang="zh-CN" sz="2400" b="0" i="1" smtClean="0">
                        <a:solidFill>
                          <a:srgbClr val="0000FF"/>
                        </a:solidFill>
                        <a:latin typeface="Cambria Math" panose="02040503050406030204" pitchFamily="18" charset="0"/>
                      </a:rPr>
                      <m:t>)</m:t>
                    </m:r>
                  </m:oMath>
                </a14:m>
                <a:endParaRPr lang="zh-CN" altLang="en-US" sz="2400" dirty="0">
                  <a:solidFill>
                    <a:srgbClr val="0000FF"/>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3166822" y="5191617"/>
                <a:ext cx="8139216" cy="67627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476777" y="5837928"/>
                <a:ext cx="9171141" cy="461665"/>
              </a:xfrm>
              <a:prstGeom prst="rect">
                <a:avLst/>
              </a:prstGeom>
            </p:spPr>
            <p:txBody>
              <a:bodyPr wrap="square">
                <a:spAutoFit/>
              </a:bodyPr>
              <a:lstStyle/>
              <a:p>
                <a:pPr lvl="0"/>
                <a:r>
                  <a:rPr kumimoji="1" lang="zh-CN" altLang="en-US" sz="2400" dirty="0" smtClean="0">
                    <a:solidFill>
                      <a:prstClr val="black"/>
                    </a:solidFill>
                    <a:latin typeface="宋体" panose="02010600030101010101" pitchFamily="2" charset="-122"/>
                  </a:rPr>
                  <a:t>如果</a:t>
                </a:r>
                <a:r>
                  <a:rPr kumimoji="1" lang="zh-CN" altLang="en-US" sz="2400" dirty="0">
                    <a:solidFill>
                      <a:prstClr val="black"/>
                    </a:solidFill>
                    <a:latin typeface="宋体" panose="02010600030101010101" pitchFamily="2" charset="-122"/>
                  </a:rPr>
                  <a:t>函数</a:t>
                </a:r>
                <a14:m>
                  <m:oMath xmlns:m="http://schemas.openxmlformats.org/officeDocument/2006/math">
                    <m:r>
                      <a:rPr lang="zh-CN" altLang="en-US"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oMath>
                </a14:m>
                <a:r>
                  <a:rPr lang="zh-CN" altLang="en-US" sz="2400" dirty="0" smtClean="0">
                    <a:solidFill>
                      <a:prstClr val="black"/>
                    </a:solidFill>
                  </a:rPr>
                  <a:t>在区域</a:t>
                </a:r>
                <a14:m>
                  <m:oMath xmlns:m="http://schemas.openxmlformats.org/officeDocument/2006/math">
                    <m:r>
                      <a:rPr lang="en-US" altLang="zh-CN" sz="2400" b="0" i="1" smtClean="0">
                        <a:solidFill>
                          <a:prstClr val="black"/>
                        </a:solidFill>
                        <a:latin typeface="Cambria Math" panose="02040503050406030204" pitchFamily="18" charset="0"/>
                      </a:rPr>
                      <m:t>𝐷</m:t>
                    </m:r>
                  </m:oMath>
                </a14:m>
                <a:r>
                  <a:rPr lang="zh-CN" altLang="en-US" sz="2400" dirty="0" smtClean="0">
                    <a:solidFill>
                      <a:prstClr val="black"/>
                    </a:solidFill>
                  </a:rPr>
                  <a:t>内每一点上述定义都成立，则记作</a:t>
                </a:r>
                <a:endParaRPr lang="zh-CN" altLang="en-US" sz="2400" dirty="0">
                  <a:solidFill>
                    <a:prstClr val="black"/>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2476777" y="5837928"/>
                <a:ext cx="9171141" cy="461665"/>
              </a:xfrm>
              <a:prstGeom prst="rect">
                <a:avLst/>
              </a:prstGeom>
              <a:blipFill>
                <a:blip r:embed="rId10"/>
                <a:stretch>
                  <a:fillRect l="-997" t="-14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720090" y="6170734"/>
                <a:ext cx="2439770" cy="635367"/>
              </a:xfrm>
              <a:prstGeom prst="rect">
                <a:avLst/>
              </a:prstGeom>
            </p:spPr>
            <p:txBody>
              <a:bodyPr wrap="non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𝑧</m:t>
                        </m:r>
                      </m:num>
                      <m:den>
                        <m:r>
                          <a:rPr lang="zh-CN" altLang="en-US" sz="2400" i="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𝑥</m:t>
                        </m:r>
                      </m:den>
                    </m:f>
                  </m:oMath>
                </a14:m>
                <a:r>
                  <a:rPr lang="zh-CN" altLang="en-US" sz="2400" dirty="0" smtClean="0">
                    <a:solidFill>
                      <a:srgbClr val="0000FF"/>
                    </a:solidFill>
                  </a:rPr>
                  <a:t> ，</a:t>
                </a:r>
                <a:r>
                  <a:rPr lang="zh-CN" altLang="en-US" sz="2400" dirty="0">
                    <a:solidFill>
                      <a:srgbClr val="0000FF"/>
                    </a:solidFill>
                  </a:rPr>
                  <a:t> </a:t>
                </a:r>
                <a14:m>
                  <m:oMath xmlns:m="http://schemas.openxmlformats.org/officeDocument/2006/math">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𝑓</m:t>
                        </m:r>
                      </m:num>
                      <m:den>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𝑥</m:t>
                        </m:r>
                      </m:den>
                    </m:f>
                    <m:r>
                      <a:rPr lang="zh-CN" altLang="en-US" sz="2400" i="1">
                        <a:solidFill>
                          <a:srgbClr val="0000FF"/>
                        </a:solidFill>
                        <a:latin typeface="Cambria Math" panose="02040503050406030204" pitchFamily="18" charset="0"/>
                      </a:rPr>
                      <m:t>，</m:t>
                    </m:r>
                    <m:sSub>
                      <m:sSubPr>
                        <m:ctrlPr>
                          <a:rPr lang="en-US" altLang="zh-CN" sz="2400" i="1" smtClean="0">
                            <a:solidFill>
                              <a:srgbClr val="0000FF"/>
                            </a:solidFill>
                            <a:latin typeface="Cambria Math" panose="02040503050406030204" pitchFamily="18" charset="0"/>
                          </a:rPr>
                        </m:ctrlPr>
                      </m:sSubPr>
                      <m:e>
                        <m:r>
                          <a:rPr lang="en-US" altLang="zh-CN" sz="2400" b="0" i="1" smtClean="0">
                            <a:solidFill>
                              <a:srgbClr val="0000FF"/>
                            </a:solidFill>
                            <a:latin typeface="Cambria Math" panose="02040503050406030204" pitchFamily="18" charset="0"/>
                          </a:rPr>
                          <m:t>𝑧</m:t>
                        </m:r>
                      </m:e>
                      <m:sub>
                        <m:r>
                          <a:rPr lang="en-US" altLang="zh-CN" sz="2400" b="0" i="1" smtClean="0">
                            <a:solidFill>
                              <a:srgbClr val="0000FF"/>
                            </a:solidFill>
                            <a:latin typeface="Cambria Math" panose="02040503050406030204" pitchFamily="18" charset="0"/>
                          </a:rPr>
                          <m:t>𝑥</m:t>
                        </m:r>
                      </m:sub>
                    </m:sSub>
                    <m:r>
                      <a:rPr lang="zh-CN" altLang="en-US" sz="2400" i="1">
                        <a:solidFill>
                          <a:srgbClr val="0000FF"/>
                        </a:solidFill>
                        <a:latin typeface="Cambria Math" panose="02040503050406030204" pitchFamily="18" charset="0"/>
                      </a:rPr>
                      <m:t>，</m:t>
                    </m:r>
                    <m:sSub>
                      <m:sSubPr>
                        <m:ctrlPr>
                          <a:rPr lang="en-US" altLang="zh-CN" sz="2400" i="1">
                            <a:solidFill>
                              <a:srgbClr val="0000FF"/>
                            </a:solidFill>
                            <a:latin typeface="Cambria Math" panose="02040503050406030204" pitchFamily="18" charset="0"/>
                          </a:rPr>
                        </m:ctrlPr>
                      </m:sSubPr>
                      <m:e>
                        <m:r>
                          <a:rPr lang="en-US" altLang="zh-CN" sz="2400" b="0" i="1" smtClean="0">
                            <a:solidFill>
                              <a:srgbClr val="0000FF"/>
                            </a:solidFill>
                            <a:latin typeface="Cambria Math" panose="02040503050406030204" pitchFamily="18" charset="0"/>
                          </a:rPr>
                          <m:t>𝑓</m:t>
                        </m:r>
                      </m:e>
                      <m:sub>
                        <m:r>
                          <a:rPr lang="en-US" altLang="zh-CN" sz="2400" i="1">
                            <a:solidFill>
                              <a:srgbClr val="0000FF"/>
                            </a:solidFill>
                            <a:latin typeface="Cambria Math" panose="02040503050406030204" pitchFamily="18" charset="0"/>
                          </a:rPr>
                          <m:t>𝑥</m:t>
                        </m:r>
                      </m:sub>
                    </m:sSub>
                  </m:oMath>
                </a14:m>
                <a:endParaRPr lang="zh-CN" altLang="en-US" sz="2400" dirty="0">
                  <a:solidFill>
                    <a:srgbClr val="0000FF"/>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2720090" y="6170734"/>
                <a:ext cx="2439770" cy="635367"/>
              </a:xfrm>
              <a:prstGeom prst="rect">
                <a:avLst/>
              </a:prstGeom>
              <a:blipFill>
                <a:blip r:embed="rId11"/>
                <a:stretch>
                  <a:fillRect b="-48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5387163" y="6190760"/>
                <a:ext cx="2474332" cy="676595"/>
              </a:xfrm>
              <a:prstGeom prst="rect">
                <a:avLst/>
              </a:prstGeom>
            </p:spPr>
            <p:txBody>
              <a:bodyPr wrap="non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𝑧</m:t>
                        </m:r>
                      </m:num>
                      <m:den>
                        <m:r>
                          <a:rPr lang="zh-CN" altLang="en-US" sz="2400" i="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𝑦</m:t>
                        </m:r>
                      </m:den>
                    </m:f>
                  </m:oMath>
                </a14:m>
                <a:r>
                  <a:rPr lang="zh-CN" altLang="en-US" sz="2400" dirty="0" smtClean="0">
                    <a:solidFill>
                      <a:srgbClr val="0000FF"/>
                    </a:solidFill>
                  </a:rPr>
                  <a:t> ，</a:t>
                </a:r>
                <a:r>
                  <a:rPr lang="zh-CN" altLang="en-US" sz="2400" dirty="0">
                    <a:solidFill>
                      <a:srgbClr val="0000FF"/>
                    </a:solidFill>
                  </a:rPr>
                  <a:t> </a:t>
                </a:r>
                <a14:m>
                  <m:oMath xmlns:m="http://schemas.openxmlformats.org/officeDocument/2006/math">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𝑓</m:t>
                        </m:r>
                      </m:num>
                      <m:den>
                        <m:r>
                          <a:rPr lang="zh-CN" altLang="en-US" sz="240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𝑦</m:t>
                        </m:r>
                      </m:den>
                    </m:f>
                    <m:r>
                      <a:rPr lang="zh-CN" altLang="en-US" sz="2400" i="1">
                        <a:solidFill>
                          <a:srgbClr val="0000FF"/>
                        </a:solidFill>
                        <a:latin typeface="Cambria Math" panose="02040503050406030204" pitchFamily="18" charset="0"/>
                      </a:rPr>
                      <m:t>，</m:t>
                    </m:r>
                    <m:sSub>
                      <m:sSubPr>
                        <m:ctrlPr>
                          <a:rPr lang="en-US" altLang="zh-CN" sz="2400" i="1" smtClean="0">
                            <a:solidFill>
                              <a:srgbClr val="0000FF"/>
                            </a:solidFill>
                            <a:latin typeface="Cambria Math" panose="02040503050406030204" pitchFamily="18" charset="0"/>
                          </a:rPr>
                        </m:ctrlPr>
                      </m:sSubPr>
                      <m:e>
                        <m:r>
                          <a:rPr lang="en-US" altLang="zh-CN" sz="2400" b="0" i="1" smtClean="0">
                            <a:solidFill>
                              <a:srgbClr val="0000FF"/>
                            </a:solidFill>
                            <a:latin typeface="Cambria Math" panose="02040503050406030204" pitchFamily="18" charset="0"/>
                          </a:rPr>
                          <m:t>𝑧</m:t>
                        </m:r>
                      </m:e>
                      <m:sub>
                        <m:r>
                          <a:rPr lang="en-US" altLang="zh-CN" sz="2400" b="0" i="1" smtClean="0">
                            <a:solidFill>
                              <a:srgbClr val="0000FF"/>
                            </a:solidFill>
                            <a:latin typeface="Cambria Math" panose="02040503050406030204" pitchFamily="18" charset="0"/>
                          </a:rPr>
                          <m:t>𝑦</m:t>
                        </m:r>
                      </m:sub>
                    </m:sSub>
                    <m:r>
                      <a:rPr lang="zh-CN" altLang="en-US" sz="2400" i="1">
                        <a:solidFill>
                          <a:srgbClr val="0000FF"/>
                        </a:solidFill>
                        <a:latin typeface="Cambria Math" panose="02040503050406030204" pitchFamily="18" charset="0"/>
                      </a:rPr>
                      <m:t>，</m:t>
                    </m:r>
                    <m:sSub>
                      <m:sSubPr>
                        <m:ctrlPr>
                          <a:rPr lang="en-US" altLang="zh-CN" sz="2400" i="1">
                            <a:solidFill>
                              <a:srgbClr val="0000FF"/>
                            </a:solidFill>
                            <a:latin typeface="Cambria Math" panose="02040503050406030204" pitchFamily="18" charset="0"/>
                          </a:rPr>
                        </m:ctrlPr>
                      </m:sSubPr>
                      <m:e>
                        <m:r>
                          <a:rPr lang="en-US" altLang="zh-CN" sz="2400" b="0" i="1" smtClean="0">
                            <a:solidFill>
                              <a:srgbClr val="0000FF"/>
                            </a:solidFill>
                            <a:latin typeface="Cambria Math" panose="02040503050406030204" pitchFamily="18" charset="0"/>
                          </a:rPr>
                          <m:t>𝑓</m:t>
                        </m:r>
                      </m:e>
                      <m:sub>
                        <m:r>
                          <a:rPr lang="en-US" altLang="zh-CN" sz="2400" b="0" i="1" smtClean="0">
                            <a:solidFill>
                              <a:srgbClr val="0000FF"/>
                            </a:solidFill>
                            <a:latin typeface="Cambria Math" panose="02040503050406030204" pitchFamily="18" charset="0"/>
                          </a:rPr>
                          <m:t>𝑦</m:t>
                        </m:r>
                      </m:sub>
                    </m:sSub>
                  </m:oMath>
                </a14:m>
                <a:endParaRPr lang="zh-CN" altLang="en-US" sz="2400" dirty="0">
                  <a:solidFill>
                    <a:srgbClr val="0000FF"/>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5387163" y="6190760"/>
                <a:ext cx="2474332" cy="676595"/>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5661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12:39:01</a:t>
            </a:fld>
            <a:endParaRPr lang="en-US" altLang="zh-CN"/>
          </a:p>
        </p:txBody>
      </p:sp>
      <p:sp>
        <p:nvSpPr>
          <p:cNvPr id="3" name="矩形 2"/>
          <p:cNvSpPr/>
          <p:nvPr/>
        </p:nvSpPr>
        <p:spPr>
          <a:xfrm>
            <a:off x="1304054" y="2989493"/>
            <a:ext cx="974947" cy="461665"/>
          </a:xfrm>
          <a:prstGeom prst="rect">
            <a:avLst/>
          </a:prstGeom>
        </p:spPr>
        <p:txBody>
          <a:bodyPr wrap="none">
            <a:spAutoFit/>
          </a:bodyPr>
          <a:lstStyle/>
          <a:p>
            <a:r>
              <a:rPr lang="zh-CN" altLang="en-US" sz="2400" b="1" dirty="0" smtClean="0">
                <a:solidFill>
                  <a:schemeClr val="accent1">
                    <a:lumMod val="75000"/>
                  </a:schemeClr>
                </a:solidFill>
                <a:ea typeface="黑体" panose="02010609060101010101" pitchFamily="49" charset="-122"/>
              </a:rPr>
              <a:t>定义</a:t>
            </a:r>
            <a:r>
              <a:rPr lang="en-US" altLang="zh-CN" sz="2400" b="1" dirty="0" smtClean="0">
                <a:solidFill>
                  <a:schemeClr val="accent1">
                    <a:lumMod val="75000"/>
                  </a:schemeClr>
                </a:solidFill>
                <a:ea typeface="黑体" panose="02010609060101010101" pitchFamily="49" charset="-122"/>
              </a:rPr>
              <a:t>2</a:t>
            </a:r>
            <a:endParaRPr lang="zh-CN" altLang="en-US" sz="1600"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4" name="矩形 3"/>
              <p:cNvSpPr/>
              <p:nvPr/>
            </p:nvSpPr>
            <p:spPr>
              <a:xfrm>
                <a:off x="2279001" y="2989492"/>
                <a:ext cx="9011411" cy="830997"/>
              </a:xfrm>
              <a:prstGeom prst="rect">
                <a:avLst/>
              </a:prstGeom>
            </p:spPr>
            <p:txBody>
              <a:bodyPr wrap="square">
                <a:spAutoFit/>
              </a:bodyPr>
              <a:lstStyle/>
              <a:p>
                <a:r>
                  <a:rPr kumimoji="1" lang="zh-CN" altLang="en-US" sz="2400" dirty="0" smtClean="0">
                    <a:solidFill>
                      <a:prstClr val="black"/>
                    </a:solidFill>
                    <a:latin typeface="宋体" panose="02010600030101010101" pitchFamily="2" charset="-122"/>
                  </a:rPr>
                  <a:t>三元</a:t>
                </a:r>
                <a:r>
                  <a:rPr kumimoji="1" lang="zh-CN" altLang="en-US" sz="2400" dirty="0">
                    <a:solidFill>
                      <a:prstClr val="black"/>
                    </a:solidFill>
                    <a:latin typeface="宋体" panose="02010600030101010101" pitchFamily="2" charset="-122"/>
                  </a:rPr>
                  <a:t>函数</a:t>
                </a:r>
                <a14:m>
                  <m:oMath xmlns:m="http://schemas.openxmlformats.org/officeDocument/2006/math">
                    <m:r>
                      <a:rPr lang="en-US" altLang="zh-CN" sz="2400" b="0" i="1" smtClean="0">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𝑃</m:t>
                    </m:r>
                    <m:r>
                      <a:rPr lang="zh-CN" altLang="en-US" sz="2400">
                        <a:solidFill>
                          <a:prstClr val="black"/>
                        </a:solidFill>
                        <a:latin typeface="Cambria Math" panose="02040503050406030204" pitchFamily="18" charset="0"/>
                      </a:rPr>
                      <m:t>)</m:t>
                    </m:r>
                  </m:oMath>
                </a14:m>
                <a:r>
                  <a:rPr lang="zh-CN" altLang="en-US" sz="2400" dirty="0" smtClean="0"/>
                  <a:t>在点</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oMath>
                </a14:m>
                <a:r>
                  <a:rPr lang="zh-CN" altLang="en-US" sz="2400" dirty="0" smtClean="0"/>
                  <a:t>的某一邻域内有定义，当</a:t>
                </a:r>
                <a14:m>
                  <m:oMath xmlns:m="http://schemas.openxmlformats.org/officeDocument/2006/math">
                    <m:r>
                      <a:rPr lang="zh-CN" altLang="en-US"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oMath>
                </a14:m>
                <a:r>
                  <a:rPr kumimoji="1" lang="zh-CN" altLang="en-US" sz="2400" dirty="0" smtClean="0">
                    <a:solidFill>
                      <a:prstClr val="black"/>
                    </a:solidFill>
                    <a:latin typeface="宋体" panose="02010600030101010101" pitchFamily="2" charset="-122"/>
                  </a:rPr>
                  <a:t>固定在</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b="0" i="1" smtClean="0">
                        <a:solidFill>
                          <a:prstClr val="black"/>
                        </a:solidFill>
                        <a:latin typeface="Cambria Math" panose="02040503050406030204" pitchFamily="18" charset="0"/>
                      </a:rPr>
                      <m:t>,</m:t>
                    </m:r>
                  </m:oMath>
                </a14:m>
                <a:r>
                  <a:rPr lang="zh-CN" altLang="en-US" sz="2400" dirty="0">
                    <a:solidFill>
                      <a:prstClr val="black"/>
                    </a:solidFill>
                  </a:rPr>
                  <a:t> </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0</m:t>
                        </m:r>
                      </m:sub>
                    </m:sSub>
                  </m:oMath>
                </a14:m>
                <a:r>
                  <a:rPr lang="zh-CN" altLang="en-US" sz="2400" dirty="0" smtClean="0"/>
                  <a:t>而</a:t>
                </a:r>
                <a14:m>
                  <m:oMath xmlns:m="http://schemas.openxmlformats.org/officeDocument/2006/math">
                    <m:r>
                      <a:rPr lang="en-US" altLang="zh-CN" sz="2400" i="1">
                        <a:solidFill>
                          <a:prstClr val="black"/>
                        </a:solidFill>
                        <a:latin typeface="Cambria Math" panose="02040503050406030204" pitchFamily="18" charset="0"/>
                      </a:rPr>
                      <m:t>𝑥</m:t>
                    </m:r>
                  </m:oMath>
                </a14:m>
                <a:r>
                  <a:rPr kumimoji="1" lang="zh-CN" altLang="en-US" sz="2400" dirty="0">
                    <a:solidFill>
                      <a:prstClr val="black"/>
                    </a:solidFill>
                    <a:latin typeface="宋体" panose="02010600030101010101" pitchFamily="2" charset="-122"/>
                  </a:rPr>
                  <a:t>在</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oMath>
                </a14:m>
                <a:r>
                  <a:rPr kumimoji="1" lang="zh-CN" altLang="en-US" sz="2400" dirty="0" smtClean="0">
                    <a:solidFill>
                      <a:prstClr val="black"/>
                    </a:solidFill>
                    <a:latin typeface="宋体" panose="02010600030101010101" pitchFamily="2" charset="-122"/>
                  </a:rPr>
                  <a:t>处有增量</a:t>
                </a:r>
                <a14:m>
                  <m:oMath xmlns:m="http://schemas.openxmlformats.org/officeDocument/2006/math">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𝑥</m:t>
                    </m:r>
                  </m:oMath>
                </a14:m>
                <a:r>
                  <a:rPr lang="zh-CN" altLang="en-US" sz="2400" dirty="0" smtClean="0"/>
                  <a:t>时，相应的函数有增量</a:t>
                </a:r>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2279001" y="2989492"/>
                <a:ext cx="9011411" cy="830997"/>
              </a:xfrm>
              <a:prstGeom prst="rect">
                <a:avLst/>
              </a:prstGeom>
              <a:blipFill>
                <a:blip r:embed="rId3"/>
                <a:stretch>
                  <a:fillRect l="-1083" t="-8029" b="-131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900829" y="3820489"/>
                <a:ext cx="4364015" cy="461665"/>
              </a:xfrm>
              <a:prstGeom prst="rect">
                <a:avLst/>
              </a:prstGeom>
            </p:spPr>
            <p:txBody>
              <a:bodyPr wrap="none">
                <a:spAutoFit/>
              </a:bodyPr>
              <a:lstStyle/>
              <a:p>
                <a14:m>
                  <m:oMath xmlns:m="http://schemas.openxmlformats.org/officeDocument/2006/math">
                    <m:r>
                      <a:rPr lang="zh-CN" altLang="en-US" sz="2400" i="1" smtClean="0">
                        <a:solidFill>
                          <a:prstClr val="black"/>
                        </a:solidFill>
                        <a:latin typeface="Cambria Math" panose="02040503050406030204" pitchFamily="18" charset="0"/>
                      </a:rPr>
                      <m:t>𝑓</m:t>
                    </m:r>
                    <m:d>
                      <m:dPr>
                        <m:ctrlPr>
                          <a:rPr lang="zh-CN" altLang="en-US"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b="0" i="0"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m:rPr>
                            <m:nor/>
                          </m:rPr>
                          <a:rPr lang="en-US" altLang="zh-CN" sz="2400" b="0" i="0" smtClean="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0</m:t>
                            </m:r>
                          </m:sub>
                        </m:sSub>
                      </m:e>
                    </m:d>
                    <m:r>
                      <a:rPr lang="en-US" altLang="zh-CN" sz="2400" b="0" i="0"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m:rPr>
                        <m:nor/>
                      </m:rPr>
                      <a:rPr lang="en-US" altLang="zh-CN" sz="240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oMath>
                </a14:m>
                <a:r>
                  <a:rPr lang="zh-CN" altLang="en-US" sz="2400" dirty="0" smtClean="0"/>
                  <a:t> </a:t>
                </a:r>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3900829" y="3820489"/>
                <a:ext cx="4364015" cy="461665"/>
              </a:xfrm>
              <a:prstGeom prst="rect">
                <a:avLst/>
              </a:prstGeom>
              <a:blipFill>
                <a:blip r:embed="rId4"/>
                <a:stretch>
                  <a:fillRect l="-1257" b="-21333"/>
                </a:stretch>
              </a:blipFill>
            </p:spPr>
            <p:txBody>
              <a:bodyPr/>
              <a:lstStyle/>
              <a:p>
                <a:r>
                  <a:rPr lang="zh-CN" altLang="en-US">
                    <a:noFill/>
                  </a:rPr>
                  <a:t> </a:t>
                </a:r>
              </a:p>
            </p:txBody>
          </p:sp>
        </mc:Fallback>
      </mc:AlternateContent>
      <p:sp>
        <p:nvSpPr>
          <p:cNvPr id="6" name="矩形 5"/>
          <p:cNvSpPr/>
          <p:nvPr/>
        </p:nvSpPr>
        <p:spPr>
          <a:xfrm>
            <a:off x="2279001" y="4439569"/>
            <a:ext cx="800219" cy="461665"/>
          </a:xfrm>
          <a:prstGeom prst="rect">
            <a:avLst/>
          </a:prstGeom>
        </p:spPr>
        <p:txBody>
          <a:bodyPr wrap="none">
            <a:spAutoFit/>
          </a:bodyPr>
          <a:lstStyle/>
          <a:p>
            <a:r>
              <a:rPr kumimoji="1" lang="zh-CN" altLang="en-US" sz="2400" dirty="0">
                <a:solidFill>
                  <a:prstClr val="black"/>
                </a:solidFill>
                <a:latin typeface="宋体" panose="02010600030101010101" pitchFamily="2" charset="-122"/>
              </a:rPr>
              <a:t>如果</a:t>
            </a:r>
            <a:endParaRPr lang="zh-CN" altLang="en-US" dirty="0"/>
          </a:p>
        </p:txBody>
      </p:sp>
      <mc:AlternateContent xmlns:mc="http://schemas.openxmlformats.org/markup-compatibility/2006" xmlns:a14="http://schemas.microsoft.com/office/drawing/2010/main">
        <mc:Choice Requires="a14">
          <p:sp>
            <p:nvSpPr>
              <p:cNvPr id="7" name="矩形 6"/>
              <p:cNvSpPr/>
              <p:nvPr/>
            </p:nvSpPr>
            <p:spPr>
              <a:xfrm>
                <a:off x="3414863" y="4282154"/>
                <a:ext cx="3984873" cy="674608"/>
              </a:xfrm>
              <a:prstGeom prst="rect">
                <a:avLst/>
              </a:prstGeom>
            </p:spPr>
            <p:txBody>
              <a:bodyPr wrap="none">
                <a:spAutoFit/>
              </a:bodyPr>
              <a:lstStyle/>
              <a:p>
                <a14:m>
                  <m:oMath xmlns:m="http://schemas.openxmlformats.org/officeDocument/2006/math">
                    <m:limLow>
                      <m:limLowPr>
                        <m:ctrlPr>
                          <a:rPr lang="zh-CN" altLang="en-US" sz="2400" i="1" smtClean="0">
                            <a:solidFill>
                              <a:prstClr val="black"/>
                            </a:solidFill>
                            <a:latin typeface="Cambria Math" panose="02040503050406030204" pitchFamily="18" charset="0"/>
                          </a:rPr>
                        </m:ctrlPr>
                      </m:limLowPr>
                      <m:e>
                        <m:r>
                          <m:rPr>
                            <m:sty m:val="p"/>
                          </m:rPr>
                          <a:rPr lang="zh-CN" altLang="en-US" sz="2400">
                            <a:solidFill>
                              <a:prstClr val="black"/>
                            </a:solidFill>
                            <a:latin typeface="Cambria Math" panose="02040503050406030204" pitchFamily="18" charset="0"/>
                          </a:rPr>
                          <m:t>lim</m:t>
                        </m:r>
                      </m:e>
                      <m:lim>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0</m:t>
                        </m:r>
                      </m:lim>
                    </m:limLow>
                    <m:f>
                      <m:fPr>
                        <m:ctrlPr>
                          <a:rPr lang="zh-CN" altLang="en-US"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𝑓</m:t>
                        </m:r>
                        <m:d>
                          <m:dPr>
                            <m:ctrlPr>
                              <a:rPr lang="zh-CN" altLang="en-US"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m:rPr>
                                <m:nor/>
                              </m:rPr>
                              <a:rPr lang="en-US" altLang="zh-CN" sz="240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0</m:t>
                                </m:r>
                              </m:sub>
                            </m:sSub>
                          </m:e>
                        </m:d>
                        <m:r>
                          <a:rPr lang="en-US" altLang="zh-CN"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m:rPr>
                            <m:nor/>
                          </m:rPr>
                          <a:rPr lang="en-US" altLang="zh-CN" sz="240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r>
                          <m:rPr>
                            <m:nor/>
                          </m:rPr>
                          <a:rPr lang="zh-CN" altLang="en-US" sz="2400" dirty="0">
                            <a:solidFill>
                              <a:prstClr val="black"/>
                            </a:solidFill>
                          </a:rPr>
                          <m:t> </m:t>
                        </m:r>
                      </m:num>
                      <m:den>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𝑥</m:t>
                        </m:r>
                      </m:den>
                    </m:f>
                  </m:oMath>
                </a14:m>
                <a:r>
                  <a:rPr lang="zh-CN" altLang="en-US" dirty="0" smtClean="0"/>
                  <a:t>  </a:t>
                </a:r>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3414863" y="4282154"/>
                <a:ext cx="3984873" cy="67460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279001" y="5005942"/>
                <a:ext cx="9011411" cy="830997"/>
              </a:xfrm>
              <a:prstGeom prst="rect">
                <a:avLst/>
              </a:prstGeom>
            </p:spPr>
            <p:txBody>
              <a:bodyPr wrap="square">
                <a:spAutoFit/>
              </a:bodyPr>
              <a:lstStyle/>
              <a:p>
                <a:r>
                  <a:rPr kumimoji="1" lang="zh-CN" altLang="en-US" sz="2400" dirty="0" smtClean="0">
                    <a:solidFill>
                      <a:prstClr val="black"/>
                    </a:solidFill>
                    <a:latin typeface="宋体" panose="02010600030101010101" pitchFamily="2" charset="-122"/>
                  </a:rPr>
                  <a:t>存在，则称此极限为函数</a:t>
                </a:r>
                <a14:m>
                  <m:oMath xmlns:m="http://schemas.openxmlformats.org/officeDocument/2006/math">
                    <m:r>
                      <a:rPr lang="zh-CN" altLang="en-US"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oMath>
                </a14:m>
                <a:r>
                  <a:rPr kumimoji="1" lang="zh-CN" altLang="en-US" sz="2400" dirty="0" smtClean="0">
                    <a:solidFill>
                      <a:prstClr val="black"/>
                    </a:solidFill>
                    <a:latin typeface="宋体" panose="02010600030101010101" pitchFamily="2" charset="-122"/>
                  </a:rPr>
                  <a:t>在点</a:t>
                </a:r>
                <a14:m>
                  <m:oMath xmlns:m="http://schemas.openxmlformats.org/officeDocument/2006/math">
                    <m:r>
                      <a:rPr lang="zh-CN" altLang="en-US" sz="240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m:rPr>
                        <m:nor/>
                      </m:rPr>
                      <a:rPr lang="en-US" altLang="zh-CN" sz="240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oMath>
                </a14:m>
                <a:r>
                  <a:rPr lang="zh-CN" altLang="en-US" sz="2400" dirty="0" smtClean="0"/>
                  <a:t>处对</a:t>
                </a:r>
                <a14:m>
                  <m:oMath xmlns:m="http://schemas.openxmlformats.org/officeDocument/2006/math">
                    <m:r>
                      <a:rPr lang="en-US" altLang="zh-CN" sz="2400" i="1">
                        <a:solidFill>
                          <a:prstClr val="black"/>
                        </a:solidFill>
                        <a:latin typeface="Cambria Math" panose="02040503050406030204" pitchFamily="18" charset="0"/>
                      </a:rPr>
                      <m:t>𝑥</m:t>
                    </m:r>
                  </m:oMath>
                </a14:m>
                <a:r>
                  <a:rPr lang="zh-CN" altLang="en-US" sz="2400" dirty="0" smtClean="0"/>
                  <a:t>的偏导数，记作</a:t>
                </a:r>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2279001" y="5005942"/>
                <a:ext cx="9011411" cy="830997"/>
              </a:xfrm>
              <a:prstGeom prst="rect">
                <a:avLst/>
              </a:prstGeom>
              <a:blipFill>
                <a:blip r:embed="rId6"/>
                <a:stretch>
                  <a:fillRect l="-1083" t="-8029" b="-131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204275" y="5769003"/>
                <a:ext cx="9914640" cy="635367"/>
              </a:xfrm>
              <a:prstGeom prst="rect">
                <a:avLst/>
              </a:prstGeom>
            </p:spPr>
            <p:txBody>
              <a:bodyPr wrap="squar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𝑧</m:t>
                        </m:r>
                      </m:num>
                      <m:den>
                        <m:r>
                          <a:rPr lang="zh-CN" altLang="en-US" sz="2400" i="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𝑥</m:t>
                        </m:r>
                      </m:den>
                    </m:f>
                    <m:sSub>
                      <m:sSubPr>
                        <m:ctrlPr>
                          <a:rPr lang="zh-CN" altLang="en-US" sz="2400" i="1">
                            <a:solidFill>
                              <a:srgbClr val="0000FF"/>
                            </a:solidFill>
                            <a:latin typeface="Cambria Math" panose="02040503050406030204" pitchFamily="18" charset="0"/>
                          </a:rPr>
                        </m:ctrlPr>
                      </m:sSubPr>
                      <m:e>
                        <m:r>
                          <a:rPr lang="zh-CN" altLang="en-US" sz="2400" i="0">
                            <a:solidFill>
                              <a:srgbClr val="0000FF"/>
                            </a:solidFill>
                            <a:latin typeface="Cambria Math" panose="02040503050406030204" pitchFamily="18" charset="0"/>
                          </a:rPr>
                          <m:t>|</m:t>
                        </m:r>
                      </m:e>
                      <m:sub>
                        <m:d>
                          <m:dPr>
                            <m:ctrlPr>
                              <a:rPr lang="zh-CN" altLang="en-US" sz="2400" i="1">
                                <a:solidFill>
                                  <a:srgbClr val="0000FF"/>
                                </a:solidFill>
                                <a:latin typeface="Cambria Math" panose="02040503050406030204" pitchFamily="18" charset="0"/>
                              </a:rPr>
                            </m:ctrlPr>
                          </m:dPr>
                          <m:e>
                            <m:r>
                              <a:rPr lang="zh-CN" altLang="en-US" sz="2400" i="1">
                                <a:solidFill>
                                  <a:srgbClr val="0000FF"/>
                                </a:solidFill>
                                <a:latin typeface="Cambria Math" panose="02040503050406030204" pitchFamily="18" charset="0"/>
                              </a:rPr>
                              <m:t>𝑥</m:t>
                            </m:r>
                            <m:r>
                              <a:rPr lang="zh-CN" altLang="en-US" sz="2400" i="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𝑦</m:t>
                            </m:r>
                            <m:r>
                              <a:rPr lang="en-US" altLang="zh-CN" sz="2400" b="0" i="1" smtClean="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𝑧</m:t>
                            </m:r>
                            <m:r>
                              <a:rPr lang="zh-CN" altLang="en-US" sz="2400" i="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𝑥</m:t>
                                </m:r>
                              </m:e>
                              <m:sub>
                                <m:r>
                                  <a:rPr lang="zh-CN" altLang="en-US" sz="2400" i="0">
                                    <a:solidFill>
                                      <a:srgbClr val="0000FF"/>
                                    </a:solidFill>
                                    <a:latin typeface="Cambria Math" panose="02040503050406030204" pitchFamily="18" charset="0"/>
                                  </a:rPr>
                                  <m:t>0</m:t>
                                </m:r>
                              </m:sub>
                            </m:sSub>
                            <m:r>
                              <a:rPr lang="zh-CN" altLang="en-US" sz="2400" i="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𝑦</m:t>
                                </m:r>
                              </m:e>
                              <m:sub>
                                <m:r>
                                  <a:rPr lang="zh-CN" altLang="en-US" sz="2400" i="0">
                                    <a:solidFill>
                                      <a:srgbClr val="0000FF"/>
                                    </a:solidFill>
                                    <a:latin typeface="Cambria Math" panose="02040503050406030204" pitchFamily="18" charset="0"/>
                                  </a:rPr>
                                  <m:t>0</m:t>
                                </m:r>
                                <m:r>
                                  <a:rPr lang="zh-CN" altLang="en-US" sz="2400" i="1" smtClean="0">
                                    <a:solidFill>
                                      <a:srgbClr val="0000FF"/>
                                    </a:solidFill>
                                    <a:latin typeface="Cambria Math" panose="02040503050406030204" pitchFamily="18" charset="0"/>
                                  </a:rPr>
                                  <m:t> </m:t>
                                </m:r>
                              </m:sub>
                            </m:sSub>
                            <m:r>
                              <m:rPr>
                                <m:nor/>
                              </m:rPr>
                              <a:rPr lang="en-US" altLang="zh-CN" sz="240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𝑧</m:t>
                                </m:r>
                              </m:e>
                              <m:sub>
                                <m:r>
                                  <a:rPr lang="en-US" altLang="zh-CN" sz="2400" i="1">
                                    <a:solidFill>
                                      <a:srgbClr val="0000FF"/>
                                    </a:solidFill>
                                    <a:latin typeface="Cambria Math" panose="02040503050406030204" pitchFamily="18" charset="0"/>
                                  </a:rPr>
                                  <m:t>0</m:t>
                                </m:r>
                              </m:sub>
                            </m:sSub>
                          </m:e>
                        </m:d>
                      </m:sub>
                    </m:sSub>
                  </m:oMath>
                </a14:m>
                <a:r>
                  <a:rPr lang="zh-CN" altLang="en-US" sz="2400" dirty="0" smtClean="0">
                    <a:solidFill>
                      <a:srgbClr val="0000FF"/>
                    </a:solidFill>
                  </a:rPr>
                  <a:t> ，</a:t>
                </a:r>
                <a:r>
                  <a:rPr lang="zh-CN" altLang="en-US" sz="2400" dirty="0">
                    <a:solidFill>
                      <a:srgbClr val="0000FF"/>
                    </a:solidFill>
                  </a:rPr>
                  <a:t> </a:t>
                </a:r>
                <a14:m>
                  <m:oMath xmlns:m="http://schemas.openxmlformats.org/officeDocument/2006/math">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𝑓</m:t>
                        </m:r>
                      </m:num>
                      <m:den>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𝑥</m:t>
                        </m:r>
                      </m:den>
                    </m:f>
                    <m:sSub>
                      <m:sSubPr>
                        <m:ctrlPr>
                          <a:rPr lang="zh-CN" altLang="en-US" sz="2400" i="1">
                            <a:solidFill>
                              <a:srgbClr val="0000FF"/>
                            </a:solidFill>
                            <a:latin typeface="Cambria Math" panose="02040503050406030204" pitchFamily="18" charset="0"/>
                          </a:rPr>
                        </m:ctrlPr>
                      </m:sSubPr>
                      <m:e>
                        <m:r>
                          <a:rPr lang="zh-CN" altLang="en-US" sz="2400">
                            <a:solidFill>
                              <a:srgbClr val="0000FF"/>
                            </a:solidFill>
                            <a:latin typeface="Cambria Math" panose="02040503050406030204" pitchFamily="18" charset="0"/>
                          </a:rPr>
                          <m:t>|</m:t>
                        </m:r>
                      </m:e>
                      <m:sub>
                        <m:d>
                          <m:dPr>
                            <m:ctrlPr>
                              <a:rPr lang="zh-CN" altLang="en-US" sz="2400" i="1">
                                <a:solidFill>
                                  <a:srgbClr val="0000FF"/>
                                </a:solidFill>
                                <a:latin typeface="Cambria Math" panose="02040503050406030204" pitchFamily="18" charset="0"/>
                              </a:rPr>
                            </m:ctrlPr>
                          </m:dPr>
                          <m:e>
                            <m:r>
                              <a:rPr lang="zh-CN" altLang="en-US" sz="2400" i="1">
                                <a:solidFill>
                                  <a:srgbClr val="0000FF"/>
                                </a:solidFill>
                                <a:latin typeface="Cambria Math" panose="02040503050406030204" pitchFamily="18" charset="0"/>
                              </a:rPr>
                              <m:t>𝑥</m:t>
                            </m:r>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𝑦</m:t>
                            </m:r>
                            <m:r>
                              <a:rPr lang="en-US" altLang="zh-CN" sz="2400" b="0" i="1" smtClean="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𝑧</m:t>
                            </m:r>
                            <m:r>
                              <a:rPr lang="zh-CN" altLang="en-US" sz="240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𝑥</m:t>
                                </m:r>
                              </m:e>
                              <m:sub>
                                <m:r>
                                  <a:rPr lang="zh-CN" altLang="en-US" sz="2400">
                                    <a:solidFill>
                                      <a:srgbClr val="0000FF"/>
                                    </a:solidFill>
                                    <a:latin typeface="Cambria Math" panose="02040503050406030204" pitchFamily="18" charset="0"/>
                                  </a:rPr>
                                  <m:t>0</m:t>
                                </m:r>
                              </m:sub>
                            </m:sSub>
                            <m:r>
                              <a:rPr lang="zh-CN" altLang="en-US" sz="240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𝑦</m:t>
                                </m:r>
                              </m:e>
                              <m:sub>
                                <m:r>
                                  <a:rPr lang="zh-CN" altLang="en-US" sz="2400">
                                    <a:solidFill>
                                      <a:srgbClr val="0000FF"/>
                                    </a:solidFill>
                                    <a:latin typeface="Cambria Math" panose="02040503050406030204" pitchFamily="18" charset="0"/>
                                  </a:rPr>
                                  <m:t>0</m:t>
                                </m:r>
                              </m:sub>
                            </m:sSub>
                            <m:r>
                              <m:rPr>
                                <m:nor/>
                              </m:rPr>
                              <a:rPr lang="en-US" altLang="zh-CN" sz="240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𝑧</m:t>
                                </m:r>
                              </m:e>
                              <m:sub>
                                <m:r>
                                  <a:rPr lang="en-US" altLang="zh-CN" sz="2400" i="1">
                                    <a:solidFill>
                                      <a:srgbClr val="0000FF"/>
                                    </a:solidFill>
                                    <a:latin typeface="Cambria Math" panose="02040503050406030204" pitchFamily="18" charset="0"/>
                                  </a:rPr>
                                  <m:t>0</m:t>
                                </m:r>
                              </m:sub>
                            </m:sSub>
                          </m:e>
                        </m:d>
                      </m:sub>
                    </m:sSub>
                    <m:r>
                      <a:rPr lang="zh-CN" altLang="en-US" sz="2400" i="1">
                        <a:solidFill>
                          <a:srgbClr val="0000FF"/>
                        </a:solidFill>
                        <a:latin typeface="Cambria Math" panose="02040503050406030204" pitchFamily="18" charset="0"/>
                      </a:rPr>
                      <m:t>，</m:t>
                    </m:r>
                    <m:sSub>
                      <m:sSubPr>
                        <m:ctrlPr>
                          <a:rPr lang="en-US" altLang="zh-CN" sz="2400" i="1" smtClean="0">
                            <a:solidFill>
                              <a:srgbClr val="0000FF"/>
                            </a:solidFill>
                            <a:latin typeface="Cambria Math" panose="02040503050406030204" pitchFamily="18" charset="0"/>
                          </a:rPr>
                        </m:ctrlPr>
                      </m:sSubPr>
                      <m:e>
                        <m:r>
                          <a:rPr lang="en-US" altLang="zh-CN" sz="2400" b="0" i="1" smtClean="0">
                            <a:solidFill>
                              <a:srgbClr val="0000FF"/>
                            </a:solidFill>
                            <a:latin typeface="Cambria Math" panose="02040503050406030204" pitchFamily="18" charset="0"/>
                          </a:rPr>
                          <m:t>𝑧</m:t>
                        </m:r>
                      </m:e>
                      <m:sub>
                        <m:r>
                          <a:rPr lang="en-US" altLang="zh-CN" sz="2400" b="0" i="1" smtClean="0">
                            <a:solidFill>
                              <a:srgbClr val="0000FF"/>
                            </a:solidFill>
                            <a:latin typeface="Cambria Math" panose="02040503050406030204" pitchFamily="18" charset="0"/>
                          </a:rPr>
                          <m:t>𝑥</m:t>
                        </m:r>
                      </m:sub>
                    </m:sSub>
                    <m:sSub>
                      <m:sSubPr>
                        <m:ctrlPr>
                          <a:rPr lang="zh-CN" altLang="en-US" sz="2400" i="1">
                            <a:solidFill>
                              <a:srgbClr val="0000FF"/>
                            </a:solidFill>
                            <a:latin typeface="Cambria Math" panose="02040503050406030204" pitchFamily="18" charset="0"/>
                          </a:rPr>
                        </m:ctrlPr>
                      </m:sSubPr>
                      <m:e>
                        <m:r>
                          <a:rPr lang="zh-CN" altLang="en-US" sz="2400">
                            <a:solidFill>
                              <a:srgbClr val="0000FF"/>
                            </a:solidFill>
                            <a:latin typeface="Cambria Math" panose="02040503050406030204" pitchFamily="18" charset="0"/>
                          </a:rPr>
                          <m:t>|</m:t>
                        </m:r>
                      </m:e>
                      <m:sub>
                        <m:d>
                          <m:dPr>
                            <m:ctrlPr>
                              <a:rPr lang="zh-CN" altLang="en-US" sz="2400" i="1">
                                <a:solidFill>
                                  <a:srgbClr val="0000FF"/>
                                </a:solidFill>
                                <a:latin typeface="Cambria Math" panose="02040503050406030204" pitchFamily="18" charset="0"/>
                              </a:rPr>
                            </m:ctrlPr>
                          </m:dPr>
                          <m:e>
                            <m:r>
                              <a:rPr lang="zh-CN" altLang="en-US" sz="2400" i="1">
                                <a:solidFill>
                                  <a:srgbClr val="0000FF"/>
                                </a:solidFill>
                                <a:latin typeface="Cambria Math" panose="02040503050406030204" pitchFamily="18" charset="0"/>
                              </a:rPr>
                              <m:t>𝑥</m:t>
                            </m:r>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𝑦</m:t>
                            </m:r>
                            <m:r>
                              <a:rPr lang="en-US" altLang="zh-CN" sz="2400" b="0" i="1" smtClean="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𝑧</m:t>
                            </m:r>
                            <m:r>
                              <a:rPr lang="zh-CN" altLang="en-US" sz="240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𝑥</m:t>
                                </m:r>
                              </m:e>
                              <m:sub>
                                <m:r>
                                  <a:rPr lang="zh-CN" altLang="en-US" sz="2400">
                                    <a:solidFill>
                                      <a:srgbClr val="0000FF"/>
                                    </a:solidFill>
                                    <a:latin typeface="Cambria Math" panose="02040503050406030204" pitchFamily="18" charset="0"/>
                                  </a:rPr>
                                  <m:t>0</m:t>
                                </m:r>
                              </m:sub>
                            </m:sSub>
                            <m:r>
                              <a:rPr lang="zh-CN" altLang="en-US" sz="240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𝑦</m:t>
                                </m:r>
                              </m:e>
                              <m:sub>
                                <m:r>
                                  <a:rPr lang="zh-CN" altLang="en-US" sz="2400">
                                    <a:solidFill>
                                      <a:srgbClr val="0000FF"/>
                                    </a:solidFill>
                                    <a:latin typeface="Cambria Math" panose="02040503050406030204" pitchFamily="18" charset="0"/>
                                  </a:rPr>
                                  <m:t>0</m:t>
                                </m:r>
                              </m:sub>
                            </m:sSub>
                            <m:r>
                              <m:rPr>
                                <m:nor/>
                              </m:rPr>
                              <a:rPr lang="en-US" altLang="zh-CN" sz="240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𝑧</m:t>
                                </m:r>
                              </m:e>
                              <m:sub>
                                <m:r>
                                  <a:rPr lang="en-US" altLang="zh-CN" sz="2400" i="1">
                                    <a:solidFill>
                                      <a:srgbClr val="0000FF"/>
                                    </a:solidFill>
                                    <a:latin typeface="Cambria Math" panose="02040503050406030204" pitchFamily="18" charset="0"/>
                                  </a:rPr>
                                  <m:t>0</m:t>
                                </m:r>
                              </m:sub>
                            </m:sSub>
                          </m:e>
                        </m:d>
                      </m:sub>
                    </m:sSub>
                    <m:r>
                      <a:rPr lang="zh-CN" altLang="en-US" sz="2400" i="1">
                        <a:solidFill>
                          <a:srgbClr val="0000FF"/>
                        </a:solidFill>
                        <a:latin typeface="Cambria Math" panose="02040503050406030204" pitchFamily="18" charset="0"/>
                      </a:rPr>
                      <m:t>或</m:t>
                    </m:r>
                    <m:sSub>
                      <m:sSubPr>
                        <m:ctrlPr>
                          <a:rPr lang="en-US" altLang="zh-CN" sz="2400" i="1">
                            <a:solidFill>
                              <a:srgbClr val="0000FF"/>
                            </a:solidFill>
                            <a:latin typeface="Cambria Math" panose="02040503050406030204" pitchFamily="18" charset="0"/>
                          </a:rPr>
                        </m:ctrlPr>
                      </m:sSubPr>
                      <m:e>
                        <m:r>
                          <a:rPr lang="en-US" altLang="zh-CN" sz="2400" b="0" i="1" smtClean="0">
                            <a:solidFill>
                              <a:srgbClr val="0000FF"/>
                            </a:solidFill>
                            <a:latin typeface="Cambria Math" panose="02040503050406030204" pitchFamily="18" charset="0"/>
                          </a:rPr>
                          <m:t>𝑓</m:t>
                        </m:r>
                      </m:e>
                      <m:sub>
                        <m:r>
                          <a:rPr lang="en-US" altLang="zh-CN" sz="2400" i="1">
                            <a:solidFill>
                              <a:srgbClr val="0000FF"/>
                            </a:solidFill>
                            <a:latin typeface="Cambria Math" panose="02040503050406030204" pitchFamily="18" charset="0"/>
                          </a:rPr>
                          <m:t>𝑥</m:t>
                        </m:r>
                      </m:sub>
                    </m:sSub>
                    <m:r>
                      <a:rPr lang="zh-CN" altLang="en-US" sz="2400" i="1" smtClean="0">
                        <a:solidFill>
                          <a:srgbClr val="0000FF"/>
                        </a:solidFill>
                        <a:latin typeface="Cambria Math" panose="02040503050406030204" pitchFamily="18" charset="0"/>
                      </a:rPr>
                      <m:t> </m:t>
                    </m:r>
                    <m:r>
                      <a:rPr lang="zh-CN" altLang="en-US" sz="240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𝑥</m:t>
                        </m:r>
                      </m:e>
                      <m:sub>
                        <m:r>
                          <a:rPr lang="zh-CN" altLang="en-US" sz="2400">
                            <a:solidFill>
                              <a:srgbClr val="0000FF"/>
                            </a:solidFill>
                            <a:latin typeface="Cambria Math" panose="02040503050406030204" pitchFamily="18" charset="0"/>
                          </a:rPr>
                          <m:t>0</m:t>
                        </m:r>
                      </m:sub>
                    </m:sSub>
                    <m:r>
                      <a:rPr lang="zh-CN" altLang="en-US" sz="240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𝑦</m:t>
                        </m:r>
                      </m:e>
                      <m:sub>
                        <m:r>
                          <a:rPr lang="zh-CN" altLang="en-US" sz="2400">
                            <a:solidFill>
                              <a:srgbClr val="0000FF"/>
                            </a:solidFill>
                            <a:latin typeface="Cambria Math" panose="02040503050406030204" pitchFamily="18" charset="0"/>
                          </a:rPr>
                          <m:t>0</m:t>
                        </m:r>
                      </m:sub>
                    </m:sSub>
                    <m:r>
                      <m:rPr>
                        <m:nor/>
                      </m:rPr>
                      <a:rPr lang="en-US" altLang="zh-CN" sz="240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𝑧</m:t>
                        </m:r>
                      </m:e>
                      <m:sub>
                        <m:r>
                          <a:rPr lang="en-US" altLang="zh-CN" sz="2400" i="1">
                            <a:solidFill>
                              <a:srgbClr val="0000FF"/>
                            </a:solidFill>
                            <a:latin typeface="Cambria Math" panose="02040503050406030204" pitchFamily="18" charset="0"/>
                          </a:rPr>
                          <m:t>0</m:t>
                        </m:r>
                      </m:sub>
                    </m:sSub>
                    <m:r>
                      <a:rPr lang="en-US" altLang="zh-CN" sz="2400" b="0" i="1" smtClean="0">
                        <a:solidFill>
                          <a:srgbClr val="0000FF"/>
                        </a:solidFill>
                        <a:latin typeface="Cambria Math" panose="02040503050406030204" pitchFamily="18" charset="0"/>
                      </a:rPr>
                      <m:t>)</m:t>
                    </m:r>
                  </m:oMath>
                </a14:m>
                <a:r>
                  <a:rPr lang="zh-CN" altLang="en-US" sz="2400" dirty="0" smtClean="0">
                    <a:solidFill>
                      <a:srgbClr val="0000FF"/>
                    </a:solidFill>
                  </a:rPr>
                  <a:t> </a:t>
                </a:r>
                <a:endParaRPr lang="zh-CN" altLang="en-US" sz="2400" dirty="0">
                  <a:solidFill>
                    <a:srgbClr val="0000FF"/>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2204275" y="5769003"/>
                <a:ext cx="9914640" cy="635367"/>
              </a:xfrm>
              <a:prstGeom prst="rect">
                <a:avLst/>
              </a:prstGeom>
              <a:blipFill>
                <a:blip r:embed="rId7"/>
                <a:stretch>
                  <a:fillRect b="-3810"/>
                </a:stretch>
              </a:blipFill>
            </p:spPr>
            <p:txBody>
              <a:bodyPr/>
              <a:lstStyle/>
              <a:p>
                <a:r>
                  <a:rPr lang="zh-CN" altLang="en-US">
                    <a:noFill/>
                  </a:rPr>
                  <a:t> </a:t>
                </a:r>
              </a:p>
            </p:txBody>
          </p:sp>
        </mc:Fallback>
      </mc:AlternateContent>
      <p:sp>
        <p:nvSpPr>
          <p:cNvPr id="10" name="Rectangle 2"/>
          <p:cNvSpPr>
            <a:spLocks noChangeArrowheads="1"/>
          </p:cNvSpPr>
          <p:nvPr/>
        </p:nvSpPr>
        <p:spPr bwMode="auto">
          <a:xfrm>
            <a:off x="1377139" y="373458"/>
            <a:ext cx="48768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kumimoji="1" lang="zh-CN" altLang="en-US" sz="2400" dirty="0">
                <a:solidFill>
                  <a:prstClr val="black"/>
                </a:solidFill>
                <a:latin typeface="宋体" panose="02010600030101010101" pitchFamily="2" charset="-122"/>
              </a:rPr>
              <a:t>二元函数偏导数的几何意义</a:t>
            </a:r>
            <a:r>
              <a:rPr kumimoji="1" lang="en-US" altLang="zh-CN" sz="2400" dirty="0">
                <a:solidFill>
                  <a:prstClr val="black"/>
                </a:solidFill>
                <a:latin typeface="宋体" panose="02010600030101010101" pitchFamily="2" charset="-122"/>
              </a:rPr>
              <a:t>:</a:t>
            </a:r>
          </a:p>
        </p:txBody>
      </p:sp>
      <mc:AlternateContent xmlns:mc="http://schemas.openxmlformats.org/markup-compatibility/2006" xmlns:a14="http://schemas.microsoft.com/office/drawing/2010/main">
        <mc:Choice Requires="a14">
          <p:sp>
            <p:nvSpPr>
              <p:cNvPr id="127" name="矩形 126"/>
              <p:cNvSpPr/>
              <p:nvPr/>
            </p:nvSpPr>
            <p:spPr>
              <a:xfrm>
                <a:off x="1377139" y="1039159"/>
                <a:ext cx="7446376" cy="1285480"/>
              </a:xfrm>
              <a:prstGeom prst="rect">
                <a:avLst/>
              </a:prstGeom>
            </p:spPr>
            <p:txBody>
              <a:bodyPr wrap="squar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𝑧</m:t>
                        </m:r>
                      </m:num>
                      <m:den>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𝑥</m:t>
                        </m:r>
                      </m:den>
                    </m:f>
                    <m:sSub>
                      <m:sSubPr>
                        <m:ctrlPr>
                          <a:rPr lang="zh-CN" altLang="en-US" sz="2400" i="1">
                            <a:solidFill>
                              <a:schemeClr val="tx1"/>
                            </a:solidFill>
                            <a:latin typeface="Cambria Math" panose="02040503050406030204" pitchFamily="18" charset="0"/>
                          </a:rPr>
                        </m:ctrlPr>
                      </m:sSubPr>
                      <m:e>
                        <m:r>
                          <a:rPr lang="zh-CN" altLang="en-US" sz="2400">
                            <a:solidFill>
                              <a:schemeClr val="tx1"/>
                            </a:solidFill>
                            <a:latin typeface="Cambria Math" panose="02040503050406030204" pitchFamily="18" charset="0"/>
                          </a:rPr>
                          <m:t>|</m:t>
                        </m:r>
                      </m:e>
                      <m:sub>
                        <m:d>
                          <m:dPr>
                            <m:ctrlPr>
                              <a:rPr lang="zh-CN" altLang="en-US" sz="2400" i="1">
                                <a:solidFill>
                                  <a:schemeClr val="tx1"/>
                                </a:solidFill>
                                <a:latin typeface="Cambria Math" panose="02040503050406030204" pitchFamily="18" charset="0"/>
                              </a:rPr>
                            </m:ctrlPr>
                          </m:dPr>
                          <m:e>
                            <m:r>
                              <a:rPr lang="zh-CN" altLang="en-US" sz="2400" i="1">
                                <a:solidFill>
                                  <a:schemeClr val="tx1"/>
                                </a:solidFill>
                                <a:latin typeface="Cambria Math" panose="02040503050406030204" pitchFamily="18" charset="0"/>
                              </a:rPr>
                              <m:t>𝑥</m:t>
                            </m:r>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𝑦</m:t>
                            </m:r>
                            <m:r>
                              <a:rPr lang="zh-CN" altLang="en-US" sz="240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𝑥</m:t>
                                </m:r>
                              </m:e>
                              <m:sub>
                                <m:r>
                                  <a:rPr lang="zh-CN" altLang="en-US" sz="2400">
                                    <a:solidFill>
                                      <a:schemeClr val="tx1"/>
                                    </a:solidFill>
                                    <a:latin typeface="Cambria Math" panose="02040503050406030204" pitchFamily="18" charset="0"/>
                                  </a:rPr>
                                  <m:t>0</m:t>
                                </m:r>
                              </m:sub>
                            </m:sSub>
                            <m:r>
                              <a:rPr lang="zh-CN" altLang="en-US" sz="240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𝑦</m:t>
                                </m:r>
                              </m:e>
                              <m:sub>
                                <m:r>
                                  <a:rPr lang="zh-CN" altLang="en-US" sz="2400">
                                    <a:solidFill>
                                      <a:schemeClr val="tx1"/>
                                    </a:solidFill>
                                    <a:latin typeface="Cambria Math" panose="02040503050406030204" pitchFamily="18" charset="0"/>
                                  </a:rPr>
                                  <m:t>0</m:t>
                                </m:r>
                              </m:sub>
                            </m:sSub>
                          </m:e>
                        </m:d>
                      </m:sub>
                    </m:sSub>
                  </m:oMath>
                </a14:m>
                <a:r>
                  <a:rPr lang="zh-CN" altLang="en-US" sz="2400" dirty="0">
                    <a:solidFill>
                      <a:schemeClr val="tx1"/>
                    </a:solidFill>
                  </a:rPr>
                  <a:t> </a:t>
                </a:r>
                <a:r>
                  <a:rPr lang="zh-CN" altLang="en-US" sz="2400" dirty="0" smtClean="0">
                    <a:solidFill>
                      <a:schemeClr val="tx1"/>
                    </a:solidFill>
                  </a:rPr>
                  <a:t>是曲线</a:t>
                </a:r>
                <a14:m>
                  <m:oMath xmlns:m="http://schemas.openxmlformats.org/officeDocument/2006/math">
                    <m:d>
                      <m:dPr>
                        <m:begChr m:val="{"/>
                        <m:endChr m:val=""/>
                        <m:ctrlPr>
                          <a:rPr lang="en-US" altLang="zh-CN" sz="2400" i="1" smtClean="0">
                            <a:solidFill>
                              <a:schemeClr val="tx1"/>
                            </a:solidFill>
                            <a:latin typeface="Cambria Math" panose="02040503050406030204" pitchFamily="18" charset="0"/>
                          </a:rPr>
                        </m:ctrlPr>
                      </m:dPr>
                      <m:e>
                        <m:eqArr>
                          <m:eqArrPr>
                            <m:ctrlPr>
                              <a:rPr lang="zh-CN" altLang="en-US" sz="2400" i="1">
                                <a:solidFill>
                                  <a:schemeClr val="tx1"/>
                                </a:solidFill>
                                <a:latin typeface="Cambria Math" panose="02040503050406030204" pitchFamily="18" charset="0"/>
                              </a:rPr>
                            </m:ctrlPr>
                          </m:eqArrPr>
                          <m:e>
                            <m:r>
                              <a:rPr lang="zh-CN" altLang="en-US" sz="2400" i="1">
                                <a:solidFill>
                                  <a:schemeClr val="tx1"/>
                                </a:solidFill>
                                <a:latin typeface="Cambria Math" panose="02040503050406030204" pitchFamily="18" charset="0"/>
                              </a:rPr>
                              <m:t>𝑧</m:t>
                            </m:r>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𝑓</m:t>
                            </m:r>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𝑥</m:t>
                            </m:r>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𝑦</m:t>
                            </m:r>
                            <m:r>
                              <a:rPr lang="zh-CN" altLang="en-US" sz="2400">
                                <a:solidFill>
                                  <a:schemeClr val="tx1"/>
                                </a:solidFill>
                                <a:latin typeface="Cambria Math" panose="02040503050406030204" pitchFamily="18" charset="0"/>
                              </a:rPr>
                              <m:t>)</m:t>
                            </m:r>
                          </m:e>
                          <m:e>
                            <m:r>
                              <a:rPr lang="en-US" altLang="zh-CN" sz="2400" b="0" i="1" smtClean="0">
                                <a:solidFill>
                                  <a:schemeClr val="tx1"/>
                                </a:solidFill>
                                <a:latin typeface="Cambria Math" panose="02040503050406030204" pitchFamily="18" charset="0"/>
                              </a:rPr>
                              <m:t>𝑦</m:t>
                            </m:r>
                            <m:r>
                              <a:rPr lang="en-US" altLang="zh-CN" sz="2400" b="0" i="1" smtClean="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𝑦</m:t>
                                </m:r>
                              </m:e>
                              <m:sub>
                                <m:r>
                                  <a:rPr lang="zh-CN" altLang="en-US" sz="2400">
                                    <a:solidFill>
                                      <a:schemeClr val="tx1"/>
                                    </a:solidFill>
                                    <a:latin typeface="Cambria Math" panose="02040503050406030204" pitchFamily="18" charset="0"/>
                                  </a:rPr>
                                  <m:t>0</m:t>
                                </m:r>
                              </m:sub>
                            </m:sSub>
                          </m:e>
                        </m:eqArr>
                      </m:e>
                    </m:d>
                  </m:oMath>
                </a14:m>
                <a:r>
                  <a:rPr lang="zh-CN" altLang="en-US" sz="2400" dirty="0" smtClean="0">
                    <a:solidFill>
                      <a:schemeClr val="tx1"/>
                    </a:solidFill>
                  </a:rPr>
                  <a:t>在</a:t>
                </a:r>
                <a14:m>
                  <m:oMath xmlns:m="http://schemas.openxmlformats.org/officeDocument/2006/math">
                    <m:r>
                      <a:rPr lang="en-US" altLang="zh-CN" sz="2400" i="1" dirty="0" smtClean="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𝑥</m:t>
                        </m:r>
                      </m:e>
                      <m:sub>
                        <m:r>
                          <a:rPr lang="zh-CN" altLang="en-US" sz="2400">
                            <a:solidFill>
                              <a:schemeClr val="tx1"/>
                            </a:solidFill>
                            <a:latin typeface="Cambria Math" panose="02040503050406030204" pitchFamily="18" charset="0"/>
                          </a:rPr>
                          <m:t>0</m:t>
                        </m:r>
                      </m:sub>
                    </m:sSub>
                    <m:r>
                      <a:rPr lang="zh-CN" altLang="en-US" sz="240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𝑦</m:t>
                        </m:r>
                      </m:e>
                      <m:sub>
                        <m:r>
                          <a:rPr lang="zh-CN" altLang="en-US" sz="2400">
                            <a:solidFill>
                              <a:schemeClr val="tx1"/>
                            </a:solidFill>
                            <a:latin typeface="Cambria Math" panose="02040503050406030204" pitchFamily="18" charset="0"/>
                          </a:rPr>
                          <m:t>0</m:t>
                        </m:r>
                        <m:r>
                          <a:rPr lang="zh-CN" altLang="en-US" sz="2400" i="1">
                            <a:solidFill>
                              <a:schemeClr val="tx1"/>
                            </a:solidFill>
                            <a:latin typeface="Cambria Math" panose="02040503050406030204" pitchFamily="18" charset="0"/>
                          </a:rPr>
                          <m:t> </m:t>
                        </m:r>
                      </m:sub>
                    </m:sSub>
                    <m:r>
                      <m:rPr>
                        <m:nor/>
                      </m:rPr>
                      <a:rPr lang="en-US" altLang="zh-CN" sz="240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𝑧</m:t>
                        </m:r>
                      </m:e>
                      <m:sub>
                        <m:r>
                          <a:rPr lang="en-US" altLang="zh-CN" sz="2400" i="1">
                            <a:solidFill>
                              <a:schemeClr val="tx1"/>
                            </a:solidFill>
                            <a:latin typeface="Cambria Math" panose="02040503050406030204" pitchFamily="18" charset="0"/>
                          </a:rPr>
                          <m:t>0</m:t>
                        </m:r>
                      </m:sub>
                    </m:sSub>
                    <m:r>
                      <a:rPr lang="en-US" altLang="zh-CN" sz="2400" b="0" i="1" smtClean="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处</m:t>
                    </m:r>
                  </m:oMath>
                </a14:m>
                <a:r>
                  <a:rPr lang="zh-CN" altLang="en-US" sz="2400" dirty="0" smtClean="0">
                    <a:solidFill>
                      <a:schemeClr val="tx1"/>
                    </a:solidFill>
                  </a:rPr>
                  <a:t>和切线相对于</a:t>
                </a:r>
                <a14:m>
                  <m:oMath xmlns:m="http://schemas.openxmlformats.org/officeDocument/2006/math">
                    <m:r>
                      <a:rPr lang="zh-CN" altLang="en-US" sz="2400" i="1">
                        <a:solidFill>
                          <a:prstClr val="black"/>
                        </a:solidFill>
                        <a:latin typeface="Cambria Math" panose="02040503050406030204" pitchFamily="18" charset="0"/>
                      </a:rPr>
                      <m:t>𝑥</m:t>
                    </m:r>
                  </m:oMath>
                </a14:m>
                <a:r>
                  <a:rPr lang="zh-CN" altLang="en-US" sz="2400" dirty="0" smtClean="0">
                    <a:solidFill>
                      <a:schemeClr val="tx1"/>
                    </a:solidFill>
                  </a:rPr>
                  <a:t>轴的斜率。</a:t>
                </a:r>
                <a:endParaRPr lang="zh-CN" altLang="en-US" sz="2400" dirty="0">
                  <a:solidFill>
                    <a:schemeClr val="tx1"/>
                  </a:solidFill>
                </a:endParaRPr>
              </a:p>
            </p:txBody>
          </p:sp>
        </mc:Choice>
        <mc:Fallback xmlns="">
          <p:sp>
            <p:nvSpPr>
              <p:cNvPr id="127" name="矩形 126"/>
              <p:cNvSpPr>
                <a:spLocks noRot="1" noChangeAspect="1" noMove="1" noResize="1" noEditPoints="1" noAdjustHandles="1" noChangeArrowheads="1" noChangeShapeType="1" noTextEdit="1"/>
              </p:cNvSpPr>
              <p:nvPr/>
            </p:nvSpPr>
            <p:spPr>
              <a:xfrm>
                <a:off x="1377139" y="1039159"/>
                <a:ext cx="7446376" cy="1285480"/>
              </a:xfrm>
              <a:prstGeom prst="rect">
                <a:avLst/>
              </a:prstGeom>
              <a:blipFill>
                <a:blip r:embed="rId26"/>
                <a:stretch>
                  <a:fillRect l="-1310" b="-8531"/>
                </a:stretch>
              </a:blipFill>
            </p:spPr>
            <p:txBody>
              <a:bodyPr/>
              <a:lstStyle/>
              <a:p>
                <a:r>
                  <a:rPr lang="zh-CN" altLang="en-US">
                    <a:noFill/>
                  </a:rPr>
                  <a:t> </a:t>
                </a:r>
              </a:p>
            </p:txBody>
          </p:sp>
        </mc:Fallback>
      </mc:AlternateContent>
      <p:grpSp>
        <p:nvGrpSpPr>
          <p:cNvPr id="16" name="组合 15"/>
          <p:cNvGrpSpPr/>
          <p:nvPr/>
        </p:nvGrpSpPr>
        <p:grpSpPr>
          <a:xfrm>
            <a:off x="8337929" y="317545"/>
            <a:ext cx="3438960" cy="2572167"/>
            <a:chOff x="8337929" y="317545"/>
            <a:chExt cx="3438960" cy="2572167"/>
          </a:xfrm>
        </p:grpSpPr>
        <p:grpSp>
          <p:nvGrpSpPr>
            <p:cNvPr id="51" name="组合 50"/>
            <p:cNvGrpSpPr/>
            <p:nvPr/>
          </p:nvGrpSpPr>
          <p:grpSpPr>
            <a:xfrm>
              <a:off x="8337929" y="317545"/>
              <a:ext cx="3438960" cy="2572167"/>
              <a:chOff x="4873625" y="662061"/>
              <a:chExt cx="7095896" cy="5320007"/>
            </a:xfrm>
          </p:grpSpPr>
          <p:sp>
            <p:nvSpPr>
              <p:cNvPr id="52" name="Freeform 8"/>
              <p:cNvSpPr>
                <a:spLocks/>
              </p:cNvSpPr>
              <p:nvPr/>
            </p:nvSpPr>
            <p:spPr bwMode="auto">
              <a:xfrm>
                <a:off x="7905750" y="1854567"/>
                <a:ext cx="1539875" cy="3340100"/>
              </a:xfrm>
              <a:custGeom>
                <a:avLst/>
                <a:gdLst>
                  <a:gd name="T0" fmla="*/ 0 w 970"/>
                  <a:gd name="T1" fmla="*/ 2044700 h 2104"/>
                  <a:gd name="T2" fmla="*/ 0 w 970"/>
                  <a:gd name="T3" fmla="*/ 3340100 h 2104"/>
                  <a:gd name="T4" fmla="*/ 1536700 w 970"/>
                  <a:gd name="T5" fmla="*/ 2254250 h 2104"/>
                  <a:gd name="T6" fmla="*/ 1539875 w 970"/>
                  <a:gd name="T7" fmla="*/ 0 h 2104"/>
                  <a:gd name="T8" fmla="*/ 952500 w 970"/>
                  <a:gd name="T9" fmla="*/ 311150 h 2104"/>
                  <a:gd name="T10" fmla="*/ 717550 w 970"/>
                  <a:gd name="T11" fmla="*/ 501650 h 2104"/>
                  <a:gd name="T12" fmla="*/ 571500 w 970"/>
                  <a:gd name="T13" fmla="*/ 673100 h 2104"/>
                  <a:gd name="T14" fmla="*/ 361950 w 970"/>
                  <a:gd name="T15" fmla="*/ 1168400 h 2104"/>
                  <a:gd name="T16" fmla="*/ 190500 w 970"/>
                  <a:gd name="T17" fmla="*/ 1778000 h 2104"/>
                  <a:gd name="T18" fmla="*/ 0 w 970"/>
                  <a:gd name="T19" fmla="*/ 2044700 h 2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0" h="2104">
                    <a:moveTo>
                      <a:pt x="0" y="1288"/>
                    </a:moveTo>
                    <a:lnTo>
                      <a:pt x="0" y="2104"/>
                    </a:lnTo>
                    <a:lnTo>
                      <a:pt x="968" y="1420"/>
                    </a:lnTo>
                    <a:lnTo>
                      <a:pt x="970" y="0"/>
                    </a:lnTo>
                    <a:lnTo>
                      <a:pt x="600" y="196"/>
                    </a:lnTo>
                    <a:lnTo>
                      <a:pt x="452" y="316"/>
                    </a:lnTo>
                    <a:lnTo>
                      <a:pt x="360" y="424"/>
                    </a:lnTo>
                    <a:lnTo>
                      <a:pt x="228" y="736"/>
                    </a:lnTo>
                    <a:lnTo>
                      <a:pt x="120" y="1120"/>
                    </a:lnTo>
                    <a:lnTo>
                      <a:pt x="0" y="1288"/>
                    </a:lnTo>
                    <a:close/>
                  </a:path>
                </a:pathLst>
              </a:custGeom>
              <a:solidFill>
                <a:srgbClr val="AFE8FF"/>
              </a:solidFill>
              <a:ln w="28575" cap="flat" cmpd="sng">
                <a:noFill/>
                <a:prstDash val="solid"/>
                <a:round/>
                <a:headEnd/>
                <a:tailEnd/>
              </a:ln>
              <a:effectLst/>
              <a:extLst/>
            </p:spPr>
            <p:txBody>
              <a:bodyPr wrap="none" anchor="ctr"/>
              <a:lstStyle/>
              <a:p>
                <a:endParaRPr lang="zh-CN" altLang="en-US"/>
              </a:p>
            </p:txBody>
          </p:sp>
          <p:sp>
            <p:nvSpPr>
              <p:cNvPr id="53" name="Freeform 9"/>
              <p:cNvSpPr>
                <a:spLocks/>
              </p:cNvSpPr>
              <p:nvPr/>
            </p:nvSpPr>
            <p:spPr bwMode="auto">
              <a:xfrm>
                <a:off x="6667500" y="1213218"/>
                <a:ext cx="4119563" cy="3276600"/>
              </a:xfrm>
              <a:custGeom>
                <a:avLst/>
                <a:gdLst>
                  <a:gd name="T0" fmla="*/ 823 w 2595"/>
                  <a:gd name="T1" fmla="*/ 95 h 2064"/>
                  <a:gd name="T2" fmla="*/ 578 w 2595"/>
                  <a:gd name="T3" fmla="*/ 350 h 2064"/>
                  <a:gd name="T4" fmla="*/ 387 w 2595"/>
                  <a:gd name="T5" fmla="*/ 623 h 2064"/>
                  <a:gd name="T6" fmla="*/ 223 w 2595"/>
                  <a:gd name="T7" fmla="*/ 1032 h 2064"/>
                  <a:gd name="T8" fmla="*/ 141 w 2595"/>
                  <a:gd name="T9" fmla="*/ 1223 h 2064"/>
                  <a:gd name="T10" fmla="*/ 0 w 2595"/>
                  <a:gd name="T11" fmla="*/ 1392 h 2064"/>
                  <a:gd name="T12" fmla="*/ 287 w 2595"/>
                  <a:gd name="T13" fmla="*/ 1450 h 2064"/>
                  <a:gd name="T14" fmla="*/ 687 w 2595"/>
                  <a:gd name="T15" fmla="*/ 1623 h 2064"/>
                  <a:gd name="T16" fmla="*/ 987 w 2595"/>
                  <a:gd name="T17" fmla="*/ 1814 h 2064"/>
                  <a:gd name="T18" fmla="*/ 1296 w 2595"/>
                  <a:gd name="T19" fmla="*/ 2064 h 2064"/>
                  <a:gd name="T20" fmla="*/ 1477 w 2595"/>
                  <a:gd name="T21" fmla="*/ 1895 h 2064"/>
                  <a:gd name="T22" fmla="*/ 1641 w 2595"/>
                  <a:gd name="T23" fmla="*/ 1641 h 2064"/>
                  <a:gd name="T24" fmla="*/ 1914 w 2595"/>
                  <a:gd name="T25" fmla="*/ 1304 h 2064"/>
                  <a:gd name="T26" fmla="*/ 2250 w 2595"/>
                  <a:gd name="T27" fmla="*/ 1032 h 2064"/>
                  <a:gd name="T28" fmla="*/ 2595 w 2595"/>
                  <a:gd name="T29" fmla="*/ 859 h 2064"/>
                  <a:gd name="T30" fmla="*/ 1750 w 2595"/>
                  <a:gd name="T31" fmla="*/ 404 h 2064"/>
                  <a:gd name="T32" fmla="*/ 1314 w 2595"/>
                  <a:gd name="T33" fmla="*/ 123 h 2064"/>
                  <a:gd name="T34" fmla="*/ 960 w 2595"/>
                  <a:gd name="T35" fmla="*/ 0 h 2064"/>
                  <a:gd name="T36" fmla="*/ 823 w 2595"/>
                  <a:gd name="T37" fmla="*/ 95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95" h="2064">
                    <a:moveTo>
                      <a:pt x="823" y="95"/>
                    </a:moveTo>
                    <a:lnTo>
                      <a:pt x="578" y="350"/>
                    </a:lnTo>
                    <a:lnTo>
                      <a:pt x="387" y="623"/>
                    </a:lnTo>
                    <a:lnTo>
                      <a:pt x="223" y="1032"/>
                    </a:lnTo>
                    <a:lnTo>
                      <a:pt x="141" y="1223"/>
                    </a:lnTo>
                    <a:lnTo>
                      <a:pt x="0" y="1392"/>
                    </a:lnTo>
                    <a:lnTo>
                      <a:pt x="287" y="1450"/>
                    </a:lnTo>
                    <a:lnTo>
                      <a:pt x="687" y="1623"/>
                    </a:lnTo>
                    <a:lnTo>
                      <a:pt x="987" y="1814"/>
                    </a:lnTo>
                    <a:lnTo>
                      <a:pt x="1296" y="2064"/>
                    </a:lnTo>
                    <a:lnTo>
                      <a:pt x="1477" y="1895"/>
                    </a:lnTo>
                    <a:lnTo>
                      <a:pt x="1641" y="1641"/>
                    </a:lnTo>
                    <a:lnTo>
                      <a:pt x="1914" y="1304"/>
                    </a:lnTo>
                    <a:lnTo>
                      <a:pt x="2250" y="1032"/>
                    </a:lnTo>
                    <a:lnTo>
                      <a:pt x="2595" y="859"/>
                    </a:lnTo>
                    <a:lnTo>
                      <a:pt x="1750" y="404"/>
                    </a:lnTo>
                    <a:lnTo>
                      <a:pt x="1314" y="123"/>
                    </a:lnTo>
                    <a:lnTo>
                      <a:pt x="960" y="0"/>
                    </a:lnTo>
                    <a:lnTo>
                      <a:pt x="823" y="95"/>
                    </a:lnTo>
                    <a:close/>
                  </a:path>
                </a:pathLst>
              </a:custGeom>
              <a:gradFill rotWithShape="0">
                <a:gsLst>
                  <a:gs pos="0">
                    <a:srgbClr val="008000"/>
                  </a:gs>
                  <a:gs pos="50000">
                    <a:srgbClr val="66FF99"/>
                  </a:gs>
                  <a:gs pos="100000">
                    <a:srgbClr val="008000"/>
                  </a:gs>
                </a:gsLst>
                <a:lin ang="18900000" scaled="1"/>
              </a:gradFill>
              <a:ln w="9525">
                <a:solidFill>
                  <a:srgbClr val="008000"/>
                </a:solidFill>
                <a:round/>
                <a:headEnd/>
                <a:tailEnd/>
              </a:ln>
              <a:effectLst/>
              <a:extLst/>
            </p:spPr>
            <p:txBody>
              <a:bodyPr wrap="none" anchor="ctr"/>
              <a:lstStyle/>
              <a:p>
                <a:pPr eaLnBrk="1" hangingPunct="1">
                  <a:defRPr/>
                </a:pPr>
                <a:endParaRPr lang="zh-CN" altLang="en-US"/>
              </a:p>
            </p:txBody>
          </p:sp>
          <p:sp>
            <p:nvSpPr>
              <p:cNvPr id="54" name="Freeform 10"/>
              <p:cNvSpPr>
                <a:spLocks/>
              </p:cNvSpPr>
              <p:nvPr/>
            </p:nvSpPr>
            <p:spPr bwMode="auto">
              <a:xfrm>
                <a:off x="7893050" y="802056"/>
                <a:ext cx="1552575" cy="3078162"/>
              </a:xfrm>
              <a:custGeom>
                <a:avLst/>
                <a:gdLst>
                  <a:gd name="T0" fmla="*/ 0 w 978"/>
                  <a:gd name="T1" fmla="*/ 3078162 h 1939"/>
                  <a:gd name="T2" fmla="*/ 0 w 978"/>
                  <a:gd name="T3" fmla="*/ 1103312 h 1939"/>
                  <a:gd name="T4" fmla="*/ 1552575 w 978"/>
                  <a:gd name="T5" fmla="*/ 0 h 1939"/>
                  <a:gd name="T6" fmla="*/ 1549400 w 978"/>
                  <a:gd name="T7" fmla="*/ 1065212 h 1939"/>
                  <a:gd name="T8" fmla="*/ 1174750 w 978"/>
                  <a:gd name="T9" fmla="*/ 1249362 h 1939"/>
                  <a:gd name="T10" fmla="*/ 939800 w 978"/>
                  <a:gd name="T11" fmla="*/ 1389062 h 1939"/>
                  <a:gd name="T12" fmla="*/ 736600 w 978"/>
                  <a:gd name="T13" fmla="*/ 1541462 h 1939"/>
                  <a:gd name="T14" fmla="*/ 647700 w 978"/>
                  <a:gd name="T15" fmla="*/ 1630362 h 1939"/>
                  <a:gd name="T16" fmla="*/ 584200 w 978"/>
                  <a:gd name="T17" fmla="*/ 1719262 h 1939"/>
                  <a:gd name="T18" fmla="*/ 514350 w 978"/>
                  <a:gd name="T19" fmla="*/ 1865312 h 1939"/>
                  <a:gd name="T20" fmla="*/ 476250 w 978"/>
                  <a:gd name="T21" fmla="*/ 1941512 h 1939"/>
                  <a:gd name="T22" fmla="*/ 444500 w 978"/>
                  <a:gd name="T23" fmla="*/ 2030412 h 1939"/>
                  <a:gd name="T24" fmla="*/ 400050 w 978"/>
                  <a:gd name="T25" fmla="*/ 2170112 h 1939"/>
                  <a:gd name="T26" fmla="*/ 336550 w 978"/>
                  <a:gd name="T27" fmla="*/ 2424112 h 1939"/>
                  <a:gd name="T28" fmla="*/ 273050 w 978"/>
                  <a:gd name="T29" fmla="*/ 2633662 h 1939"/>
                  <a:gd name="T30" fmla="*/ 222250 w 978"/>
                  <a:gd name="T31" fmla="*/ 2786062 h 1939"/>
                  <a:gd name="T32" fmla="*/ 146050 w 978"/>
                  <a:gd name="T33" fmla="*/ 2938462 h 1939"/>
                  <a:gd name="T34" fmla="*/ 82550 w 978"/>
                  <a:gd name="T35" fmla="*/ 3021012 h 1939"/>
                  <a:gd name="T36" fmla="*/ 6350 w 978"/>
                  <a:gd name="T37" fmla="*/ 3078162 h 193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78" h="1939">
                    <a:moveTo>
                      <a:pt x="0" y="1939"/>
                    </a:moveTo>
                    <a:lnTo>
                      <a:pt x="0" y="695"/>
                    </a:lnTo>
                    <a:lnTo>
                      <a:pt x="978" y="0"/>
                    </a:lnTo>
                    <a:lnTo>
                      <a:pt x="976" y="671"/>
                    </a:lnTo>
                    <a:lnTo>
                      <a:pt x="740" y="787"/>
                    </a:lnTo>
                    <a:lnTo>
                      <a:pt x="592" y="875"/>
                    </a:lnTo>
                    <a:lnTo>
                      <a:pt x="464" y="971"/>
                    </a:lnTo>
                    <a:lnTo>
                      <a:pt x="408" y="1027"/>
                    </a:lnTo>
                    <a:lnTo>
                      <a:pt x="368" y="1083"/>
                    </a:lnTo>
                    <a:lnTo>
                      <a:pt x="324" y="1175"/>
                    </a:lnTo>
                    <a:lnTo>
                      <a:pt x="300" y="1223"/>
                    </a:lnTo>
                    <a:lnTo>
                      <a:pt x="280" y="1279"/>
                    </a:lnTo>
                    <a:lnTo>
                      <a:pt x="252" y="1367"/>
                    </a:lnTo>
                    <a:lnTo>
                      <a:pt x="212" y="1527"/>
                    </a:lnTo>
                    <a:lnTo>
                      <a:pt x="172" y="1659"/>
                    </a:lnTo>
                    <a:lnTo>
                      <a:pt x="140" y="1755"/>
                    </a:lnTo>
                    <a:lnTo>
                      <a:pt x="92" y="1851"/>
                    </a:lnTo>
                    <a:lnTo>
                      <a:pt x="52" y="1903"/>
                    </a:lnTo>
                    <a:lnTo>
                      <a:pt x="4" y="1939"/>
                    </a:lnTo>
                  </a:path>
                </a:pathLst>
              </a:custGeom>
              <a:solidFill>
                <a:srgbClr val="8FDFFF"/>
              </a:solidFill>
              <a:ln w="28575" cap="flat" cmpd="sng">
                <a:noFill/>
                <a:prstDash val="solid"/>
                <a:round/>
                <a:headEnd/>
                <a:tailEnd/>
              </a:ln>
              <a:effectLst/>
              <a:extLst/>
            </p:spPr>
            <p:txBody>
              <a:bodyPr wrap="none" anchor="ctr"/>
              <a:lstStyle/>
              <a:p>
                <a:endParaRPr lang="zh-CN" altLang="en-US"/>
              </a:p>
            </p:txBody>
          </p:sp>
          <p:sp>
            <p:nvSpPr>
              <p:cNvPr id="55" name="Line 12"/>
              <p:cNvSpPr>
                <a:spLocks noChangeShapeType="1"/>
              </p:cNvSpPr>
              <p:nvPr/>
            </p:nvSpPr>
            <p:spPr bwMode="auto">
              <a:xfrm>
                <a:off x="7699375" y="4308843"/>
                <a:ext cx="2424113" cy="1530350"/>
              </a:xfrm>
              <a:prstGeom prst="line">
                <a:avLst/>
              </a:prstGeom>
              <a:noFill/>
              <a:ln w="38100">
                <a:solidFill>
                  <a:srgbClr val="1964B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Freeform 13"/>
              <p:cNvSpPr>
                <a:spLocks/>
              </p:cNvSpPr>
              <p:nvPr/>
            </p:nvSpPr>
            <p:spPr bwMode="auto">
              <a:xfrm>
                <a:off x="8014496" y="2129773"/>
                <a:ext cx="1424783" cy="1916729"/>
              </a:xfrm>
              <a:custGeom>
                <a:avLst/>
                <a:gdLst>
                  <a:gd name="T0" fmla="*/ 1539875 w 970"/>
                  <a:gd name="T1" fmla="*/ 0 h 1269"/>
                  <a:gd name="T2" fmla="*/ 620713 w 970"/>
                  <a:gd name="T3" fmla="*/ 585788 h 1269"/>
                  <a:gd name="T4" fmla="*/ 203200 w 970"/>
                  <a:gd name="T5" fmla="*/ 1725613 h 1269"/>
                  <a:gd name="T6" fmla="*/ 0 w 970"/>
                  <a:gd name="T7" fmla="*/ 2014538 h 12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70" h="1269">
                    <a:moveTo>
                      <a:pt x="970" y="0"/>
                    </a:moveTo>
                    <a:cubicBezTo>
                      <a:pt x="874" y="62"/>
                      <a:pt x="531" y="188"/>
                      <a:pt x="391" y="369"/>
                    </a:cubicBezTo>
                    <a:cubicBezTo>
                      <a:pt x="251" y="550"/>
                      <a:pt x="193" y="937"/>
                      <a:pt x="128" y="1087"/>
                    </a:cubicBezTo>
                    <a:cubicBezTo>
                      <a:pt x="63" y="1237"/>
                      <a:pt x="27" y="1231"/>
                      <a:pt x="0" y="1269"/>
                    </a:cubicBezTo>
                  </a:path>
                </a:pathLst>
              </a:custGeom>
              <a:noFill/>
              <a:ln w="57150" cmpd="sng">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7" name="Group 70"/>
              <p:cNvGrpSpPr>
                <a:grpSpLocks/>
              </p:cNvGrpSpPr>
              <p:nvPr/>
            </p:nvGrpSpPr>
            <p:grpSpPr bwMode="auto">
              <a:xfrm>
                <a:off x="4873625" y="790943"/>
                <a:ext cx="6365875" cy="5191125"/>
                <a:chOff x="1174" y="166"/>
                <a:chExt cx="4010" cy="3270"/>
              </a:xfrm>
            </p:grpSpPr>
            <p:sp>
              <p:nvSpPr>
                <p:cNvPr id="71" name="Text Box 15"/>
                <p:cNvSpPr txBox="1">
                  <a:spLocks noChangeArrowheads="1"/>
                </p:cNvSpPr>
                <p:nvPr/>
              </p:nvSpPr>
              <p:spPr bwMode="auto">
                <a:xfrm>
                  <a:off x="1174" y="3186"/>
                  <a:ext cx="45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a:solidFill>
                        <a:schemeClr val="tx2"/>
                      </a:solidFill>
                      <a:latin typeface="Times New Roman" panose="02020603050405020304" pitchFamily="18" charset="0"/>
                      <a:ea typeface="楷体_GB2312" panose="02010609030101010101" pitchFamily="49" charset="-122"/>
                    </a:defRPr>
                  </a:lvl1pPr>
                  <a:lvl2pPr marL="742950" indent="-285750">
                    <a:defRPr kumimoji="1" sz="2400">
                      <a:solidFill>
                        <a:schemeClr val="tx2"/>
                      </a:solidFill>
                      <a:latin typeface="Times New Roman" panose="02020603050405020304" pitchFamily="18" charset="0"/>
                      <a:ea typeface="楷体_GB2312" panose="02010609030101010101" pitchFamily="49" charset="-122"/>
                    </a:defRPr>
                  </a:lvl2pPr>
                  <a:lvl3pPr marL="1143000" indent="-228600">
                    <a:defRPr kumimoji="1" sz="2400">
                      <a:solidFill>
                        <a:schemeClr val="tx2"/>
                      </a:solidFill>
                      <a:latin typeface="Times New Roman" panose="02020603050405020304" pitchFamily="18" charset="0"/>
                      <a:ea typeface="楷体_GB2312" panose="02010609030101010101" pitchFamily="49" charset="-122"/>
                    </a:defRPr>
                  </a:lvl3pPr>
                  <a:lvl4pPr marL="1600200" indent="-228600">
                    <a:defRPr kumimoji="1" sz="2400">
                      <a:solidFill>
                        <a:schemeClr val="tx2"/>
                      </a:solidFill>
                      <a:latin typeface="Times New Roman" panose="02020603050405020304" pitchFamily="18" charset="0"/>
                      <a:ea typeface="楷体_GB2312" panose="02010609030101010101" pitchFamily="49" charset="-122"/>
                    </a:defRPr>
                  </a:lvl4pPr>
                  <a:lvl5pPr marL="2057400" indent="-228600">
                    <a:defRPr kumimoji="1" sz="2400">
                      <a:solidFill>
                        <a:schemeClr val="tx2"/>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9pPr>
                </a:lstStyle>
                <a:p>
                  <a:pPr algn="ctr" eaLnBrk="1" hangingPunct="1"/>
                  <a:r>
                    <a:rPr lang="en-US" altLang="zh-CN" sz="2000" b="1" i="1" dirty="0">
                      <a:solidFill>
                        <a:schemeClr val="tx1"/>
                      </a:solidFill>
                    </a:rPr>
                    <a:t>x</a:t>
                  </a:r>
                  <a:endParaRPr lang="en-US" altLang="zh-CN" sz="1800" b="1" dirty="0">
                    <a:solidFill>
                      <a:schemeClr val="tx1"/>
                    </a:solidFill>
                  </a:endParaRPr>
                </a:p>
              </p:txBody>
            </p:sp>
            <p:sp>
              <p:nvSpPr>
                <p:cNvPr id="72" name="Text Box 16"/>
                <p:cNvSpPr txBox="1">
                  <a:spLocks noChangeArrowheads="1"/>
                </p:cNvSpPr>
                <p:nvPr/>
              </p:nvSpPr>
              <p:spPr bwMode="auto">
                <a:xfrm>
                  <a:off x="3264" y="166"/>
                  <a:ext cx="28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a:solidFill>
                        <a:schemeClr val="tx2"/>
                      </a:solidFill>
                      <a:latin typeface="Times New Roman" panose="02020603050405020304" pitchFamily="18" charset="0"/>
                      <a:ea typeface="楷体_GB2312" panose="02010609030101010101" pitchFamily="49" charset="-122"/>
                    </a:defRPr>
                  </a:lvl1pPr>
                  <a:lvl2pPr marL="742950" indent="-285750">
                    <a:defRPr kumimoji="1" sz="2400">
                      <a:solidFill>
                        <a:schemeClr val="tx2"/>
                      </a:solidFill>
                      <a:latin typeface="Times New Roman" panose="02020603050405020304" pitchFamily="18" charset="0"/>
                      <a:ea typeface="楷体_GB2312" panose="02010609030101010101" pitchFamily="49" charset="-122"/>
                    </a:defRPr>
                  </a:lvl2pPr>
                  <a:lvl3pPr marL="1143000" indent="-228600">
                    <a:defRPr kumimoji="1" sz="2400">
                      <a:solidFill>
                        <a:schemeClr val="tx2"/>
                      </a:solidFill>
                      <a:latin typeface="Times New Roman" panose="02020603050405020304" pitchFamily="18" charset="0"/>
                      <a:ea typeface="楷体_GB2312" panose="02010609030101010101" pitchFamily="49" charset="-122"/>
                    </a:defRPr>
                  </a:lvl3pPr>
                  <a:lvl4pPr marL="1600200" indent="-228600">
                    <a:defRPr kumimoji="1" sz="2400">
                      <a:solidFill>
                        <a:schemeClr val="tx2"/>
                      </a:solidFill>
                      <a:latin typeface="Times New Roman" panose="02020603050405020304" pitchFamily="18" charset="0"/>
                      <a:ea typeface="楷体_GB2312" panose="02010609030101010101" pitchFamily="49" charset="-122"/>
                    </a:defRPr>
                  </a:lvl4pPr>
                  <a:lvl5pPr marL="2057400" indent="-228600">
                    <a:defRPr kumimoji="1" sz="2400">
                      <a:solidFill>
                        <a:schemeClr val="tx2"/>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9pPr>
                </a:lstStyle>
                <a:p>
                  <a:pPr algn="r" eaLnBrk="1" hangingPunct="1"/>
                  <a:r>
                    <a:rPr lang="en-US" altLang="zh-CN" sz="2000" b="1" i="1" dirty="0">
                      <a:solidFill>
                        <a:schemeClr val="tx1"/>
                      </a:solidFill>
                    </a:rPr>
                    <a:t>z</a:t>
                  </a:r>
                  <a:r>
                    <a:rPr lang="en-US" altLang="zh-CN" sz="2000" b="1" dirty="0">
                      <a:solidFill>
                        <a:schemeClr val="tx1"/>
                      </a:solidFill>
                    </a:rPr>
                    <a:t> </a:t>
                  </a:r>
                  <a:endParaRPr lang="en-US" altLang="zh-CN" sz="1800" b="1" dirty="0">
                    <a:solidFill>
                      <a:schemeClr val="tx1"/>
                    </a:solidFill>
                  </a:endParaRPr>
                </a:p>
              </p:txBody>
            </p:sp>
            <p:sp>
              <p:nvSpPr>
                <p:cNvPr id="73" name="Text Box 17"/>
                <p:cNvSpPr txBox="1">
                  <a:spLocks noChangeArrowheads="1"/>
                </p:cNvSpPr>
                <p:nvPr/>
              </p:nvSpPr>
              <p:spPr bwMode="auto">
                <a:xfrm>
                  <a:off x="4992" y="2645"/>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a:solidFill>
                        <a:schemeClr val="tx2"/>
                      </a:solidFill>
                      <a:latin typeface="Times New Roman" panose="02020603050405020304" pitchFamily="18" charset="0"/>
                      <a:ea typeface="楷体_GB2312" panose="02010609030101010101" pitchFamily="49" charset="-122"/>
                    </a:defRPr>
                  </a:lvl1pPr>
                  <a:lvl2pPr marL="742950" indent="-285750">
                    <a:defRPr kumimoji="1" sz="2400">
                      <a:solidFill>
                        <a:schemeClr val="tx2"/>
                      </a:solidFill>
                      <a:latin typeface="Times New Roman" panose="02020603050405020304" pitchFamily="18" charset="0"/>
                      <a:ea typeface="楷体_GB2312" panose="02010609030101010101" pitchFamily="49" charset="-122"/>
                    </a:defRPr>
                  </a:lvl2pPr>
                  <a:lvl3pPr marL="1143000" indent="-228600">
                    <a:defRPr kumimoji="1" sz="2400">
                      <a:solidFill>
                        <a:schemeClr val="tx2"/>
                      </a:solidFill>
                      <a:latin typeface="Times New Roman" panose="02020603050405020304" pitchFamily="18" charset="0"/>
                      <a:ea typeface="楷体_GB2312" panose="02010609030101010101" pitchFamily="49" charset="-122"/>
                    </a:defRPr>
                  </a:lvl3pPr>
                  <a:lvl4pPr marL="1600200" indent="-228600">
                    <a:defRPr kumimoji="1" sz="2400">
                      <a:solidFill>
                        <a:schemeClr val="tx2"/>
                      </a:solidFill>
                      <a:latin typeface="Times New Roman" panose="02020603050405020304" pitchFamily="18" charset="0"/>
                      <a:ea typeface="楷体_GB2312" panose="02010609030101010101" pitchFamily="49" charset="-122"/>
                    </a:defRPr>
                  </a:lvl4pPr>
                  <a:lvl5pPr marL="2057400" indent="-228600">
                    <a:defRPr kumimoji="1" sz="2400">
                      <a:solidFill>
                        <a:schemeClr val="tx2"/>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9pPr>
                </a:lstStyle>
                <a:p>
                  <a:pPr eaLnBrk="1" hangingPunct="1"/>
                  <a:r>
                    <a:rPr lang="en-US" altLang="zh-CN" sz="2000" b="1" i="1" dirty="0">
                      <a:solidFill>
                        <a:schemeClr val="tx1"/>
                      </a:solidFill>
                    </a:rPr>
                    <a:t>y</a:t>
                  </a:r>
                  <a:endParaRPr lang="en-US" altLang="zh-CN" sz="1800" b="1" dirty="0">
                    <a:solidFill>
                      <a:schemeClr val="tx1"/>
                    </a:solidFill>
                  </a:endParaRPr>
                </a:p>
              </p:txBody>
            </p:sp>
            <p:sp>
              <p:nvSpPr>
                <p:cNvPr id="74" name="Line 18"/>
                <p:cNvSpPr>
                  <a:spLocks noChangeShapeType="1"/>
                </p:cNvSpPr>
                <p:nvPr/>
              </p:nvSpPr>
              <p:spPr bwMode="auto">
                <a:xfrm flipV="1">
                  <a:off x="3552" y="240"/>
                  <a:ext cx="0" cy="1728"/>
                </a:xfrm>
                <a:prstGeom prst="line">
                  <a:avLst/>
                </a:prstGeom>
                <a:noFill/>
                <a:ln w="38100"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Freeform 21"/>
                <p:cNvSpPr>
                  <a:spLocks/>
                </p:cNvSpPr>
                <p:nvPr/>
              </p:nvSpPr>
              <p:spPr bwMode="auto">
                <a:xfrm>
                  <a:off x="1489" y="1958"/>
                  <a:ext cx="2056" cy="1386"/>
                </a:xfrm>
                <a:custGeom>
                  <a:avLst/>
                  <a:gdLst>
                    <a:gd name="T0" fmla="*/ 2056 w 2056"/>
                    <a:gd name="T1" fmla="*/ 0 h 1386"/>
                    <a:gd name="T2" fmla="*/ 0 w 2056"/>
                    <a:gd name="T3" fmla="*/ 1386 h 1386"/>
                    <a:gd name="T4" fmla="*/ 0 60000 65536"/>
                    <a:gd name="T5" fmla="*/ 0 60000 65536"/>
                  </a:gdLst>
                  <a:ahLst/>
                  <a:cxnLst>
                    <a:cxn ang="T4">
                      <a:pos x="T0" y="T1"/>
                    </a:cxn>
                    <a:cxn ang="T5">
                      <a:pos x="T2" y="T3"/>
                    </a:cxn>
                  </a:cxnLst>
                  <a:rect l="0" t="0" r="r" b="b"/>
                  <a:pathLst>
                    <a:path w="2056" h="1386">
                      <a:moveTo>
                        <a:pt x="2056" y="0"/>
                      </a:moveTo>
                      <a:lnTo>
                        <a:pt x="0" y="1386"/>
                      </a:lnTo>
                    </a:path>
                  </a:pathLst>
                </a:custGeom>
                <a:noFill/>
                <a:ln w="38100" cap="rnd">
                  <a:solidFill>
                    <a:schemeClr val="tx1"/>
                  </a:solidFill>
                  <a:prstDash val="sysDot"/>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6" name="Group 22"/>
                <p:cNvGrpSpPr>
                  <a:grpSpLocks/>
                </p:cNvGrpSpPr>
                <p:nvPr/>
              </p:nvGrpSpPr>
              <p:grpSpPr bwMode="auto">
                <a:xfrm>
                  <a:off x="3552" y="1968"/>
                  <a:ext cx="1440" cy="829"/>
                  <a:chOff x="3552" y="1968"/>
                  <a:chExt cx="1440" cy="829"/>
                </a:xfrm>
              </p:grpSpPr>
              <p:sp>
                <p:nvSpPr>
                  <p:cNvPr id="78" name="Line 23"/>
                  <p:cNvSpPr>
                    <a:spLocks noChangeShapeType="1"/>
                  </p:cNvSpPr>
                  <p:nvPr/>
                </p:nvSpPr>
                <p:spPr bwMode="auto">
                  <a:xfrm>
                    <a:off x="3552" y="1968"/>
                    <a:ext cx="336" cy="194"/>
                  </a:xfrm>
                  <a:prstGeom prst="line">
                    <a:avLst/>
                  </a:prstGeom>
                  <a:noFill/>
                  <a:ln w="381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Line 24"/>
                  <p:cNvSpPr>
                    <a:spLocks noChangeShapeType="1"/>
                  </p:cNvSpPr>
                  <p:nvPr/>
                </p:nvSpPr>
                <p:spPr bwMode="auto">
                  <a:xfrm>
                    <a:off x="3888" y="2160"/>
                    <a:ext cx="1104" cy="637"/>
                  </a:xfrm>
                  <a:prstGeom prst="line">
                    <a:avLst/>
                  </a:prstGeom>
                  <a:noFill/>
                  <a:ln w="38100"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7" name="Text Box 25"/>
                <p:cNvSpPr txBox="1">
                  <a:spLocks noChangeArrowheads="1"/>
                </p:cNvSpPr>
                <p:nvPr/>
              </p:nvSpPr>
              <p:spPr bwMode="auto">
                <a:xfrm>
                  <a:off x="3463" y="1940"/>
                  <a:ext cx="2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a:solidFill>
                        <a:schemeClr val="tx2"/>
                      </a:solidFill>
                      <a:latin typeface="Times New Roman" panose="02020603050405020304" pitchFamily="18" charset="0"/>
                      <a:ea typeface="楷体_GB2312" panose="02010609030101010101" pitchFamily="49" charset="-122"/>
                    </a:defRPr>
                  </a:lvl1pPr>
                  <a:lvl2pPr marL="742950" indent="-285750">
                    <a:defRPr kumimoji="1" sz="2400">
                      <a:solidFill>
                        <a:schemeClr val="tx2"/>
                      </a:solidFill>
                      <a:latin typeface="Times New Roman" panose="02020603050405020304" pitchFamily="18" charset="0"/>
                      <a:ea typeface="楷体_GB2312" panose="02010609030101010101" pitchFamily="49" charset="-122"/>
                    </a:defRPr>
                  </a:lvl2pPr>
                  <a:lvl3pPr marL="1143000" indent="-228600">
                    <a:defRPr kumimoji="1" sz="2400">
                      <a:solidFill>
                        <a:schemeClr val="tx2"/>
                      </a:solidFill>
                      <a:latin typeface="Times New Roman" panose="02020603050405020304" pitchFamily="18" charset="0"/>
                      <a:ea typeface="楷体_GB2312" panose="02010609030101010101" pitchFamily="49" charset="-122"/>
                    </a:defRPr>
                  </a:lvl3pPr>
                  <a:lvl4pPr marL="1600200" indent="-228600">
                    <a:defRPr kumimoji="1" sz="2400">
                      <a:solidFill>
                        <a:schemeClr val="tx2"/>
                      </a:solidFill>
                      <a:latin typeface="Times New Roman" panose="02020603050405020304" pitchFamily="18" charset="0"/>
                      <a:ea typeface="楷体_GB2312" panose="02010609030101010101" pitchFamily="49" charset="-122"/>
                    </a:defRPr>
                  </a:lvl4pPr>
                  <a:lvl5pPr marL="2057400" indent="-228600">
                    <a:defRPr kumimoji="1" sz="2400">
                      <a:solidFill>
                        <a:schemeClr val="tx2"/>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9pPr>
                </a:lstStyle>
                <a:p>
                  <a:pPr eaLnBrk="1" hangingPunct="1"/>
                  <a:r>
                    <a:rPr lang="en-US" altLang="zh-CN" sz="1800" i="1">
                      <a:solidFill>
                        <a:schemeClr val="tx1"/>
                      </a:solidFill>
                    </a:rPr>
                    <a:t>0</a:t>
                  </a:r>
                  <a:endParaRPr lang="en-US" altLang="zh-CN" sz="1800" b="1">
                    <a:solidFill>
                      <a:schemeClr val="tx1"/>
                    </a:solidFill>
                  </a:endParaRPr>
                </a:p>
              </p:txBody>
            </p:sp>
          </p:grpSp>
          <p:sp>
            <p:nvSpPr>
              <p:cNvPr id="58" name="Text Box 36"/>
              <p:cNvSpPr txBox="1">
                <a:spLocks noChangeArrowheads="1"/>
              </p:cNvSpPr>
              <p:nvPr/>
            </p:nvSpPr>
            <p:spPr bwMode="auto">
              <a:xfrm flipH="1">
                <a:off x="6286738" y="4726355"/>
                <a:ext cx="941388" cy="95486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2"/>
                    </a:solidFill>
                    <a:latin typeface="Times New Roman" panose="02020603050405020304" pitchFamily="18" charset="0"/>
                    <a:ea typeface="楷体_GB2312" panose="02010609030101010101" pitchFamily="49" charset="-122"/>
                  </a:defRPr>
                </a:lvl1pPr>
                <a:lvl2pPr marL="742950" indent="-285750">
                  <a:defRPr kumimoji="1" sz="2400">
                    <a:solidFill>
                      <a:schemeClr val="tx2"/>
                    </a:solidFill>
                    <a:latin typeface="Times New Roman" panose="02020603050405020304" pitchFamily="18" charset="0"/>
                    <a:ea typeface="楷体_GB2312" panose="02010609030101010101" pitchFamily="49" charset="-122"/>
                  </a:defRPr>
                </a:lvl2pPr>
                <a:lvl3pPr marL="1143000" indent="-228600">
                  <a:defRPr kumimoji="1" sz="2400">
                    <a:solidFill>
                      <a:schemeClr val="tx2"/>
                    </a:solidFill>
                    <a:latin typeface="Times New Roman" panose="02020603050405020304" pitchFamily="18" charset="0"/>
                    <a:ea typeface="楷体_GB2312" panose="02010609030101010101" pitchFamily="49" charset="-122"/>
                  </a:defRPr>
                </a:lvl3pPr>
                <a:lvl4pPr marL="1600200" indent="-228600">
                  <a:defRPr kumimoji="1" sz="2400">
                    <a:solidFill>
                      <a:schemeClr val="tx2"/>
                    </a:solidFill>
                    <a:latin typeface="Times New Roman" panose="02020603050405020304" pitchFamily="18" charset="0"/>
                    <a:ea typeface="楷体_GB2312" panose="02010609030101010101" pitchFamily="49" charset="-122"/>
                  </a:defRPr>
                </a:lvl4pPr>
                <a:lvl5pPr marL="2057400" indent="-228600">
                  <a:defRPr kumimoji="1" sz="2400">
                    <a:solidFill>
                      <a:schemeClr val="tx2"/>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9pPr>
              </a:lstStyle>
              <a:p>
                <a:pPr eaLnBrk="1" hangingPunct="1"/>
                <a:r>
                  <a:rPr lang="en-US" altLang="zh-CN" b="1" i="1" dirty="0">
                    <a:solidFill>
                      <a:srgbClr val="FF0000"/>
                    </a:solidFill>
                    <a:sym typeface="Symbol" panose="05050102010706020507" pitchFamily="18" charset="2"/>
                  </a:rPr>
                  <a:t></a:t>
                </a:r>
                <a:endParaRPr lang="en-US" altLang="zh-CN" dirty="0">
                  <a:solidFill>
                    <a:srgbClr val="FF0000"/>
                  </a:solidFill>
                </a:endParaRPr>
              </a:p>
            </p:txBody>
          </p:sp>
          <p:sp>
            <p:nvSpPr>
              <p:cNvPr id="59" name="Text Box 41"/>
              <p:cNvSpPr txBox="1">
                <a:spLocks noChangeArrowheads="1"/>
              </p:cNvSpPr>
              <p:nvPr/>
            </p:nvSpPr>
            <p:spPr bwMode="auto">
              <a:xfrm>
                <a:off x="9901236" y="1803766"/>
                <a:ext cx="2068285" cy="763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2"/>
                    </a:solidFill>
                    <a:latin typeface="Times New Roman" panose="02020603050405020304" pitchFamily="18" charset="0"/>
                    <a:ea typeface="楷体_GB2312" panose="02010609030101010101" pitchFamily="49" charset="-122"/>
                  </a:defRPr>
                </a:lvl1pPr>
                <a:lvl2pPr marL="742950" indent="-285750">
                  <a:defRPr kumimoji="1" sz="2400">
                    <a:solidFill>
                      <a:schemeClr val="tx2"/>
                    </a:solidFill>
                    <a:latin typeface="Times New Roman" panose="02020603050405020304" pitchFamily="18" charset="0"/>
                    <a:ea typeface="楷体_GB2312" panose="02010609030101010101" pitchFamily="49" charset="-122"/>
                  </a:defRPr>
                </a:lvl2pPr>
                <a:lvl3pPr marL="1143000" indent="-228600">
                  <a:defRPr kumimoji="1" sz="2400">
                    <a:solidFill>
                      <a:schemeClr val="tx2"/>
                    </a:solidFill>
                    <a:latin typeface="Times New Roman" panose="02020603050405020304" pitchFamily="18" charset="0"/>
                    <a:ea typeface="楷体_GB2312" panose="02010609030101010101" pitchFamily="49" charset="-122"/>
                  </a:defRPr>
                </a:lvl3pPr>
                <a:lvl4pPr marL="1600200" indent="-228600">
                  <a:defRPr kumimoji="1" sz="2400">
                    <a:solidFill>
                      <a:schemeClr val="tx2"/>
                    </a:solidFill>
                    <a:latin typeface="Times New Roman" panose="02020603050405020304" pitchFamily="18" charset="0"/>
                    <a:ea typeface="楷体_GB2312" panose="02010609030101010101" pitchFamily="49" charset="-122"/>
                  </a:defRPr>
                </a:lvl4pPr>
                <a:lvl5pPr marL="2057400" indent="-228600">
                  <a:defRPr kumimoji="1" sz="2400">
                    <a:solidFill>
                      <a:schemeClr val="tx2"/>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9pPr>
              </a:lstStyle>
              <a:p>
                <a:pPr eaLnBrk="1" hangingPunct="1"/>
                <a:r>
                  <a:rPr lang="en-US" altLang="zh-CN" sz="1800" b="1" i="1" dirty="0">
                    <a:solidFill>
                      <a:srgbClr val="008000"/>
                    </a:solidFill>
                  </a:rPr>
                  <a:t>z</a:t>
                </a:r>
                <a:r>
                  <a:rPr lang="en-US" altLang="zh-CN" sz="1800" b="1" dirty="0">
                    <a:solidFill>
                      <a:srgbClr val="008000"/>
                    </a:solidFill>
                  </a:rPr>
                  <a:t>= </a:t>
                </a:r>
                <a:r>
                  <a:rPr lang="en-US" altLang="zh-CN" sz="1800" b="1" i="1" dirty="0">
                    <a:solidFill>
                      <a:srgbClr val="008000"/>
                    </a:solidFill>
                  </a:rPr>
                  <a:t>f </a:t>
                </a:r>
                <a:r>
                  <a:rPr lang="en-US" altLang="zh-CN" sz="1800" b="1" dirty="0">
                    <a:solidFill>
                      <a:srgbClr val="008000"/>
                    </a:solidFill>
                  </a:rPr>
                  <a:t>(</a:t>
                </a:r>
                <a:r>
                  <a:rPr lang="en-US" altLang="zh-CN" sz="1800" b="1" i="1" dirty="0" err="1">
                    <a:solidFill>
                      <a:srgbClr val="008000"/>
                    </a:solidFill>
                  </a:rPr>
                  <a:t>x</a:t>
                </a:r>
                <a:r>
                  <a:rPr lang="en-US" altLang="zh-CN" sz="1800" b="1" dirty="0" err="1">
                    <a:solidFill>
                      <a:srgbClr val="008000"/>
                    </a:solidFill>
                  </a:rPr>
                  <a:t>,</a:t>
                </a:r>
                <a:r>
                  <a:rPr lang="en-US" altLang="zh-CN" sz="1800" b="1" i="1" dirty="0" err="1">
                    <a:solidFill>
                      <a:srgbClr val="008000"/>
                    </a:solidFill>
                  </a:rPr>
                  <a:t>y</a:t>
                </a:r>
                <a:r>
                  <a:rPr lang="en-US" altLang="zh-CN" sz="1800" b="1" dirty="0">
                    <a:solidFill>
                      <a:srgbClr val="008000"/>
                    </a:solidFill>
                  </a:rPr>
                  <a:t>)</a:t>
                </a:r>
                <a:endParaRPr lang="en-US" altLang="zh-CN" sz="2000" b="1" dirty="0">
                  <a:solidFill>
                    <a:srgbClr val="008000"/>
                  </a:solidFill>
                </a:endParaRPr>
              </a:p>
            </p:txBody>
          </p:sp>
          <p:sp>
            <p:nvSpPr>
              <p:cNvPr id="60" name="Text Box 44"/>
              <p:cNvSpPr txBox="1">
                <a:spLocks noChangeArrowheads="1"/>
              </p:cNvSpPr>
              <p:nvPr/>
            </p:nvSpPr>
            <p:spPr bwMode="auto">
              <a:xfrm>
                <a:off x="8972550" y="1657718"/>
                <a:ext cx="3397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a:solidFill>
                      <a:schemeClr val="tx2"/>
                    </a:solidFill>
                    <a:latin typeface="Times New Roman" panose="02020603050405020304" pitchFamily="18" charset="0"/>
                    <a:ea typeface="楷体_GB2312" panose="02010609030101010101" pitchFamily="49" charset="-122"/>
                  </a:defRPr>
                </a:lvl1pPr>
                <a:lvl2pPr marL="742950" indent="-285750">
                  <a:defRPr kumimoji="1" sz="2400">
                    <a:solidFill>
                      <a:schemeClr val="tx2"/>
                    </a:solidFill>
                    <a:latin typeface="Times New Roman" panose="02020603050405020304" pitchFamily="18" charset="0"/>
                    <a:ea typeface="楷体_GB2312" panose="02010609030101010101" pitchFamily="49" charset="-122"/>
                  </a:defRPr>
                </a:lvl2pPr>
                <a:lvl3pPr marL="1143000" indent="-228600">
                  <a:defRPr kumimoji="1" sz="2400">
                    <a:solidFill>
                      <a:schemeClr val="tx2"/>
                    </a:solidFill>
                    <a:latin typeface="Times New Roman" panose="02020603050405020304" pitchFamily="18" charset="0"/>
                    <a:ea typeface="楷体_GB2312" panose="02010609030101010101" pitchFamily="49" charset="-122"/>
                  </a:defRPr>
                </a:lvl3pPr>
                <a:lvl4pPr marL="1600200" indent="-228600">
                  <a:defRPr kumimoji="1" sz="2400">
                    <a:solidFill>
                      <a:schemeClr val="tx2"/>
                    </a:solidFill>
                    <a:latin typeface="Times New Roman" panose="02020603050405020304" pitchFamily="18" charset="0"/>
                    <a:ea typeface="楷体_GB2312" panose="02010609030101010101" pitchFamily="49" charset="-122"/>
                  </a:defRPr>
                </a:lvl4pPr>
                <a:lvl5pPr marL="2057400" indent="-228600">
                  <a:defRPr kumimoji="1" sz="2400">
                    <a:solidFill>
                      <a:schemeClr val="tx2"/>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9pPr>
              </a:lstStyle>
              <a:p>
                <a:pPr algn="ctr" eaLnBrk="1" hangingPunct="1"/>
                <a:r>
                  <a:rPr lang="en-US" altLang="zh-CN" sz="2000" b="1" i="1" dirty="0">
                    <a:solidFill>
                      <a:srgbClr val="008000"/>
                    </a:solidFill>
                  </a:rPr>
                  <a:t>L</a:t>
                </a:r>
                <a:endParaRPr lang="en-US" altLang="zh-CN" sz="2000" dirty="0">
                  <a:solidFill>
                    <a:srgbClr val="008000"/>
                  </a:solidFill>
                </a:endParaRPr>
              </a:p>
            </p:txBody>
          </p:sp>
          <p:sp>
            <p:nvSpPr>
              <p:cNvPr id="61" name="Line 45"/>
              <p:cNvSpPr>
                <a:spLocks noChangeShapeType="1"/>
              </p:cNvSpPr>
              <p:nvPr/>
            </p:nvSpPr>
            <p:spPr bwMode="auto">
              <a:xfrm flipV="1">
                <a:off x="9442450" y="1867268"/>
                <a:ext cx="0" cy="1739900"/>
              </a:xfrm>
              <a:prstGeom prst="line">
                <a:avLst/>
              </a:prstGeom>
              <a:noFill/>
              <a:ln w="38100">
                <a:solidFill>
                  <a:srgbClr val="28C3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AutoShape 48"/>
              <p:cNvSpPr>
                <a:spLocks noChangeArrowheads="1"/>
              </p:cNvSpPr>
              <p:nvPr/>
            </p:nvSpPr>
            <p:spPr bwMode="auto">
              <a:xfrm>
                <a:off x="9690100" y="3423018"/>
                <a:ext cx="635000" cy="288925"/>
              </a:xfrm>
              <a:prstGeom prst="wedgeRoundRectCallout">
                <a:avLst>
                  <a:gd name="adj1" fmla="val -102000"/>
                  <a:gd name="adj2" fmla="val 90111"/>
                  <a:gd name="adj3" fmla="val 16667"/>
                </a:avLst>
              </a:prstGeom>
              <a:noFill/>
              <a:ln w="9525">
                <a:solidFill>
                  <a:srgbClr val="00B0F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2"/>
                    </a:solidFill>
                    <a:latin typeface="Times New Roman" panose="02020603050405020304" pitchFamily="18" charset="0"/>
                    <a:ea typeface="楷体_GB2312" panose="02010609030101010101" pitchFamily="49" charset="-122"/>
                  </a:defRPr>
                </a:lvl1pPr>
                <a:lvl2pPr marL="742950" indent="-285750">
                  <a:defRPr kumimoji="1" sz="2400">
                    <a:solidFill>
                      <a:schemeClr val="tx2"/>
                    </a:solidFill>
                    <a:latin typeface="Times New Roman" panose="02020603050405020304" pitchFamily="18" charset="0"/>
                    <a:ea typeface="楷体_GB2312" panose="02010609030101010101" pitchFamily="49" charset="-122"/>
                  </a:defRPr>
                </a:lvl2pPr>
                <a:lvl3pPr marL="1143000" indent="-228600">
                  <a:defRPr kumimoji="1" sz="2400">
                    <a:solidFill>
                      <a:schemeClr val="tx2"/>
                    </a:solidFill>
                    <a:latin typeface="Times New Roman" panose="02020603050405020304" pitchFamily="18" charset="0"/>
                    <a:ea typeface="楷体_GB2312" panose="02010609030101010101" pitchFamily="49" charset="-122"/>
                  </a:defRPr>
                </a:lvl3pPr>
                <a:lvl4pPr marL="1600200" indent="-228600">
                  <a:defRPr kumimoji="1" sz="2400">
                    <a:solidFill>
                      <a:schemeClr val="tx2"/>
                    </a:solidFill>
                    <a:latin typeface="Times New Roman" panose="02020603050405020304" pitchFamily="18" charset="0"/>
                    <a:ea typeface="楷体_GB2312" panose="02010609030101010101" pitchFamily="49" charset="-122"/>
                  </a:defRPr>
                </a:lvl4pPr>
                <a:lvl5pPr marL="2057400" indent="-228600">
                  <a:defRPr kumimoji="1" sz="2400">
                    <a:solidFill>
                      <a:schemeClr val="tx2"/>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9pPr>
              </a:lstStyle>
              <a:p>
                <a:pPr algn="ctr" eaLnBrk="1" hangingPunct="1"/>
                <a:endParaRPr lang="zh-CN" altLang="zh-CN">
                  <a:solidFill>
                    <a:schemeClr val="tx1"/>
                  </a:solidFill>
                </a:endParaRPr>
              </a:p>
            </p:txBody>
          </p:sp>
          <p:sp>
            <p:nvSpPr>
              <p:cNvPr id="63" name="Freeform 50"/>
              <p:cNvSpPr>
                <a:spLocks/>
              </p:cNvSpPr>
              <p:nvPr/>
            </p:nvSpPr>
            <p:spPr bwMode="auto">
              <a:xfrm>
                <a:off x="6916646" y="1657715"/>
                <a:ext cx="2070189" cy="4178305"/>
              </a:xfrm>
              <a:custGeom>
                <a:avLst/>
                <a:gdLst>
                  <a:gd name="T0" fmla="*/ 0 w 2064"/>
                  <a:gd name="T1" fmla="*/ 5470525 h 3446"/>
                  <a:gd name="T2" fmla="*/ 3276600 w 2064"/>
                  <a:gd name="T3" fmla="*/ 0 h 3446"/>
                  <a:gd name="T4" fmla="*/ 0 60000 65536"/>
                  <a:gd name="T5" fmla="*/ 0 60000 65536"/>
                </a:gdLst>
                <a:ahLst/>
                <a:cxnLst>
                  <a:cxn ang="T4">
                    <a:pos x="T0" y="T1"/>
                  </a:cxn>
                  <a:cxn ang="T5">
                    <a:pos x="T2" y="T3"/>
                  </a:cxn>
                </a:cxnLst>
                <a:rect l="0" t="0" r="r" b="b"/>
                <a:pathLst>
                  <a:path w="2064" h="3446">
                    <a:moveTo>
                      <a:pt x="0" y="3446"/>
                    </a:moveTo>
                    <a:lnTo>
                      <a:pt x="2064" y="0"/>
                    </a:lnTo>
                  </a:path>
                </a:pathLst>
              </a:custGeom>
              <a:noFill/>
              <a:ln w="5715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Freeform 53"/>
              <p:cNvSpPr>
                <a:spLocks/>
              </p:cNvSpPr>
              <p:nvPr/>
            </p:nvSpPr>
            <p:spPr bwMode="auto">
              <a:xfrm>
                <a:off x="8467725" y="2565768"/>
                <a:ext cx="1588" cy="2238375"/>
              </a:xfrm>
              <a:custGeom>
                <a:avLst/>
                <a:gdLst>
                  <a:gd name="T0" fmla="*/ 0 w 1"/>
                  <a:gd name="T1" fmla="*/ 0 h 1410"/>
                  <a:gd name="T2" fmla="*/ 0 w 1"/>
                  <a:gd name="T3" fmla="*/ 2238375 h 1410"/>
                  <a:gd name="T4" fmla="*/ 0 60000 65536"/>
                  <a:gd name="T5" fmla="*/ 0 60000 65536"/>
                </a:gdLst>
                <a:ahLst/>
                <a:cxnLst>
                  <a:cxn ang="T4">
                    <a:pos x="T0" y="T1"/>
                  </a:cxn>
                  <a:cxn ang="T5">
                    <a:pos x="T2" y="T3"/>
                  </a:cxn>
                </a:cxnLst>
                <a:rect l="0" t="0" r="r" b="b"/>
                <a:pathLst>
                  <a:path w="1" h="1410">
                    <a:moveTo>
                      <a:pt x="0" y="0"/>
                    </a:moveTo>
                    <a:lnTo>
                      <a:pt x="0" y="1410"/>
                    </a:lnTo>
                  </a:path>
                </a:pathLst>
              </a:custGeom>
              <a:noFill/>
              <a:ln w="12700" cap="rnd" cmpd="sng">
                <a:solidFill>
                  <a:schemeClr val="tx1"/>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Arc 56"/>
              <p:cNvSpPr>
                <a:spLocks/>
              </p:cNvSpPr>
              <p:nvPr/>
            </p:nvSpPr>
            <p:spPr bwMode="auto">
              <a:xfrm rot="16167568">
                <a:off x="6619963" y="5329323"/>
                <a:ext cx="633412" cy="631825"/>
              </a:xfrm>
              <a:custGeom>
                <a:avLst/>
                <a:gdLst>
                  <a:gd name="T0" fmla="*/ 0 w 25009"/>
                  <a:gd name="T1" fmla="*/ 6887 h 24863"/>
                  <a:gd name="T2" fmla="*/ 627132 w 25009"/>
                  <a:gd name="T3" fmla="*/ 631825 h 24863"/>
                  <a:gd name="T4" fmla="*/ 86341 w 25009"/>
                  <a:gd name="T5" fmla="*/ 548905 h 24863"/>
                  <a:gd name="T6" fmla="*/ 0 60000 65536"/>
                  <a:gd name="T7" fmla="*/ 0 60000 65536"/>
                  <a:gd name="T8" fmla="*/ 0 60000 65536"/>
                </a:gdLst>
                <a:ahLst/>
                <a:cxnLst>
                  <a:cxn ang="T6">
                    <a:pos x="T0" y="T1"/>
                  </a:cxn>
                  <a:cxn ang="T7">
                    <a:pos x="T2" y="T3"/>
                  </a:cxn>
                  <a:cxn ang="T8">
                    <a:pos x="T4" y="T5"/>
                  </a:cxn>
                </a:cxnLst>
                <a:rect l="0" t="0" r="r" b="b"/>
                <a:pathLst>
                  <a:path w="25009" h="24863" fill="none" extrusionOk="0">
                    <a:moveTo>
                      <a:pt x="-1" y="270"/>
                    </a:moveTo>
                    <a:cubicBezTo>
                      <a:pt x="1127" y="90"/>
                      <a:pt x="2267" y="0"/>
                      <a:pt x="3409" y="0"/>
                    </a:cubicBezTo>
                    <a:cubicBezTo>
                      <a:pt x="15338" y="0"/>
                      <a:pt x="25009" y="9670"/>
                      <a:pt x="25009" y="21600"/>
                    </a:cubicBezTo>
                    <a:cubicBezTo>
                      <a:pt x="25009" y="22692"/>
                      <a:pt x="24926" y="23783"/>
                      <a:pt x="24761" y="24863"/>
                    </a:cubicBezTo>
                  </a:path>
                  <a:path w="25009" h="24863" stroke="0" extrusionOk="0">
                    <a:moveTo>
                      <a:pt x="-1" y="270"/>
                    </a:moveTo>
                    <a:cubicBezTo>
                      <a:pt x="1127" y="90"/>
                      <a:pt x="2267" y="0"/>
                      <a:pt x="3409" y="0"/>
                    </a:cubicBezTo>
                    <a:cubicBezTo>
                      <a:pt x="15338" y="0"/>
                      <a:pt x="25009" y="9670"/>
                      <a:pt x="25009" y="21600"/>
                    </a:cubicBezTo>
                    <a:cubicBezTo>
                      <a:pt x="25009" y="22692"/>
                      <a:pt x="24926" y="23783"/>
                      <a:pt x="24761" y="24863"/>
                    </a:cubicBezTo>
                    <a:lnTo>
                      <a:pt x="3409" y="21600"/>
                    </a:lnTo>
                    <a:lnTo>
                      <a:pt x="-1" y="270"/>
                    </a:lnTo>
                    <a:close/>
                  </a:path>
                </a:pathLst>
              </a:custGeom>
              <a:noFill/>
              <a:ln w="38100">
                <a:solidFill>
                  <a:srgbClr val="009900"/>
                </a:solidFill>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6" name="Text Box 60"/>
              <p:cNvSpPr txBox="1">
                <a:spLocks noChangeArrowheads="1"/>
              </p:cNvSpPr>
              <p:nvPr/>
            </p:nvSpPr>
            <p:spPr bwMode="auto">
              <a:xfrm>
                <a:off x="9426084" y="3170795"/>
                <a:ext cx="1539648" cy="763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a:solidFill>
                      <a:schemeClr val="tx2"/>
                    </a:solidFill>
                    <a:latin typeface="Times New Roman" panose="02020603050405020304" pitchFamily="18" charset="0"/>
                    <a:ea typeface="楷体_GB2312" panose="02010609030101010101" pitchFamily="49" charset="-122"/>
                  </a:defRPr>
                </a:lvl1pPr>
                <a:lvl2pPr marL="742950" indent="-285750">
                  <a:defRPr kumimoji="1" sz="2400">
                    <a:solidFill>
                      <a:schemeClr val="tx2"/>
                    </a:solidFill>
                    <a:latin typeface="Times New Roman" panose="02020603050405020304" pitchFamily="18" charset="0"/>
                    <a:ea typeface="楷体_GB2312" panose="02010609030101010101" pitchFamily="49" charset="-122"/>
                  </a:defRPr>
                </a:lvl2pPr>
                <a:lvl3pPr marL="1143000" indent="-228600">
                  <a:defRPr kumimoji="1" sz="2400">
                    <a:solidFill>
                      <a:schemeClr val="tx2"/>
                    </a:solidFill>
                    <a:latin typeface="Times New Roman" panose="02020603050405020304" pitchFamily="18" charset="0"/>
                    <a:ea typeface="楷体_GB2312" panose="02010609030101010101" pitchFamily="49" charset="-122"/>
                  </a:defRPr>
                </a:lvl3pPr>
                <a:lvl4pPr marL="1600200" indent="-228600">
                  <a:defRPr kumimoji="1" sz="2400">
                    <a:solidFill>
                      <a:schemeClr val="tx2"/>
                    </a:solidFill>
                    <a:latin typeface="Times New Roman" panose="02020603050405020304" pitchFamily="18" charset="0"/>
                    <a:ea typeface="楷体_GB2312" panose="02010609030101010101" pitchFamily="49" charset="-122"/>
                  </a:defRPr>
                </a:lvl4pPr>
                <a:lvl5pPr marL="2057400" indent="-228600">
                  <a:defRPr kumimoji="1" sz="2400">
                    <a:solidFill>
                      <a:schemeClr val="tx2"/>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9pPr>
              </a:lstStyle>
              <a:p>
                <a:pPr algn="ctr" eaLnBrk="1" hangingPunct="1"/>
                <a:r>
                  <a:rPr lang="en-US" altLang="zh-CN" sz="1800" b="1" i="1" dirty="0">
                    <a:solidFill>
                      <a:srgbClr val="FF5050"/>
                    </a:solidFill>
                  </a:rPr>
                  <a:t>y</a:t>
                </a:r>
                <a:r>
                  <a:rPr lang="en-US" altLang="zh-CN" sz="1800" b="1" dirty="0">
                    <a:solidFill>
                      <a:srgbClr val="FF5050"/>
                    </a:solidFill>
                  </a:rPr>
                  <a:t> =</a:t>
                </a:r>
                <a:r>
                  <a:rPr lang="en-US" altLang="zh-CN" sz="1800" b="1" i="1" dirty="0">
                    <a:solidFill>
                      <a:srgbClr val="FF5050"/>
                    </a:solidFill>
                  </a:rPr>
                  <a:t>y</a:t>
                </a:r>
                <a:r>
                  <a:rPr lang="en-US" altLang="zh-CN" sz="1800" b="1" baseline="-25000" dirty="0">
                    <a:solidFill>
                      <a:srgbClr val="FF5050"/>
                    </a:solidFill>
                  </a:rPr>
                  <a:t>0</a:t>
                </a:r>
                <a:endParaRPr lang="en-US" altLang="zh-CN" sz="1800" b="1" dirty="0">
                  <a:solidFill>
                    <a:srgbClr val="FF5050"/>
                  </a:solidFill>
                </a:endParaRPr>
              </a:p>
            </p:txBody>
          </p:sp>
          <p:graphicFrame>
            <p:nvGraphicFramePr>
              <p:cNvPr id="67" name="Object 61"/>
              <p:cNvGraphicFramePr>
                <a:graphicFrameLocks noChangeAspect="1"/>
              </p:cNvGraphicFramePr>
              <p:nvPr>
                <p:extLst>
                  <p:ext uri="{D42A27DB-BD31-4B8C-83A1-F6EECF244321}">
                    <p14:modId xmlns:p14="http://schemas.microsoft.com/office/powerpoint/2010/main" val="371010381"/>
                  </p:ext>
                </p:extLst>
              </p:nvPr>
            </p:nvGraphicFramePr>
            <p:xfrm>
              <a:off x="8115300" y="4962715"/>
              <a:ext cx="762000" cy="319088"/>
            </p:xfrm>
            <a:graphic>
              <a:graphicData uri="http://schemas.openxmlformats.org/presentationml/2006/ole">
                <mc:AlternateContent xmlns:mc="http://schemas.openxmlformats.org/markup-compatibility/2006">
                  <mc:Choice xmlns:v="urn:schemas-microsoft-com:vml" Requires="v">
                    <p:oleObj spid="_x0000_s357484" name="公式" r:id="rId27" imgW="545863" imgH="228501" progId="Equation.3">
                      <p:embed/>
                    </p:oleObj>
                  </mc:Choice>
                  <mc:Fallback>
                    <p:oleObj name="公式" r:id="rId27" imgW="545863" imgH="228501" progId="Equation.3">
                      <p:embed/>
                      <p:pic>
                        <p:nvPicPr>
                          <p:cNvPr id="83" name="Object 6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115300" y="4962715"/>
                            <a:ext cx="762000"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 name="Text Box 65"/>
              <p:cNvSpPr txBox="1">
                <a:spLocks noChangeArrowheads="1"/>
              </p:cNvSpPr>
              <p:nvPr/>
            </p:nvSpPr>
            <p:spPr bwMode="auto">
              <a:xfrm>
                <a:off x="8056563" y="2394318"/>
                <a:ext cx="4206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2"/>
                    </a:solidFill>
                    <a:latin typeface="Times New Roman" panose="02020603050405020304" pitchFamily="18" charset="0"/>
                    <a:ea typeface="楷体_GB2312" panose="02010609030101010101" pitchFamily="49" charset="-122"/>
                  </a:defRPr>
                </a:lvl1pPr>
                <a:lvl2pPr marL="742950" indent="-285750">
                  <a:defRPr kumimoji="1" sz="2400">
                    <a:solidFill>
                      <a:schemeClr val="tx2"/>
                    </a:solidFill>
                    <a:latin typeface="Times New Roman" panose="02020603050405020304" pitchFamily="18" charset="0"/>
                    <a:ea typeface="楷体_GB2312" panose="02010609030101010101" pitchFamily="49" charset="-122"/>
                  </a:defRPr>
                </a:lvl2pPr>
                <a:lvl3pPr marL="1143000" indent="-228600">
                  <a:defRPr kumimoji="1" sz="2400">
                    <a:solidFill>
                      <a:schemeClr val="tx2"/>
                    </a:solidFill>
                    <a:latin typeface="Times New Roman" panose="02020603050405020304" pitchFamily="18" charset="0"/>
                    <a:ea typeface="楷体_GB2312" panose="02010609030101010101" pitchFamily="49" charset="-122"/>
                  </a:defRPr>
                </a:lvl3pPr>
                <a:lvl4pPr marL="1600200" indent="-228600">
                  <a:defRPr kumimoji="1" sz="2400">
                    <a:solidFill>
                      <a:schemeClr val="tx2"/>
                    </a:solidFill>
                    <a:latin typeface="Times New Roman" panose="02020603050405020304" pitchFamily="18" charset="0"/>
                    <a:ea typeface="楷体_GB2312" panose="02010609030101010101" pitchFamily="49" charset="-122"/>
                  </a:defRPr>
                </a:lvl4pPr>
                <a:lvl5pPr marL="2057400" indent="-228600">
                  <a:defRPr kumimoji="1" sz="2400">
                    <a:solidFill>
                      <a:schemeClr val="tx2"/>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9pPr>
              </a:lstStyle>
              <a:p>
                <a:pPr eaLnBrk="1" hangingPunct="1"/>
                <a:r>
                  <a:rPr lang="en-US" altLang="zh-CN" sz="1600" b="1" i="1" dirty="0">
                    <a:solidFill>
                      <a:schemeClr val="tx1"/>
                    </a:solidFill>
                  </a:rPr>
                  <a:t>M</a:t>
                </a:r>
                <a:endParaRPr lang="en-US" altLang="zh-CN" dirty="0">
                  <a:solidFill>
                    <a:schemeClr val="tx1"/>
                  </a:solidFill>
                </a:endParaRPr>
              </a:p>
            </p:txBody>
          </p:sp>
          <p:sp>
            <p:nvSpPr>
              <p:cNvPr id="69" name="Text Box 67"/>
              <p:cNvSpPr txBox="1">
                <a:spLocks noChangeArrowheads="1"/>
              </p:cNvSpPr>
              <p:nvPr/>
            </p:nvSpPr>
            <p:spPr bwMode="auto">
              <a:xfrm>
                <a:off x="8692171" y="662061"/>
                <a:ext cx="1187451" cy="954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400">
                    <a:solidFill>
                      <a:schemeClr val="tx2"/>
                    </a:solidFill>
                    <a:latin typeface="Times New Roman" panose="02020603050405020304" pitchFamily="18" charset="0"/>
                    <a:ea typeface="楷体_GB2312" panose="02010609030101010101" pitchFamily="49" charset="-122"/>
                  </a:defRPr>
                </a:lvl1pPr>
                <a:lvl2pPr marL="742950" indent="-285750">
                  <a:defRPr kumimoji="1" sz="2400">
                    <a:solidFill>
                      <a:schemeClr val="tx2"/>
                    </a:solidFill>
                    <a:latin typeface="Times New Roman" panose="02020603050405020304" pitchFamily="18" charset="0"/>
                    <a:ea typeface="楷体_GB2312" panose="02010609030101010101" pitchFamily="49" charset="-122"/>
                  </a:defRPr>
                </a:lvl2pPr>
                <a:lvl3pPr marL="1143000" indent="-228600">
                  <a:defRPr kumimoji="1" sz="2400">
                    <a:solidFill>
                      <a:schemeClr val="tx2"/>
                    </a:solidFill>
                    <a:latin typeface="Times New Roman" panose="02020603050405020304" pitchFamily="18" charset="0"/>
                    <a:ea typeface="楷体_GB2312" panose="02010609030101010101" pitchFamily="49" charset="-122"/>
                  </a:defRPr>
                </a:lvl3pPr>
                <a:lvl4pPr marL="1600200" indent="-228600">
                  <a:defRPr kumimoji="1" sz="2400">
                    <a:solidFill>
                      <a:schemeClr val="tx2"/>
                    </a:solidFill>
                    <a:latin typeface="Times New Roman" panose="02020603050405020304" pitchFamily="18" charset="0"/>
                    <a:ea typeface="楷体_GB2312" panose="02010609030101010101" pitchFamily="49" charset="-122"/>
                  </a:defRPr>
                </a:lvl4pPr>
                <a:lvl5pPr marL="2057400" indent="-228600">
                  <a:defRPr kumimoji="1" sz="2400">
                    <a:solidFill>
                      <a:schemeClr val="tx2"/>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9pPr>
              </a:lstStyle>
              <a:p>
                <a:pPr algn="ctr" eaLnBrk="1" hangingPunct="1"/>
                <a:r>
                  <a:rPr lang="en-US" altLang="zh-CN" b="1" i="1" dirty="0" err="1">
                    <a:solidFill>
                      <a:srgbClr val="FF0000"/>
                    </a:solidFill>
                  </a:rPr>
                  <a:t>T</a:t>
                </a:r>
                <a:r>
                  <a:rPr lang="en-US" altLang="zh-CN" b="1" i="1" baseline="-25000" dirty="0" err="1">
                    <a:solidFill>
                      <a:srgbClr val="FF0000"/>
                    </a:solidFill>
                  </a:rPr>
                  <a:t>x</a:t>
                </a:r>
                <a:endParaRPr lang="en-US" altLang="zh-CN" b="1" dirty="0">
                  <a:solidFill>
                    <a:srgbClr val="FF0000"/>
                  </a:solidFill>
                </a:endParaRPr>
              </a:p>
            </p:txBody>
          </p:sp>
          <p:sp>
            <p:nvSpPr>
              <p:cNvPr id="70" name="Oval 26"/>
              <p:cNvSpPr>
                <a:spLocks noChangeArrowheads="1"/>
              </p:cNvSpPr>
              <p:nvPr/>
            </p:nvSpPr>
            <p:spPr bwMode="auto">
              <a:xfrm>
                <a:off x="8432800" y="4758106"/>
                <a:ext cx="74613" cy="7461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2"/>
                    </a:solidFill>
                    <a:latin typeface="Times New Roman" panose="02020603050405020304" pitchFamily="18" charset="0"/>
                    <a:ea typeface="楷体_GB2312" panose="02010609030101010101" pitchFamily="49" charset="-122"/>
                  </a:defRPr>
                </a:lvl1pPr>
                <a:lvl2pPr marL="742950" indent="-285750">
                  <a:defRPr kumimoji="1" sz="2400">
                    <a:solidFill>
                      <a:schemeClr val="tx2"/>
                    </a:solidFill>
                    <a:latin typeface="Times New Roman" panose="02020603050405020304" pitchFamily="18" charset="0"/>
                    <a:ea typeface="楷体_GB2312" panose="02010609030101010101" pitchFamily="49" charset="-122"/>
                  </a:defRPr>
                </a:lvl2pPr>
                <a:lvl3pPr marL="1143000" indent="-228600">
                  <a:defRPr kumimoji="1" sz="2400">
                    <a:solidFill>
                      <a:schemeClr val="tx2"/>
                    </a:solidFill>
                    <a:latin typeface="Times New Roman" panose="02020603050405020304" pitchFamily="18" charset="0"/>
                    <a:ea typeface="楷体_GB2312" panose="02010609030101010101" pitchFamily="49" charset="-122"/>
                  </a:defRPr>
                </a:lvl3pPr>
                <a:lvl4pPr marL="1600200" indent="-228600">
                  <a:defRPr kumimoji="1" sz="2400">
                    <a:solidFill>
                      <a:schemeClr val="tx2"/>
                    </a:solidFill>
                    <a:latin typeface="Times New Roman" panose="02020603050405020304" pitchFamily="18" charset="0"/>
                    <a:ea typeface="楷体_GB2312" panose="02010609030101010101" pitchFamily="49" charset="-122"/>
                  </a:defRPr>
                </a:lvl4pPr>
                <a:lvl5pPr marL="2057400" indent="-228600">
                  <a:defRPr kumimoji="1" sz="2400">
                    <a:solidFill>
                      <a:schemeClr val="tx2"/>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9pPr>
              </a:lstStyle>
              <a:p>
                <a:pPr eaLnBrk="1" hangingPunct="1"/>
                <a:endParaRPr lang="zh-CN" altLang="en-US"/>
              </a:p>
            </p:txBody>
          </p:sp>
        </p:grpSp>
        <p:cxnSp>
          <p:nvCxnSpPr>
            <p:cNvPr id="15" name="直接连接符 14"/>
            <p:cNvCxnSpPr/>
            <p:nvPr/>
          </p:nvCxnSpPr>
          <p:spPr>
            <a:xfrm flipH="1">
              <a:off x="9207314" y="2315976"/>
              <a:ext cx="849381" cy="573736"/>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297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12:39:01</a:t>
            </a:fld>
            <a:endParaRPr lang="en-US" altLang="zh-CN"/>
          </a:p>
        </p:txBody>
      </p:sp>
      <p:sp>
        <p:nvSpPr>
          <p:cNvPr id="3" name="矩形 2"/>
          <p:cNvSpPr/>
          <p:nvPr/>
        </p:nvSpPr>
        <p:spPr>
          <a:xfrm>
            <a:off x="1333970" y="365125"/>
            <a:ext cx="8032968" cy="461665"/>
          </a:xfrm>
          <a:prstGeom prst="rect">
            <a:avLst/>
          </a:prstGeom>
        </p:spPr>
        <p:txBody>
          <a:bodyPr wrap="none">
            <a:spAutoFit/>
          </a:bodyPr>
          <a:lstStyle/>
          <a:p>
            <a:pPr lvl="0">
              <a:spcBef>
                <a:spcPct val="50000"/>
              </a:spcBef>
            </a:pPr>
            <a:r>
              <a:rPr kumimoji="1" lang="zh-CN" altLang="en-US" sz="2400" dirty="0" smtClean="0">
                <a:solidFill>
                  <a:srgbClr val="FF0000"/>
                </a:solidFill>
                <a:latin typeface="宋体" panose="02010600030101010101" pitchFamily="2" charset="-122"/>
              </a:rPr>
              <a:t>注意：</a:t>
            </a:r>
            <a:r>
              <a:rPr kumimoji="1" lang="zh-CN" altLang="en-US" sz="2400" dirty="0" smtClean="0">
                <a:solidFill>
                  <a:prstClr val="black"/>
                </a:solidFill>
                <a:latin typeface="宋体" panose="02010600030101010101" pitchFamily="2" charset="-122"/>
              </a:rPr>
              <a:t>函数</a:t>
            </a:r>
            <a:r>
              <a:rPr kumimoji="1" lang="zh-CN" altLang="en-US" sz="2400" dirty="0">
                <a:solidFill>
                  <a:prstClr val="black"/>
                </a:solidFill>
                <a:latin typeface="宋体" panose="02010600030101010101" pitchFamily="2" charset="-122"/>
              </a:rPr>
              <a:t>在某点各偏导数都存在</a:t>
            </a:r>
            <a:r>
              <a:rPr kumimoji="1" lang="en-US" altLang="zh-CN" sz="2400" dirty="0" smtClean="0">
                <a:solidFill>
                  <a:prstClr val="black"/>
                </a:solidFill>
                <a:latin typeface="宋体" panose="02010600030101010101" pitchFamily="2" charset="-122"/>
              </a:rPr>
              <a:t>,</a:t>
            </a:r>
            <a:r>
              <a:rPr kumimoji="1" lang="zh-CN" altLang="en-US" sz="2400" dirty="0">
                <a:solidFill>
                  <a:prstClr val="black"/>
                </a:solidFill>
                <a:latin typeface="宋体" panose="02010600030101010101" pitchFamily="2" charset="-122"/>
              </a:rPr>
              <a:t>但在该点</a:t>
            </a:r>
            <a:r>
              <a:rPr kumimoji="1" lang="zh-CN" altLang="en-US" sz="2400" dirty="0">
                <a:solidFill>
                  <a:srgbClr val="0000FF"/>
                </a:solidFill>
                <a:latin typeface="宋体" panose="02010600030101010101" pitchFamily="2" charset="-122"/>
              </a:rPr>
              <a:t>不一定</a:t>
            </a:r>
            <a:r>
              <a:rPr kumimoji="1" lang="zh-CN" altLang="en-US" sz="2400" dirty="0" smtClean="0">
                <a:solidFill>
                  <a:srgbClr val="0000FF"/>
                </a:solidFill>
                <a:latin typeface="宋体" panose="02010600030101010101" pitchFamily="2" charset="-122"/>
              </a:rPr>
              <a:t>连续</a:t>
            </a:r>
            <a:r>
              <a:rPr kumimoji="1" lang="zh-CN" altLang="en-US" sz="2400" dirty="0" smtClean="0">
                <a:solidFill>
                  <a:prstClr val="black"/>
                </a:solidFill>
                <a:latin typeface="宋体" panose="02010600030101010101" pitchFamily="2" charset="-122"/>
              </a:rPr>
              <a:t>。</a:t>
            </a:r>
            <a:endParaRPr kumimoji="1" lang="en-US" altLang="zh-CN" sz="2400" dirty="0">
              <a:solidFill>
                <a:prstClr val="black"/>
              </a:solidFill>
              <a:latin typeface="宋体" panose="02010600030101010101" pitchFamily="2" charset="-122"/>
            </a:endParaRPr>
          </a:p>
        </p:txBody>
      </p:sp>
      <p:sp>
        <p:nvSpPr>
          <p:cNvPr id="4" name="矩形 3"/>
          <p:cNvSpPr/>
          <p:nvPr/>
        </p:nvSpPr>
        <p:spPr>
          <a:xfrm>
            <a:off x="2246108" y="826790"/>
            <a:ext cx="7263527" cy="461665"/>
          </a:xfrm>
          <a:prstGeom prst="rect">
            <a:avLst/>
          </a:prstGeom>
        </p:spPr>
        <p:txBody>
          <a:bodyPr wrap="none">
            <a:spAutoFit/>
          </a:bodyPr>
          <a:lstStyle/>
          <a:p>
            <a:r>
              <a:rPr kumimoji="1" lang="zh-CN" altLang="en-US" sz="2400" dirty="0" smtClean="0">
                <a:solidFill>
                  <a:prstClr val="black"/>
                </a:solidFill>
                <a:latin typeface="宋体" panose="02010600030101010101" pitchFamily="2" charset="-122"/>
              </a:rPr>
              <a:t>一元函数在某点可导的必要条件是函数在该点连续。</a:t>
            </a:r>
            <a:endParaRPr lang="zh-CN" altLang="en-US" dirty="0"/>
          </a:p>
        </p:txBody>
      </p:sp>
      <p:sp>
        <p:nvSpPr>
          <p:cNvPr id="5" name="矩形 4"/>
          <p:cNvSpPr/>
          <p:nvPr/>
        </p:nvSpPr>
        <p:spPr>
          <a:xfrm>
            <a:off x="1333970" y="1606834"/>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1</a:t>
            </a:r>
            <a:r>
              <a:rPr lang="en-US" altLang="zh-CN" sz="2400" b="1" dirty="0" smtClean="0">
                <a:solidFill>
                  <a:prstClr val="black"/>
                </a:solidFill>
                <a:ea typeface="黑体" panose="02010609060101010101" pitchFamily="49" charset="-122"/>
              </a:rPr>
              <a:t> </a:t>
            </a:r>
            <a:endParaRPr lang="zh-CN" altLang="en-US" sz="1600" dirty="0"/>
          </a:p>
        </p:txBody>
      </p:sp>
      <p:sp>
        <p:nvSpPr>
          <p:cNvPr id="6" name="Text Box 5"/>
          <p:cNvSpPr txBox="1">
            <a:spLocks noChangeArrowheads="1"/>
          </p:cNvSpPr>
          <p:nvPr/>
        </p:nvSpPr>
        <p:spPr bwMode="auto">
          <a:xfrm>
            <a:off x="1333970" y="2463353"/>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7" name="矩形 6"/>
              <p:cNvSpPr/>
              <p:nvPr/>
            </p:nvSpPr>
            <p:spPr>
              <a:xfrm>
                <a:off x="2084496" y="1191915"/>
                <a:ext cx="10069167" cy="1271438"/>
              </a:xfrm>
              <a:prstGeom prst="rect">
                <a:avLst/>
              </a:prstGeom>
            </p:spPr>
            <p:txBody>
              <a:bodyPr wrap="none">
                <a:spAutoFit/>
              </a:bodyPr>
              <a:lstStyle/>
              <a:p>
                <a:r>
                  <a:rPr lang="zh-CN" altLang="en-US" sz="2400" dirty="0" smtClean="0"/>
                  <a:t>求</a:t>
                </a:r>
                <a14:m>
                  <m:oMath xmlns:m="http://schemas.openxmlformats.org/officeDocument/2006/math">
                    <m:r>
                      <a:rPr lang="zh-CN" altLang="en-US" sz="2400" i="1">
                        <a:latin typeface="Cambria Math" panose="02040503050406030204" pitchFamily="18" charset="0"/>
                      </a:rPr>
                      <m:t>函数</m:t>
                    </m:r>
                    <m:r>
                      <a:rPr lang="zh-CN" altLang="en-US" sz="2400" i="1">
                        <a:latin typeface="Cambria Math" panose="02040503050406030204" pitchFamily="18" charset="0"/>
                      </a:rPr>
                      <m:t>𝑧</m:t>
                    </m:r>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𝑦</m:t>
                    </m:r>
                    <m:r>
                      <a:rPr lang="zh-CN" altLang="en-US" sz="2400" i="0">
                        <a:latin typeface="Cambria Math" panose="02040503050406030204" pitchFamily="18" charset="0"/>
                      </a:rPr>
                      <m:t>)=</m:t>
                    </m:r>
                    <m:d>
                      <m:dPr>
                        <m:begChr m:val="{"/>
                        <m:endChr m:val=""/>
                        <m:ctrlPr>
                          <a:rPr lang="zh-CN" altLang="en-US" sz="2400" i="1">
                            <a:latin typeface="Cambria Math" panose="02040503050406030204" pitchFamily="18" charset="0"/>
                          </a:rPr>
                        </m:ctrlPr>
                      </m:dPr>
                      <m:e>
                        <m:m>
                          <m:mPr>
                            <m:mcs>
                              <m:mc>
                                <m:mcPr>
                                  <m:count m:val="1"/>
                                  <m:mcJc m:val="center"/>
                                </m:mcPr>
                              </m:mc>
                            </m:mcs>
                            <m:ctrlPr>
                              <a:rPr lang="zh-CN" altLang="en-US" sz="2400" i="1">
                                <a:latin typeface="Cambria Math" panose="02040503050406030204" pitchFamily="18" charset="0"/>
                              </a:rPr>
                            </m:ctrlPr>
                          </m:mPr>
                          <m:mr>
                            <m:e>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𝑥</m:t>
                                  </m:r>
                                  <m:r>
                                    <m:rPr>
                                      <m:nor/>
                                    </m:rPr>
                                    <a:rPr lang="zh-CN" altLang="en-US" sz="2400" i="1">
                                      <a:latin typeface="Cambria Math" panose="02040503050406030204" pitchFamily="18" charset="0"/>
                                    </a:rPr>
                                    <m:t> </m:t>
                                  </m:r>
                                  <m:r>
                                    <a:rPr lang="zh-CN" altLang="en-US" sz="2400" i="1">
                                      <a:latin typeface="Cambria Math" panose="02040503050406030204" pitchFamily="18" charset="0"/>
                                    </a:rPr>
                                    <m:t>𝑦</m:t>
                                  </m:r>
                                </m:num>
                                <m:den>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0">
                                          <a:latin typeface="Cambria Math" panose="02040503050406030204" pitchFamily="18" charset="0"/>
                                        </a:rPr>
                                        <m:t>2</m:t>
                                      </m:r>
                                    </m:sup>
                                  </m:sSup>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i="0">
                                          <a:latin typeface="Cambria Math" panose="02040503050406030204" pitchFamily="18" charset="0"/>
                                        </a:rPr>
                                        <m:t>2</m:t>
                                      </m:r>
                                    </m:sup>
                                  </m:sSup>
                                </m:den>
                              </m:f>
                              <m:r>
                                <m:rPr>
                                  <m:nor/>
                                </m:rPr>
                                <a:rPr lang="zh-CN" altLang="en-US" sz="2400" i="1">
                                  <a:latin typeface="Cambria Math" panose="02040503050406030204" pitchFamily="18" charset="0"/>
                                </a:rPr>
                                <m:t> </m:t>
                              </m:r>
                              <m:r>
                                <a:rPr lang="zh-CN" altLang="en-US" sz="2400" i="0">
                                  <a:latin typeface="Cambria Math" panose="02040503050406030204" pitchFamily="18" charset="0"/>
                                </a:rPr>
                                <m:t>,</m:t>
                              </m:r>
                              <m:r>
                                <m:rPr>
                                  <m:nor/>
                                </m:rPr>
                                <a:rPr lang="zh-CN" altLang="en-US" sz="2400" i="1">
                                  <a:latin typeface="Cambria Math" panose="02040503050406030204" pitchFamily="18" charset="0"/>
                                </a:rPr>
                                <m:t> </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0">
                                      <a:latin typeface="Cambria Math" panose="02040503050406030204" pitchFamily="18" charset="0"/>
                                    </a:rPr>
                                    <m:t>2</m:t>
                                  </m:r>
                                </m:sup>
                              </m:sSup>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i="0">
                                      <a:latin typeface="Cambria Math" panose="02040503050406030204" pitchFamily="18" charset="0"/>
                                    </a:rPr>
                                    <m:t>2</m:t>
                                  </m:r>
                                </m:sup>
                              </m:sSup>
                              <m:r>
                                <a:rPr lang="zh-CN" altLang="en-US" sz="2400" i="0">
                                  <a:latin typeface="Cambria Math" panose="02040503050406030204" pitchFamily="18" charset="0"/>
                                </a:rPr>
                                <m:t>≠0</m:t>
                              </m:r>
                            </m:e>
                          </m:mr>
                          <m:mr>
                            <m:e>
                              <m:r>
                                <m:rPr>
                                  <m:nor/>
                                </m:rPr>
                                <a:rPr lang="zh-CN" altLang="en-US" sz="2400" i="1">
                                  <a:latin typeface="Cambria Math" panose="02040503050406030204" pitchFamily="18" charset="0"/>
                                </a:rPr>
                                <m:t> </m:t>
                              </m:r>
                              <m:r>
                                <a:rPr lang="zh-CN" altLang="en-US" sz="2400" i="0">
                                  <a:latin typeface="Cambria Math" panose="02040503050406030204" pitchFamily="18" charset="0"/>
                                </a:rPr>
                                <m:t>0</m:t>
                              </m:r>
                              <m:r>
                                <m:rPr>
                                  <m:nor/>
                                </m:rPr>
                                <a:rPr lang="zh-CN" altLang="en-US" sz="2400" i="1">
                                  <a:latin typeface="Cambria Math" panose="02040503050406030204" pitchFamily="18" charset="0"/>
                                </a:rPr>
                                <m:t>  </m:t>
                              </m:r>
                              <m:r>
                                <a:rPr lang="zh-CN" altLang="en-US" sz="2400" i="0">
                                  <a:latin typeface="Cambria Math" panose="02040503050406030204" pitchFamily="18" charset="0"/>
                                </a:rPr>
                                <m:t>,</m:t>
                              </m:r>
                              <m:r>
                                <m:rPr>
                                  <m:nor/>
                                </m:rPr>
                                <a:rPr lang="zh-CN" altLang="en-US" sz="2400" i="1">
                                  <a:latin typeface="Cambria Math" panose="02040503050406030204" pitchFamily="18" charset="0"/>
                                </a:rPr>
                                <m:t> </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0">
                                      <a:latin typeface="Cambria Math" panose="02040503050406030204" pitchFamily="18" charset="0"/>
                                    </a:rPr>
                                    <m:t>2</m:t>
                                  </m:r>
                                </m:sup>
                              </m:sSup>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i="0">
                                      <a:latin typeface="Cambria Math" panose="02040503050406030204" pitchFamily="18" charset="0"/>
                                    </a:rPr>
                                    <m:t>2</m:t>
                                  </m:r>
                                </m:sup>
                              </m:sSup>
                              <m:r>
                                <a:rPr lang="zh-CN" altLang="en-US" sz="2400" i="0">
                                  <a:latin typeface="Cambria Math" panose="02040503050406030204" pitchFamily="18" charset="0"/>
                                </a:rPr>
                                <m:t>=0</m:t>
                              </m:r>
                            </m:e>
                          </m:mr>
                        </m:m>
                      </m:e>
                    </m:d>
                  </m:oMath>
                </a14:m>
                <a:r>
                  <a:rPr lang="zh-CN" altLang="en-US" sz="2400" dirty="0" smtClean="0"/>
                  <a:t>在点</a:t>
                </a:r>
                <a14:m>
                  <m:oMath xmlns:m="http://schemas.openxmlformats.org/officeDocument/2006/math">
                    <m:r>
                      <a:rPr lang="en-US" altLang="zh-CN" sz="2400" b="0" i="0" smtClean="0">
                        <a:solidFill>
                          <a:prstClr val="black"/>
                        </a:solidFill>
                        <a:latin typeface="Cambria Math" panose="02040503050406030204" pitchFamily="18" charset="0"/>
                      </a:rPr>
                      <m:t>(</m:t>
                    </m:r>
                    <m:r>
                      <a:rPr lang="zh-CN" altLang="en-US" sz="2400">
                        <a:solidFill>
                          <a:prstClr val="black"/>
                        </a:solidFill>
                        <a:latin typeface="Cambria Math" panose="02040503050406030204" pitchFamily="18" charset="0"/>
                      </a:rPr>
                      <m:t>0</m:t>
                    </m:r>
                    <m:r>
                      <a:rPr lang="en-US" altLang="zh-CN" sz="2400" b="0" i="0" smtClean="0">
                        <a:solidFill>
                          <a:prstClr val="black"/>
                        </a:solidFill>
                        <a:latin typeface="Cambria Math" panose="02040503050406030204" pitchFamily="18" charset="0"/>
                      </a:rPr>
                      <m:t>,0)</m:t>
                    </m:r>
                  </m:oMath>
                </a14:m>
                <a:r>
                  <a:rPr lang="zh-CN" altLang="en-US" sz="2400" dirty="0" smtClean="0"/>
                  <a:t>处的两个偏导数。 </a:t>
                </a:r>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2084496" y="1191915"/>
                <a:ext cx="10069167" cy="1271438"/>
              </a:xfrm>
              <a:prstGeom prst="rect">
                <a:avLst/>
              </a:prstGeom>
              <a:blipFill>
                <a:blip r:embed="rId2"/>
                <a:stretch>
                  <a:fillRect l="-9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084496" y="2466584"/>
                <a:ext cx="5366726" cy="674608"/>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𝑧</m:t>
                        </m:r>
                      </m:num>
                      <m:den>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𝑥</m:t>
                        </m:r>
                      </m:den>
                    </m:f>
                    <m:sSub>
                      <m:sSubPr>
                        <m:ctrlPr>
                          <a:rPr lang="zh-CN" altLang="en-US" sz="2400" i="1">
                            <a:solidFill>
                              <a:schemeClr val="tx1"/>
                            </a:solidFill>
                            <a:latin typeface="Cambria Math" panose="02040503050406030204" pitchFamily="18" charset="0"/>
                          </a:rPr>
                        </m:ctrlPr>
                      </m:sSubPr>
                      <m:e>
                        <m:r>
                          <a:rPr lang="zh-CN" altLang="en-US" sz="2400">
                            <a:solidFill>
                              <a:schemeClr val="tx1"/>
                            </a:solidFill>
                            <a:latin typeface="Cambria Math" panose="02040503050406030204" pitchFamily="18" charset="0"/>
                          </a:rPr>
                          <m:t>|</m:t>
                        </m:r>
                      </m:e>
                      <m:sub>
                        <m:d>
                          <m:dPr>
                            <m:ctrlPr>
                              <a:rPr lang="zh-CN" altLang="en-US" sz="2400" i="1">
                                <a:solidFill>
                                  <a:schemeClr val="tx1"/>
                                </a:solidFill>
                                <a:latin typeface="Cambria Math" panose="02040503050406030204" pitchFamily="18" charset="0"/>
                              </a:rPr>
                            </m:ctrlPr>
                          </m:dPr>
                          <m:e>
                            <m:r>
                              <a:rPr lang="zh-CN" altLang="en-US" sz="2400" i="1">
                                <a:solidFill>
                                  <a:schemeClr val="tx1"/>
                                </a:solidFill>
                                <a:latin typeface="Cambria Math" panose="02040503050406030204" pitchFamily="18" charset="0"/>
                              </a:rPr>
                              <m:t>𝑥</m:t>
                            </m:r>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𝑦</m:t>
                            </m:r>
                            <m:r>
                              <a:rPr lang="zh-CN" altLang="en-US" sz="240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0</m:t>
                            </m:r>
                            <m:r>
                              <a:rPr lang="zh-CN" altLang="en-US" sz="240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0</m:t>
                            </m:r>
                          </m:e>
                        </m:d>
                      </m:sub>
                    </m:sSub>
                    <m:r>
                      <a:rPr lang="en-US" altLang="zh-CN" sz="2400" b="0" i="1" smtClean="0">
                        <a:solidFill>
                          <a:schemeClr val="tx1"/>
                        </a:solidFill>
                        <a:latin typeface="Cambria Math" panose="02040503050406030204" pitchFamily="18" charset="0"/>
                      </a:rPr>
                      <m:t>=</m:t>
                    </m:r>
                    <m:limLow>
                      <m:limLowPr>
                        <m:ctrlPr>
                          <a:rPr lang="zh-CN" altLang="en-US" sz="2400" i="1">
                            <a:solidFill>
                              <a:schemeClr val="tx1"/>
                            </a:solidFill>
                            <a:latin typeface="Cambria Math" panose="02040503050406030204" pitchFamily="18" charset="0"/>
                          </a:rPr>
                        </m:ctrlPr>
                      </m:limLowPr>
                      <m:e>
                        <m:r>
                          <m:rPr>
                            <m:sty m:val="p"/>
                          </m:rPr>
                          <a:rPr lang="zh-CN" altLang="en-US" sz="2400">
                            <a:solidFill>
                              <a:schemeClr val="tx1"/>
                            </a:solidFill>
                            <a:latin typeface="Cambria Math" panose="02040503050406030204" pitchFamily="18" charset="0"/>
                          </a:rPr>
                          <m:t>lim</m:t>
                        </m:r>
                      </m:e>
                      <m:lim>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𝑥</m:t>
                        </m:r>
                        <m:r>
                          <a:rPr lang="zh-CN" altLang="en-US" sz="2400">
                            <a:latin typeface="Cambria Math" panose="02040503050406030204" pitchFamily="18" charset="0"/>
                          </a:rPr>
                          <m:t>→</m:t>
                        </m:r>
                        <m:r>
                          <a:rPr lang="en-US" altLang="zh-CN" sz="2400" i="1">
                            <a:latin typeface="Cambria Math" panose="02040503050406030204" pitchFamily="18" charset="0"/>
                          </a:rPr>
                          <m:t>0</m:t>
                        </m:r>
                      </m:lim>
                    </m:limLow>
                    <m:f>
                      <m:fPr>
                        <m:ctrlPr>
                          <a:rPr lang="zh-CN" altLang="en-US" sz="2400" i="1">
                            <a:solidFill>
                              <a:schemeClr val="tx1"/>
                            </a:solidFill>
                            <a:latin typeface="Cambria Math" panose="02040503050406030204" pitchFamily="18" charset="0"/>
                          </a:rPr>
                        </m:ctrlPr>
                      </m:fPr>
                      <m:num>
                        <m:r>
                          <a:rPr lang="zh-CN" altLang="en-US" sz="2400" i="1">
                            <a:solidFill>
                              <a:schemeClr val="tx1"/>
                            </a:solidFill>
                            <a:latin typeface="Cambria Math" panose="02040503050406030204" pitchFamily="18" charset="0"/>
                          </a:rPr>
                          <m:t>𝑓</m:t>
                        </m:r>
                        <m:d>
                          <m:dPr>
                            <m:ctrlPr>
                              <a:rPr lang="zh-CN" altLang="en-US" sz="2400" i="1">
                                <a:solidFill>
                                  <a:schemeClr val="tx1"/>
                                </a:solidFill>
                                <a:latin typeface="Cambria Math" panose="02040503050406030204" pitchFamily="18" charset="0"/>
                              </a:rPr>
                            </m:ctrlPr>
                          </m:dPr>
                          <m:e>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𝑥</m:t>
                                </m:r>
                              </m:e>
                              <m:sub>
                                <m:r>
                                  <a:rPr lang="en-US" altLang="zh-CN" sz="2400" i="1">
                                    <a:solidFill>
                                      <a:schemeClr val="tx1"/>
                                    </a:solidFill>
                                    <a:latin typeface="Cambria Math" panose="02040503050406030204" pitchFamily="18" charset="0"/>
                                  </a:rPr>
                                  <m:t>0</m:t>
                                </m:r>
                              </m:sub>
                            </m:sSub>
                            <m:r>
                              <a:rPr lang="en-US" altLang="zh-CN" sz="2400">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ea typeface="Cambria Math" panose="02040503050406030204" pitchFamily="18" charset="0"/>
                              </a:rPr>
                              <m:t>∆</m:t>
                            </m:r>
                            <m:r>
                              <a:rPr lang="en-US" altLang="zh-CN" sz="2400" i="1">
                                <a:solidFill>
                                  <a:schemeClr val="tx1"/>
                                </a:solidFill>
                                <a:latin typeface="Cambria Math" panose="02040503050406030204" pitchFamily="18" charset="0"/>
                              </a:rPr>
                              <m:t>𝑥</m:t>
                            </m:r>
                            <m:r>
                              <a:rPr lang="zh-CN" altLang="en-US" sz="240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𝑦</m:t>
                                </m:r>
                              </m:e>
                              <m:sub>
                                <m:r>
                                  <a:rPr lang="en-US" altLang="zh-CN" sz="2400" i="1">
                                    <a:solidFill>
                                      <a:schemeClr val="tx1"/>
                                    </a:solidFill>
                                    <a:latin typeface="Cambria Math" panose="02040503050406030204" pitchFamily="18" charset="0"/>
                                  </a:rPr>
                                  <m:t>0</m:t>
                                </m:r>
                              </m:sub>
                            </m:sSub>
                          </m:e>
                        </m:d>
                        <m:r>
                          <a:rPr lang="en-US" altLang="zh-CN" sz="2400">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𝑓</m:t>
                        </m:r>
                        <m:r>
                          <a:rPr lang="zh-CN" altLang="en-US" sz="240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𝑥</m:t>
                            </m:r>
                          </m:e>
                          <m:sub>
                            <m:r>
                              <a:rPr lang="en-US" altLang="zh-CN" sz="2400" i="1">
                                <a:solidFill>
                                  <a:schemeClr val="tx1"/>
                                </a:solidFill>
                                <a:latin typeface="Cambria Math" panose="02040503050406030204" pitchFamily="18" charset="0"/>
                              </a:rPr>
                              <m:t>0</m:t>
                            </m:r>
                          </m:sub>
                        </m:sSub>
                        <m:r>
                          <a:rPr lang="zh-CN" altLang="en-US" sz="240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𝑦</m:t>
                            </m:r>
                          </m:e>
                          <m:sub>
                            <m:r>
                              <a:rPr lang="en-US" altLang="zh-CN" sz="2400" i="1">
                                <a:solidFill>
                                  <a:schemeClr val="tx1"/>
                                </a:solidFill>
                                <a:latin typeface="Cambria Math" panose="02040503050406030204" pitchFamily="18" charset="0"/>
                              </a:rPr>
                              <m:t>0</m:t>
                            </m:r>
                          </m:sub>
                        </m:sSub>
                        <m:r>
                          <a:rPr lang="zh-CN" altLang="en-US" sz="2400">
                            <a:solidFill>
                              <a:schemeClr val="tx1"/>
                            </a:solidFill>
                            <a:latin typeface="Cambria Math" panose="02040503050406030204" pitchFamily="18" charset="0"/>
                          </a:rPr>
                          <m:t>)</m:t>
                        </m:r>
                        <m:r>
                          <m:rPr>
                            <m:nor/>
                          </m:rPr>
                          <a:rPr lang="zh-CN" altLang="en-US" sz="2400" dirty="0">
                            <a:solidFill>
                              <a:schemeClr val="tx1"/>
                            </a:solidFill>
                          </a:rPr>
                          <m:t> </m:t>
                        </m:r>
                      </m:num>
                      <m:den>
                        <m:r>
                          <a:rPr lang="en-US" altLang="zh-CN" sz="2400" i="1">
                            <a:solidFill>
                              <a:schemeClr val="tx1"/>
                            </a:solidFill>
                            <a:latin typeface="Cambria Math" panose="02040503050406030204" pitchFamily="18" charset="0"/>
                            <a:ea typeface="Cambria Math" panose="02040503050406030204" pitchFamily="18" charset="0"/>
                          </a:rPr>
                          <m:t>∆</m:t>
                        </m:r>
                        <m:r>
                          <a:rPr lang="en-US" altLang="zh-CN" sz="2400" i="1">
                            <a:solidFill>
                              <a:schemeClr val="tx1"/>
                            </a:solidFill>
                            <a:latin typeface="Cambria Math" panose="02040503050406030204" pitchFamily="18" charset="0"/>
                          </a:rPr>
                          <m:t>𝑥</m:t>
                        </m:r>
                      </m:den>
                    </m:f>
                  </m:oMath>
                </a14:m>
                <a:r>
                  <a:rPr lang="zh-CN" altLang="en-US" sz="2400" dirty="0">
                    <a:solidFill>
                      <a:schemeClr val="tx1"/>
                    </a:solidFill>
                  </a:rPr>
                  <a:t> </a:t>
                </a:r>
                <a:endParaRPr lang="zh-CN" altLang="en-US" dirty="0">
                  <a:solidFill>
                    <a:schemeClr val="tx1"/>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2084496" y="2466584"/>
                <a:ext cx="5366726" cy="67460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782015" y="3141192"/>
                <a:ext cx="2780441" cy="828175"/>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limLow>
                      <m:limLowPr>
                        <m:ctrlPr>
                          <a:rPr lang="zh-CN" altLang="en-US" sz="2400" i="1">
                            <a:solidFill>
                              <a:prstClr val="black"/>
                            </a:solidFill>
                            <a:latin typeface="Cambria Math" panose="02040503050406030204" pitchFamily="18" charset="0"/>
                          </a:rPr>
                        </m:ctrlPr>
                      </m:limLowPr>
                      <m:e>
                        <m:r>
                          <m:rPr>
                            <m:sty m:val="p"/>
                          </m:rPr>
                          <a:rPr lang="zh-CN" altLang="en-US" sz="2400">
                            <a:solidFill>
                              <a:prstClr val="black"/>
                            </a:solidFill>
                            <a:latin typeface="Cambria Math" panose="02040503050406030204" pitchFamily="18" charset="0"/>
                          </a:rPr>
                          <m:t>lim</m:t>
                        </m:r>
                      </m:e>
                      <m:lim>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0</m:t>
                        </m:r>
                      </m:lim>
                    </m:limLow>
                    <m:f>
                      <m:fPr>
                        <m:ctrlPr>
                          <a:rPr lang="zh-CN" altLang="en-US" sz="2400" i="1">
                            <a:solidFill>
                              <a:prstClr val="black"/>
                            </a:solidFill>
                            <a:latin typeface="Cambria Math" panose="02040503050406030204" pitchFamily="18" charset="0"/>
                          </a:rPr>
                        </m:ctrlPr>
                      </m:fPr>
                      <m:num>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m:t>
                            </m:r>
                            <m:r>
                              <a:rPr lang="zh-CN" altLang="en-US" sz="2400" i="1">
                                <a:solidFill>
                                  <a:prstClr val="black"/>
                                </a:solidFill>
                                <a:latin typeface="Cambria Math" panose="02040503050406030204" pitchFamily="18" charset="0"/>
                              </a:rPr>
                              <m:t>𝑥</m:t>
                            </m:r>
                            <m:r>
                              <m:rPr>
                                <m:nor/>
                              </m:rPr>
                              <a:rPr lang="zh-CN" altLang="en-US" sz="2400" i="1">
                                <a:solidFill>
                                  <a:prstClr val="black"/>
                                </a:solidFill>
                                <a:latin typeface="Cambria Math" panose="02040503050406030204" pitchFamily="18" charset="0"/>
                              </a:rPr>
                              <m:t> </m:t>
                            </m:r>
                            <m:r>
                              <a:rPr lang="zh-CN" altLang="en-US" sz="240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0</m:t>
                            </m:r>
                          </m:num>
                          <m:den>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ea typeface="Cambria Math" panose="02040503050406030204" pitchFamily="18" charset="0"/>
                                  </a:rPr>
                                  <m:t>∆</m:t>
                                </m:r>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0</m:t>
                                </m:r>
                              </m:e>
                              <m:sup>
                                <m:r>
                                  <a:rPr lang="zh-CN" altLang="en-US" sz="2400">
                                    <a:solidFill>
                                      <a:prstClr val="black"/>
                                    </a:solidFill>
                                    <a:latin typeface="Cambria Math" panose="02040503050406030204" pitchFamily="18" charset="0"/>
                                  </a:rPr>
                                  <m:t>2</m:t>
                                </m:r>
                              </m:sup>
                            </m:sSup>
                          </m:den>
                        </m:f>
                        <m:r>
                          <a:rPr lang="en-US" altLang="zh-CN"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0</m:t>
                        </m:r>
                      </m:num>
                      <m:den>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𝑥</m:t>
                        </m:r>
                      </m:den>
                    </m:f>
                    <m:r>
                      <a:rPr lang="en-US" altLang="zh-CN" sz="2400" b="0" i="1" smtClean="0">
                        <a:solidFill>
                          <a:prstClr val="black"/>
                        </a:solidFill>
                        <a:latin typeface="Cambria Math" panose="02040503050406030204" pitchFamily="18" charset="0"/>
                      </a:rPr>
                      <m:t>=0</m:t>
                    </m:r>
                  </m:oMath>
                </a14:m>
                <a:r>
                  <a:rPr lang="zh-CN" altLang="en-US" dirty="0" smtClean="0"/>
                  <a:t> </a:t>
                </a:r>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3782015" y="3141192"/>
                <a:ext cx="2780441" cy="828175"/>
              </a:xfrm>
              <a:prstGeom prst="rect">
                <a:avLst/>
              </a:prstGeom>
              <a:blipFill>
                <a:blip r:embed="rId4"/>
                <a:stretch>
                  <a:fillRect/>
                </a:stretch>
              </a:blipFill>
            </p:spPr>
            <p:txBody>
              <a:bodyPr/>
              <a:lstStyle/>
              <a:p>
                <a:r>
                  <a:rPr lang="zh-CN" altLang="en-US">
                    <a:noFill/>
                  </a:rPr>
                  <a:t> </a:t>
                </a:r>
              </a:p>
            </p:txBody>
          </p:sp>
        </mc:Fallback>
      </mc:AlternateContent>
      <p:sp>
        <p:nvSpPr>
          <p:cNvPr id="10" name="矩形 9"/>
          <p:cNvSpPr/>
          <p:nvPr/>
        </p:nvSpPr>
        <p:spPr>
          <a:xfrm>
            <a:off x="2083803" y="4120881"/>
            <a:ext cx="800219" cy="461665"/>
          </a:xfrm>
          <a:prstGeom prst="rect">
            <a:avLst/>
          </a:prstGeom>
        </p:spPr>
        <p:txBody>
          <a:bodyPr wrap="none">
            <a:spAutoFit/>
          </a:bodyPr>
          <a:lstStyle/>
          <a:p>
            <a:r>
              <a:rPr lang="zh-CN" altLang="en-US" sz="2400" dirty="0" smtClean="0">
                <a:solidFill>
                  <a:prstClr val="black"/>
                </a:solidFill>
              </a:rPr>
              <a:t>同理</a:t>
            </a:r>
            <a:endParaRPr lang="zh-CN" altLang="en-US" dirty="0"/>
          </a:p>
        </p:txBody>
      </p:sp>
      <mc:AlternateContent xmlns:mc="http://schemas.openxmlformats.org/markup-compatibility/2006" xmlns:a14="http://schemas.microsoft.com/office/drawing/2010/main">
        <mc:Choice Requires="a14">
          <p:sp>
            <p:nvSpPr>
              <p:cNvPr id="11" name="矩形 10"/>
              <p:cNvSpPr/>
              <p:nvPr/>
            </p:nvSpPr>
            <p:spPr>
              <a:xfrm>
                <a:off x="2918733" y="4013415"/>
                <a:ext cx="2444067" cy="676595"/>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den>
                    </m:f>
                    <m:sSub>
                      <m:sSubPr>
                        <m:ctrlPr>
                          <a:rPr lang="zh-CN" altLang="en-US" sz="2400" i="1">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0</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0</m:t>
                            </m:r>
                          </m:e>
                        </m:d>
                      </m:sub>
                    </m:sSub>
                    <m:r>
                      <a:rPr lang="en-US" altLang="zh-CN" sz="2400" b="0" i="1" smtClean="0">
                        <a:solidFill>
                          <a:prstClr val="black"/>
                        </a:solidFill>
                        <a:latin typeface="Cambria Math" panose="02040503050406030204" pitchFamily="18" charset="0"/>
                      </a:rPr>
                      <m:t>=0</m:t>
                    </m:r>
                  </m:oMath>
                </a14:m>
                <a:r>
                  <a:rPr lang="zh-CN" altLang="en-US" dirty="0" smtClean="0"/>
                  <a:t> </a:t>
                </a:r>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2918733" y="4013415"/>
                <a:ext cx="2444067" cy="676595"/>
              </a:xfrm>
              <a:prstGeom prst="rect">
                <a:avLst/>
              </a:prstGeom>
              <a:blipFill>
                <a:blip r:embed="rId5"/>
                <a:stretch>
                  <a:fillRect/>
                </a:stretch>
              </a:blipFill>
            </p:spPr>
            <p:txBody>
              <a:bodyPr/>
              <a:lstStyle/>
              <a:p>
                <a:r>
                  <a:rPr lang="zh-CN" altLang="en-US">
                    <a:noFill/>
                  </a:rPr>
                  <a:t> </a:t>
                </a:r>
              </a:p>
            </p:txBody>
          </p:sp>
        </mc:Fallback>
      </mc:AlternateContent>
      <p:sp>
        <p:nvSpPr>
          <p:cNvPr id="12" name="矩形 11"/>
          <p:cNvSpPr/>
          <p:nvPr/>
        </p:nvSpPr>
        <p:spPr>
          <a:xfrm>
            <a:off x="2083802" y="5132620"/>
            <a:ext cx="800219" cy="461665"/>
          </a:xfrm>
          <a:prstGeom prst="rect">
            <a:avLst/>
          </a:prstGeom>
        </p:spPr>
        <p:txBody>
          <a:bodyPr wrap="none">
            <a:spAutoFit/>
          </a:bodyPr>
          <a:lstStyle/>
          <a:p>
            <a:r>
              <a:rPr lang="zh-CN" altLang="en-US" sz="2400" dirty="0">
                <a:solidFill>
                  <a:prstClr val="black"/>
                </a:solidFill>
              </a:rPr>
              <a:t>但是</a:t>
            </a:r>
            <a:endParaRPr lang="zh-CN" altLang="en-US" dirty="0"/>
          </a:p>
        </p:txBody>
      </p:sp>
      <mc:AlternateContent xmlns:mc="http://schemas.openxmlformats.org/markup-compatibility/2006" xmlns:a14="http://schemas.microsoft.com/office/drawing/2010/main">
        <mc:Choice Requires="a14">
          <p:sp>
            <p:nvSpPr>
              <p:cNvPr id="13" name="矩形 12"/>
              <p:cNvSpPr/>
              <p:nvPr/>
            </p:nvSpPr>
            <p:spPr>
              <a:xfrm>
                <a:off x="2918733" y="5030573"/>
                <a:ext cx="7914859" cy="665760"/>
              </a:xfrm>
              <a:prstGeom prst="rect">
                <a:avLst/>
              </a:prstGeom>
            </p:spPr>
            <p:txBody>
              <a:bodyPr wrap="none">
                <a:spAutoFit/>
              </a:bodyPr>
              <a:lstStyle/>
              <a:p>
                <a14:m>
                  <m:oMath xmlns:m="http://schemas.openxmlformats.org/officeDocument/2006/math">
                    <m:limLow>
                      <m:limLowPr>
                        <m:ctrlPr>
                          <a:rPr lang="zh-CN" altLang="en-US" sz="2400" i="1" smtClean="0">
                            <a:solidFill>
                              <a:prstClr val="black"/>
                            </a:solidFill>
                            <a:latin typeface="Cambria Math" panose="02040503050406030204" pitchFamily="18" charset="0"/>
                          </a:rPr>
                        </m:ctrlPr>
                      </m:limLowPr>
                      <m:e>
                        <m:r>
                          <m:rPr>
                            <m:sty m:val="p"/>
                          </m:rPr>
                          <a:rPr lang="zh-CN" altLang="en-US" sz="2400">
                            <a:solidFill>
                              <a:prstClr val="black"/>
                            </a:solidFill>
                            <a:latin typeface="Cambria Math" panose="02040503050406030204" pitchFamily="18" charset="0"/>
                          </a:rPr>
                          <m:t>lim</m:t>
                        </m:r>
                      </m:e>
                      <m:lim>
                        <m:r>
                          <a:rPr lang="en-US" altLang="zh-CN" sz="2400" b="0" i="1" smtClean="0">
                            <a:solidFill>
                              <a:prstClr val="black"/>
                            </a:solidFill>
                            <a:latin typeface="Cambria Math" panose="02040503050406030204" pitchFamily="18" charset="0"/>
                          </a:rPr>
                          <m:t>(</m:t>
                        </m:r>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𝑦</m:t>
                        </m:r>
                        <m:r>
                          <a:rPr lang="zh-CN" altLang="en-US" sz="2400">
                            <a:latin typeface="Cambria Math" panose="02040503050406030204" pitchFamily="18" charset="0"/>
                          </a:rPr>
                          <m:t>)=(</m:t>
                        </m:r>
                        <m:r>
                          <a:rPr lang="en-US" altLang="zh-CN" sz="2400" i="1">
                            <a:latin typeface="Cambria Math" panose="02040503050406030204" pitchFamily="18" charset="0"/>
                          </a:rPr>
                          <m:t>0</m:t>
                        </m:r>
                        <m:r>
                          <a:rPr lang="zh-CN" altLang="en-US" sz="2400">
                            <a:latin typeface="Cambria Math" panose="02040503050406030204" pitchFamily="18" charset="0"/>
                          </a:rPr>
                          <m:t>,</m:t>
                        </m:r>
                        <m:r>
                          <a:rPr lang="en-US" altLang="zh-CN" sz="2400" i="1">
                            <a:latin typeface="Cambria Math" panose="02040503050406030204" pitchFamily="18" charset="0"/>
                          </a:rPr>
                          <m:t>0</m:t>
                        </m:r>
                        <m:r>
                          <a:rPr lang="en-US" altLang="zh-CN" sz="2400" b="0" i="1" smtClean="0">
                            <a:latin typeface="Cambria Math" panose="02040503050406030204" pitchFamily="18" charset="0"/>
                          </a:rPr>
                          <m:t>)</m:t>
                        </m:r>
                      </m:lim>
                    </m:limLow>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𝑥</m:t>
                        </m:r>
                        <m:r>
                          <m:rPr>
                            <m:nor/>
                          </m:rPr>
                          <a:rPr lang="zh-CN" altLang="en-US" sz="2400" i="1">
                            <a:latin typeface="Cambria Math" panose="02040503050406030204" pitchFamily="18" charset="0"/>
                          </a:rPr>
                          <m:t> </m:t>
                        </m:r>
                        <m:r>
                          <a:rPr lang="zh-CN" altLang="en-US" sz="2400" i="1">
                            <a:latin typeface="Cambria Math" panose="02040503050406030204" pitchFamily="18" charset="0"/>
                          </a:rPr>
                          <m:t>𝑦</m:t>
                        </m:r>
                      </m:num>
                      <m:den>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a:latin typeface="Cambria Math" panose="02040503050406030204" pitchFamily="18" charset="0"/>
                              </a:rPr>
                              <m:t>2</m:t>
                            </m:r>
                          </m:sup>
                        </m:sSup>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a:latin typeface="Cambria Math" panose="02040503050406030204" pitchFamily="18" charset="0"/>
                              </a:rPr>
                              <m:t>2</m:t>
                            </m:r>
                          </m:sup>
                        </m:sSup>
                      </m:den>
                    </m:f>
                  </m:oMath>
                </a14:m>
                <a:r>
                  <a:rPr lang="zh-CN" altLang="en-US" sz="2400" dirty="0" smtClean="0"/>
                  <a:t>不存在，函数</a:t>
                </a:r>
                <a14:m>
                  <m:oMath xmlns:m="http://schemas.openxmlformats.org/officeDocument/2006/math">
                    <m:r>
                      <a:rPr lang="zh-CN" altLang="en-US"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oMath>
                </a14:m>
                <a:r>
                  <a:rPr lang="zh-CN" altLang="en-US" sz="2400" dirty="0" smtClean="0"/>
                  <a:t>在点</a:t>
                </a:r>
                <a14:m>
                  <m:oMath xmlns:m="http://schemas.openxmlformats.org/officeDocument/2006/math">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0</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0</m:t>
                    </m:r>
                    <m:r>
                      <a:rPr lang="en-US" altLang="zh-CN" sz="2400" b="0" i="1" smtClean="0">
                        <a:solidFill>
                          <a:prstClr val="black"/>
                        </a:solidFill>
                        <a:latin typeface="Cambria Math" panose="02040503050406030204" pitchFamily="18" charset="0"/>
                      </a:rPr>
                      <m:t>)</m:t>
                    </m:r>
                  </m:oMath>
                </a14:m>
                <a:r>
                  <a:rPr lang="zh-CN" altLang="en-US" sz="2400" dirty="0" smtClean="0"/>
                  <a:t>不连续</a:t>
                </a:r>
                <a:r>
                  <a:rPr lang="zh-CN" altLang="en-US" sz="2400" dirty="0"/>
                  <a:t>。</a:t>
                </a:r>
              </a:p>
            </p:txBody>
          </p:sp>
        </mc:Choice>
        <mc:Fallback xmlns="">
          <p:sp>
            <p:nvSpPr>
              <p:cNvPr id="13" name="矩形 12"/>
              <p:cNvSpPr>
                <a:spLocks noRot="1" noChangeAspect="1" noMove="1" noResize="1" noEditPoints="1" noAdjustHandles="1" noChangeArrowheads="1" noChangeShapeType="1" noTextEdit="1"/>
              </p:cNvSpPr>
              <p:nvPr/>
            </p:nvSpPr>
            <p:spPr>
              <a:xfrm>
                <a:off x="2918733" y="5030573"/>
                <a:ext cx="7914859" cy="665760"/>
              </a:xfrm>
              <a:prstGeom prst="rect">
                <a:avLst/>
              </a:prstGeom>
              <a:blipFill>
                <a:blip r:embed="rId6"/>
                <a:stretch>
                  <a:fillRect t="-4587" r="-2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916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21" name="Text Box 9">
            <a:hlinkClick r:id="rId2" action="ppaction://hlinksldjump"/>
          </p:cNvPr>
          <p:cNvSpPr txBox="1">
            <a:spLocks noChangeArrowheads="1"/>
          </p:cNvSpPr>
          <p:nvPr/>
        </p:nvSpPr>
        <p:spPr bwMode="auto">
          <a:xfrm>
            <a:off x="2844800" y="304800"/>
            <a:ext cx="7315200" cy="64135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3600" b="1" dirty="0">
                <a:solidFill>
                  <a:schemeClr val="accent2"/>
                </a:solidFill>
                <a:latin typeface="黑体" panose="02010609060101010101" pitchFamily="49" charset="-122"/>
                <a:ea typeface="黑体" panose="02010609060101010101" pitchFamily="49" charset="-122"/>
              </a:rPr>
              <a:t>第九章   多元函数微分法及其应用</a:t>
            </a:r>
          </a:p>
        </p:txBody>
      </p:sp>
      <p:sp>
        <p:nvSpPr>
          <p:cNvPr id="218122" name="Text Box 10"/>
          <p:cNvSpPr txBox="1">
            <a:spLocks noChangeArrowheads="1"/>
          </p:cNvSpPr>
          <p:nvPr/>
        </p:nvSpPr>
        <p:spPr bwMode="auto">
          <a:xfrm>
            <a:off x="2971800" y="1562100"/>
            <a:ext cx="6731000" cy="57943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b="1" dirty="0">
                <a:solidFill>
                  <a:schemeClr val="accent2"/>
                </a:solidFill>
                <a:latin typeface="黑体" panose="02010609060101010101" pitchFamily="49" charset="-122"/>
                <a:ea typeface="黑体" panose="02010609060101010101" pitchFamily="49" charset="-122"/>
              </a:rPr>
              <a:t>第一节  多元函数的基本概念</a:t>
            </a:r>
          </a:p>
        </p:txBody>
      </p:sp>
      <p:sp>
        <p:nvSpPr>
          <p:cNvPr id="218123" name="Rectangle 11"/>
          <p:cNvSpPr>
            <a:spLocks noChangeArrowheads="1"/>
          </p:cNvSpPr>
          <p:nvPr/>
        </p:nvSpPr>
        <p:spPr bwMode="auto">
          <a:xfrm>
            <a:off x="2971800" y="2173289"/>
            <a:ext cx="7042150" cy="579437"/>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3200" b="1">
                <a:solidFill>
                  <a:schemeClr val="accent2"/>
                </a:solidFill>
                <a:latin typeface="黑体" panose="02010609060101010101" pitchFamily="49" charset="-122"/>
                <a:ea typeface="黑体" panose="02010609060101010101" pitchFamily="49" charset="-122"/>
              </a:rPr>
              <a:t>第二节  偏导数</a:t>
            </a:r>
          </a:p>
        </p:txBody>
      </p:sp>
      <p:sp>
        <p:nvSpPr>
          <p:cNvPr id="218124" name="Text Box 12"/>
          <p:cNvSpPr txBox="1">
            <a:spLocks noChangeArrowheads="1"/>
          </p:cNvSpPr>
          <p:nvPr/>
        </p:nvSpPr>
        <p:spPr bwMode="auto">
          <a:xfrm>
            <a:off x="2971800" y="2784475"/>
            <a:ext cx="6400800" cy="57943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b="1">
                <a:solidFill>
                  <a:schemeClr val="accent2"/>
                </a:solidFill>
                <a:latin typeface="黑体" panose="02010609060101010101" pitchFamily="49" charset="-122"/>
                <a:ea typeface="黑体" panose="02010609060101010101" pitchFamily="49" charset="-122"/>
              </a:rPr>
              <a:t>第三节  全微分</a:t>
            </a:r>
          </a:p>
        </p:txBody>
      </p:sp>
      <p:sp>
        <p:nvSpPr>
          <p:cNvPr id="218125" name="Text Box 13"/>
          <p:cNvSpPr txBox="1">
            <a:spLocks noChangeArrowheads="1"/>
          </p:cNvSpPr>
          <p:nvPr/>
        </p:nvSpPr>
        <p:spPr bwMode="auto">
          <a:xfrm>
            <a:off x="2971800" y="3395664"/>
            <a:ext cx="6400800" cy="579437"/>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b="1">
                <a:solidFill>
                  <a:schemeClr val="accent2"/>
                </a:solidFill>
                <a:latin typeface="黑体" panose="02010609060101010101" pitchFamily="49" charset="-122"/>
                <a:ea typeface="黑体" panose="02010609060101010101" pitchFamily="49" charset="-122"/>
              </a:rPr>
              <a:t>第四节  多元复合函数的求导法则</a:t>
            </a:r>
          </a:p>
        </p:txBody>
      </p:sp>
      <p:sp>
        <p:nvSpPr>
          <p:cNvPr id="218126" name="Text Box 14"/>
          <p:cNvSpPr txBox="1">
            <a:spLocks noChangeArrowheads="1"/>
          </p:cNvSpPr>
          <p:nvPr/>
        </p:nvSpPr>
        <p:spPr bwMode="auto">
          <a:xfrm>
            <a:off x="2971800" y="4006850"/>
            <a:ext cx="6400800" cy="57943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b="1">
                <a:solidFill>
                  <a:schemeClr val="accent2"/>
                </a:solidFill>
                <a:latin typeface="黑体" panose="02010609060101010101" pitchFamily="49" charset="-122"/>
                <a:ea typeface="黑体" panose="02010609060101010101" pitchFamily="49" charset="-122"/>
              </a:rPr>
              <a:t>第五节  隐函数的求导公式</a:t>
            </a:r>
          </a:p>
        </p:txBody>
      </p:sp>
      <p:sp>
        <p:nvSpPr>
          <p:cNvPr id="218127" name="Text Box 15"/>
          <p:cNvSpPr txBox="1">
            <a:spLocks noChangeArrowheads="1"/>
          </p:cNvSpPr>
          <p:nvPr/>
        </p:nvSpPr>
        <p:spPr bwMode="auto">
          <a:xfrm>
            <a:off x="2971800" y="4618039"/>
            <a:ext cx="6997700" cy="579437"/>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b="1">
                <a:solidFill>
                  <a:schemeClr val="accent2"/>
                </a:solidFill>
                <a:latin typeface="黑体" panose="02010609060101010101" pitchFamily="49" charset="-122"/>
                <a:ea typeface="黑体" panose="02010609060101010101" pitchFamily="49" charset="-122"/>
              </a:rPr>
              <a:t>第六节  多元函数微分学的几何应用</a:t>
            </a:r>
          </a:p>
        </p:txBody>
      </p:sp>
      <p:sp>
        <p:nvSpPr>
          <p:cNvPr id="218128" name="Text Box 16"/>
          <p:cNvSpPr txBox="1">
            <a:spLocks noChangeArrowheads="1"/>
          </p:cNvSpPr>
          <p:nvPr/>
        </p:nvSpPr>
        <p:spPr bwMode="auto">
          <a:xfrm>
            <a:off x="2971800" y="5229225"/>
            <a:ext cx="6997700" cy="57943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b="1">
                <a:solidFill>
                  <a:schemeClr val="accent2"/>
                </a:solidFill>
                <a:latin typeface="黑体" panose="02010609060101010101" pitchFamily="49" charset="-122"/>
                <a:ea typeface="黑体" panose="02010609060101010101" pitchFamily="49" charset="-122"/>
              </a:rPr>
              <a:t>第七节  方向导数与梯度</a:t>
            </a:r>
          </a:p>
        </p:txBody>
      </p:sp>
      <p:sp>
        <p:nvSpPr>
          <p:cNvPr id="218129" name="Text Box 17"/>
          <p:cNvSpPr txBox="1">
            <a:spLocks noChangeArrowheads="1"/>
          </p:cNvSpPr>
          <p:nvPr/>
        </p:nvSpPr>
        <p:spPr bwMode="auto">
          <a:xfrm>
            <a:off x="2971800" y="5840414"/>
            <a:ext cx="6997700" cy="579437"/>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b="1">
                <a:solidFill>
                  <a:schemeClr val="accent2"/>
                </a:solidFill>
                <a:latin typeface="黑体" panose="02010609060101010101" pitchFamily="49" charset="-122"/>
                <a:ea typeface="黑体" panose="02010609060101010101" pitchFamily="49" charset="-122"/>
              </a:rPr>
              <a:t>第八节  多元函数的极值及其求法</a:t>
            </a:r>
          </a:p>
        </p:txBody>
      </p:sp>
      <p:sp>
        <p:nvSpPr>
          <p:cNvPr id="2" name="日期占位符 1"/>
          <p:cNvSpPr>
            <a:spLocks noGrp="1"/>
          </p:cNvSpPr>
          <p:nvPr>
            <p:ph type="dt" sz="half" idx="10"/>
          </p:nvPr>
        </p:nvSpPr>
        <p:spPr/>
        <p:txBody>
          <a:bodyPr/>
          <a:lstStyle/>
          <a:p>
            <a:fld id="{F72754EA-E858-4F8E-9F96-4CD2D22783B9}" type="datetime11">
              <a:rPr lang="zh-CN" altLang="en-US" smtClean="0"/>
              <a:t>12:39:01</a:t>
            </a:fld>
            <a:endParaRPr lang="en-US" altLang="zh-CN"/>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12:39:01</a:t>
            </a:fld>
            <a:endParaRPr lang="en-US" altLang="zh-CN"/>
          </a:p>
        </p:txBody>
      </p:sp>
      <p:sp>
        <p:nvSpPr>
          <p:cNvPr id="3" name="矩形 2"/>
          <p:cNvSpPr/>
          <p:nvPr/>
        </p:nvSpPr>
        <p:spPr>
          <a:xfrm>
            <a:off x="1242530" y="365125"/>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2</a:t>
            </a:r>
            <a:r>
              <a:rPr lang="en-US" altLang="zh-CN" sz="2400" b="1" dirty="0" smtClean="0">
                <a:solidFill>
                  <a:prstClr val="black"/>
                </a:solidFill>
                <a:ea typeface="黑体" panose="02010609060101010101" pitchFamily="49" charset="-122"/>
              </a:rPr>
              <a:t> </a:t>
            </a:r>
            <a:endParaRPr lang="zh-CN" altLang="en-US" sz="1600" dirty="0"/>
          </a:p>
        </p:txBody>
      </p:sp>
      <p:sp>
        <p:nvSpPr>
          <p:cNvPr id="4" name="Text Box 5"/>
          <p:cNvSpPr txBox="1">
            <a:spLocks noChangeArrowheads="1"/>
          </p:cNvSpPr>
          <p:nvPr/>
        </p:nvSpPr>
        <p:spPr bwMode="auto">
          <a:xfrm>
            <a:off x="1242530" y="1221644"/>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5" name="矩形 4"/>
              <p:cNvSpPr/>
              <p:nvPr/>
            </p:nvSpPr>
            <p:spPr>
              <a:xfrm>
                <a:off x="1993056" y="365125"/>
                <a:ext cx="5989268" cy="461665"/>
              </a:xfrm>
              <a:prstGeom prst="rect">
                <a:avLst/>
              </a:prstGeom>
            </p:spPr>
            <p:txBody>
              <a:bodyPr wrap="none">
                <a:spAutoFit/>
              </a:bodyPr>
              <a:lstStyle/>
              <a:p>
                <a:r>
                  <a:rPr lang="zh-CN" altLang="en-US" sz="2400" dirty="0" smtClean="0">
                    <a:solidFill>
                      <a:prstClr val="black"/>
                    </a:solidFill>
                  </a:rPr>
                  <a:t>求</a:t>
                </a:r>
                <a14:m>
                  <m:oMath xmlns:m="http://schemas.openxmlformats.org/officeDocument/2006/math">
                    <m:r>
                      <a:rPr lang="zh-CN" altLang="en-US" sz="2400" i="1">
                        <a:solidFill>
                          <a:prstClr val="black"/>
                        </a:solidFill>
                        <a:latin typeface="Cambria Math" panose="02040503050406030204" pitchFamily="18" charset="0"/>
                      </a:rPr>
                      <m:t>函数</m:t>
                    </m:r>
                    <m:r>
                      <a:rPr lang="zh-CN" altLang="en-US" sz="2400" i="1">
                        <a:latin typeface="Cambria Math" panose="02040503050406030204" pitchFamily="18" charset="0"/>
                      </a:rPr>
                      <m:t>𝑧</m:t>
                    </m:r>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1">
                            <a:latin typeface="Cambria Math" panose="02040503050406030204" pitchFamily="18" charset="0"/>
                          </a:rPr>
                          <m:t>𝑦</m:t>
                        </m:r>
                      </m:sup>
                    </m:sSup>
                    <m:r>
                      <m:rPr>
                        <m:nor/>
                      </m:rPr>
                      <a:rPr lang="zh-CN" altLang="en-US" sz="2400" i="1">
                        <a:latin typeface="Cambria Math" panose="02040503050406030204" pitchFamily="18" charset="0"/>
                      </a:rPr>
                      <m:t> </m:t>
                    </m:r>
                    <m:r>
                      <a:rPr lang="zh-CN" altLang="en-US" sz="2400">
                        <a:latin typeface="Cambria Math" panose="02040503050406030204" pitchFamily="18" charset="0"/>
                      </a:rPr>
                      <m:t>(</m:t>
                    </m:r>
                    <m:r>
                      <m:rPr>
                        <m:nor/>
                      </m:rPr>
                      <a:rPr lang="zh-CN" altLang="en-US" sz="2400" i="1">
                        <a:latin typeface="Cambria Math" panose="02040503050406030204" pitchFamily="18" charset="0"/>
                      </a:rPr>
                      <m:t> </m:t>
                    </m:r>
                    <m:r>
                      <a:rPr lang="zh-CN" altLang="en-US" sz="2400" i="1">
                        <a:latin typeface="Cambria Math" panose="02040503050406030204" pitchFamily="18" charset="0"/>
                      </a:rPr>
                      <m:t>𝑥</m:t>
                    </m:r>
                    <m:r>
                      <a:rPr lang="zh-CN" altLang="en-US" sz="2400">
                        <a:latin typeface="Cambria Math" panose="02040503050406030204" pitchFamily="18" charset="0"/>
                      </a:rPr>
                      <m:t>&gt;0,</m:t>
                    </m:r>
                    <m:r>
                      <m:rPr>
                        <m:nor/>
                      </m:rPr>
                      <a:rPr lang="zh-CN" altLang="en-US" sz="2400" i="1">
                        <a:latin typeface="Cambria Math" panose="02040503050406030204" pitchFamily="18" charset="0"/>
                      </a:rPr>
                      <m:t> </m:t>
                    </m:r>
                    <m:r>
                      <a:rPr lang="zh-CN" altLang="en-US" sz="2400">
                        <a:latin typeface="Cambria Math" panose="02040503050406030204" pitchFamily="18" charset="0"/>
                      </a:rPr>
                      <m:t>且</m:t>
                    </m:r>
                    <m:r>
                      <m:rPr>
                        <m:nor/>
                      </m:rPr>
                      <a:rPr lang="zh-CN" altLang="en-US" sz="2400" i="1">
                        <a:latin typeface="Cambria Math" panose="02040503050406030204" pitchFamily="18" charset="0"/>
                      </a:rPr>
                      <m:t> </m:t>
                    </m:r>
                    <m:r>
                      <a:rPr lang="zh-CN" altLang="en-US" sz="2400" i="1">
                        <a:latin typeface="Cambria Math" panose="02040503050406030204" pitchFamily="18" charset="0"/>
                      </a:rPr>
                      <m:t>𝑥</m:t>
                    </m:r>
                    <m:r>
                      <a:rPr lang="zh-CN" altLang="en-US" sz="2400">
                        <a:latin typeface="Cambria Math" panose="02040503050406030204" pitchFamily="18" charset="0"/>
                      </a:rPr>
                      <m:t>≠1</m:t>
                    </m:r>
                    <m:r>
                      <m:rPr>
                        <m:nor/>
                      </m:rPr>
                      <a:rPr lang="zh-CN" altLang="en-US" sz="2400" i="1">
                        <a:latin typeface="Cambria Math" panose="02040503050406030204" pitchFamily="18" charset="0"/>
                      </a:rPr>
                      <m:t> </m:t>
                    </m:r>
                    <m:r>
                      <a:rPr lang="en-US" altLang="zh-CN" sz="2400" b="0" i="0" smtClean="0">
                        <a:latin typeface="Cambria Math" panose="02040503050406030204" pitchFamily="18" charset="0"/>
                      </a:rPr>
                      <m:t>)</m:t>
                    </m:r>
                    <m:r>
                      <m:rPr>
                        <m:nor/>
                      </m:rPr>
                      <a:rPr lang="zh-CN" altLang="en-US" sz="2400" i="1">
                        <a:latin typeface="Cambria Math" panose="02040503050406030204" pitchFamily="18" charset="0"/>
                      </a:rPr>
                      <m:t> </m:t>
                    </m:r>
                  </m:oMath>
                </a14:m>
                <a:r>
                  <a:rPr lang="zh-CN" altLang="en-US" sz="2400" dirty="0" smtClean="0"/>
                  <a:t>的偏导数。</a:t>
                </a:r>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1993056" y="365125"/>
                <a:ext cx="5989268" cy="461665"/>
              </a:xfrm>
              <a:prstGeom prst="rect">
                <a:avLst/>
              </a:prstGeom>
              <a:blipFill>
                <a:blip r:embed="rId2"/>
                <a:stretch>
                  <a:fillRect l="-1629" t="-14474" r="-611"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890356" y="1055155"/>
                <a:ext cx="1745927" cy="635367"/>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𝑧</m:t>
                        </m:r>
                      </m:num>
                      <m:den>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𝑥</m:t>
                        </m:r>
                      </m:den>
                    </m:f>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𝑦</m:t>
                    </m:r>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𝑥</m:t>
                        </m:r>
                      </m:e>
                      <m:sup>
                        <m:r>
                          <a:rPr lang="zh-CN" altLang="en-US" sz="2400" i="1">
                            <a:solidFill>
                              <a:schemeClr val="tx1"/>
                            </a:solidFill>
                            <a:latin typeface="Cambria Math" panose="02040503050406030204" pitchFamily="18" charset="0"/>
                          </a:rPr>
                          <m:t>𝑦</m:t>
                        </m:r>
                        <m:r>
                          <a:rPr lang="en-US" altLang="zh-CN" sz="2400" b="0" i="1" smtClean="0">
                            <a:solidFill>
                              <a:schemeClr val="tx1"/>
                            </a:solidFill>
                            <a:latin typeface="Cambria Math" panose="02040503050406030204" pitchFamily="18" charset="0"/>
                          </a:rPr>
                          <m:t>−1</m:t>
                        </m:r>
                      </m:sup>
                    </m:sSup>
                  </m:oMath>
                </a14:m>
                <a:r>
                  <a:rPr lang="zh-CN" altLang="en-US" dirty="0" smtClean="0">
                    <a:solidFill>
                      <a:schemeClr val="tx1"/>
                    </a:solidFill>
                  </a:rPr>
                  <a:t> </a:t>
                </a:r>
                <a:endParaRPr lang="zh-CN" altLang="en-US" dirty="0">
                  <a:solidFill>
                    <a:schemeClr val="tx1"/>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1890356" y="1055155"/>
                <a:ext cx="1745927" cy="63536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084723" y="1055154"/>
                <a:ext cx="1815112" cy="676595"/>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𝑧</m:t>
                        </m:r>
                      </m:num>
                      <m:den>
                        <m:r>
                          <a:rPr lang="zh-CN" altLang="en-US" sz="240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𝑦</m:t>
                        </m:r>
                      </m:den>
                    </m:f>
                    <m:r>
                      <a:rPr lang="en-US" altLang="zh-CN" sz="2400" b="0" i="1" smtClean="0">
                        <a:solidFill>
                          <a:schemeClr val="tx1"/>
                        </a:solidFill>
                        <a:latin typeface="Cambria Math" panose="02040503050406030204" pitchFamily="18" charset="0"/>
                      </a:rPr>
                      <m:t>=</m:t>
                    </m:r>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𝑥</m:t>
                        </m:r>
                      </m:e>
                      <m:sup>
                        <m:r>
                          <a:rPr lang="zh-CN" altLang="en-US" sz="2400" i="1">
                            <a:solidFill>
                              <a:schemeClr val="tx1"/>
                            </a:solidFill>
                            <a:latin typeface="Cambria Math" panose="02040503050406030204" pitchFamily="18" charset="0"/>
                          </a:rPr>
                          <m:t>𝑦</m:t>
                        </m:r>
                      </m:sup>
                    </m:sSup>
                    <m:func>
                      <m:funcPr>
                        <m:ctrlPr>
                          <a:rPr lang="en-US" altLang="zh-CN" sz="2400" b="0" i="1" smtClean="0">
                            <a:solidFill>
                              <a:schemeClr val="tx1"/>
                            </a:solidFill>
                            <a:latin typeface="Cambria Math" panose="02040503050406030204" pitchFamily="18" charset="0"/>
                          </a:rPr>
                        </m:ctrlPr>
                      </m:funcPr>
                      <m:fName>
                        <m:r>
                          <m:rPr>
                            <m:sty m:val="p"/>
                          </m:rPr>
                          <a:rPr lang="en-US" altLang="zh-CN" sz="2400" b="0" i="0" smtClean="0">
                            <a:solidFill>
                              <a:schemeClr val="tx1"/>
                            </a:solidFill>
                            <a:latin typeface="Cambria Math" panose="02040503050406030204" pitchFamily="18" charset="0"/>
                          </a:rPr>
                          <m:t>ln</m:t>
                        </m:r>
                      </m:fName>
                      <m:e>
                        <m:r>
                          <a:rPr lang="en-US" altLang="zh-CN" sz="2400" b="0" i="1" smtClean="0">
                            <a:solidFill>
                              <a:schemeClr val="tx1"/>
                            </a:solidFill>
                            <a:latin typeface="Cambria Math" panose="02040503050406030204" pitchFamily="18" charset="0"/>
                          </a:rPr>
                          <m:t>𝑥</m:t>
                        </m:r>
                      </m:e>
                    </m:func>
                  </m:oMath>
                </a14:m>
                <a:r>
                  <a:rPr lang="zh-CN" altLang="en-US" dirty="0" smtClean="0">
                    <a:solidFill>
                      <a:schemeClr val="tx1"/>
                    </a:solidFill>
                  </a:rPr>
                  <a:t> </a:t>
                </a:r>
                <a:endParaRPr lang="zh-CN" altLang="en-US" dirty="0">
                  <a:solidFill>
                    <a:schemeClr val="tx1"/>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4084723" y="1055154"/>
                <a:ext cx="1815112" cy="676595"/>
              </a:xfrm>
              <a:prstGeom prst="rect">
                <a:avLst/>
              </a:prstGeom>
              <a:blipFill>
                <a:blip r:embed="rId4"/>
                <a:stretch>
                  <a:fillRect/>
                </a:stretch>
              </a:blipFill>
            </p:spPr>
            <p:txBody>
              <a:bodyPr/>
              <a:lstStyle/>
              <a:p>
                <a:r>
                  <a:rPr lang="zh-CN" altLang="en-US">
                    <a:noFill/>
                  </a:rPr>
                  <a:t> </a:t>
                </a:r>
              </a:p>
            </p:txBody>
          </p:sp>
        </mc:Fallback>
      </mc:AlternateContent>
      <p:sp>
        <p:nvSpPr>
          <p:cNvPr id="9" name="矩形 8"/>
          <p:cNvSpPr/>
          <p:nvPr/>
        </p:nvSpPr>
        <p:spPr>
          <a:xfrm>
            <a:off x="1218084" y="2001552"/>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3</a:t>
            </a:r>
            <a:r>
              <a:rPr lang="en-US" altLang="zh-CN" sz="2400" b="1" dirty="0" smtClean="0">
                <a:solidFill>
                  <a:prstClr val="black"/>
                </a:solidFill>
                <a:ea typeface="黑体" panose="02010609060101010101" pitchFamily="49" charset="-122"/>
              </a:rPr>
              <a:t> </a:t>
            </a:r>
            <a:endParaRPr lang="zh-CN" altLang="en-US" sz="1600" dirty="0"/>
          </a:p>
        </p:txBody>
      </p:sp>
      <p:sp>
        <p:nvSpPr>
          <p:cNvPr id="10" name="Text Box 5"/>
          <p:cNvSpPr txBox="1">
            <a:spLocks noChangeArrowheads="1"/>
          </p:cNvSpPr>
          <p:nvPr/>
        </p:nvSpPr>
        <p:spPr bwMode="auto">
          <a:xfrm>
            <a:off x="1242530" y="2695831"/>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a:solidFill>
                  <a:schemeClr val="accent2"/>
                </a:solidFill>
                <a:latin typeface="Times New Roman" panose="02020603050405020304" pitchFamily="18" charset="0"/>
                <a:ea typeface="黑体" panose="02010609060101010101" pitchFamily="49" charset="-122"/>
              </a:rPr>
              <a:t>证明</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11" name="矩形 10"/>
              <p:cNvSpPr/>
              <p:nvPr/>
            </p:nvSpPr>
            <p:spPr>
              <a:xfrm>
                <a:off x="1993056" y="1914638"/>
                <a:ext cx="5423472" cy="635495"/>
              </a:xfrm>
              <a:prstGeom prst="rect">
                <a:avLst/>
              </a:prstGeom>
            </p:spPr>
            <p:txBody>
              <a:bodyPr wrap="none">
                <a:spAutoFit/>
              </a:bodyPr>
              <a:lstStyle/>
              <a:p>
                <a:r>
                  <a:rPr lang="zh-CN" altLang="en-US" sz="2400" dirty="0" smtClean="0">
                    <a:solidFill>
                      <a:prstClr val="black"/>
                    </a:solidFill>
                  </a:rPr>
                  <a:t>已知</a:t>
                </a:r>
                <a14:m>
                  <m:oMath xmlns:m="http://schemas.openxmlformats.org/officeDocument/2006/math">
                    <m:r>
                      <a:rPr lang="en-US" altLang="zh-CN" sz="2400" b="0" i="1" smtClean="0">
                        <a:latin typeface="Cambria Math" panose="02040503050406030204" pitchFamily="18" charset="0"/>
                      </a:rPr>
                      <m:t>𝑃𝑉</m:t>
                    </m:r>
                    <m:r>
                      <a:rPr lang="zh-CN" altLang="en-US" sz="2400">
                        <a:latin typeface="Cambria Math" panose="02040503050406030204" pitchFamily="18" charset="0"/>
                      </a:rPr>
                      <m:t>=</m:t>
                    </m:r>
                    <m:r>
                      <a:rPr lang="en-US" altLang="zh-CN" sz="2400" i="1" smtClean="0">
                        <a:latin typeface="Cambria Math" panose="02040503050406030204" pitchFamily="18" charset="0"/>
                      </a:rPr>
                      <m:t>𝑅</m:t>
                    </m:r>
                    <m:r>
                      <a:rPr lang="en-US" altLang="zh-CN" sz="2400" b="0" i="1" smtClean="0">
                        <a:latin typeface="Cambria Math" panose="02040503050406030204" pitchFamily="18" charset="0"/>
                      </a:rPr>
                      <m:t>𝑇</m:t>
                    </m:r>
                    <m:r>
                      <m:rPr>
                        <m:nor/>
                      </m:rPr>
                      <a:rPr lang="zh-CN" altLang="en-US" sz="2400" i="1">
                        <a:latin typeface="Cambria Math" panose="02040503050406030204" pitchFamily="18" charset="0"/>
                      </a:rPr>
                      <m:t> </m:t>
                    </m:r>
                    <m:r>
                      <a:rPr lang="zh-CN" altLang="en-US" sz="2400" i="1">
                        <a:latin typeface="Cambria Math" panose="02040503050406030204" pitchFamily="18" charset="0"/>
                      </a:rPr>
                      <m:t>，</m:t>
                    </m:r>
                  </m:oMath>
                </a14:m>
                <a:r>
                  <a:rPr lang="zh-CN" altLang="en-US" sz="2400" dirty="0" smtClean="0"/>
                  <a:t>求证：</a:t>
                </a:r>
                <a:r>
                  <a:rPr lang="zh-CN" altLang="en-US" sz="2400" dirty="0">
                    <a:solidFill>
                      <a:prstClr val="black"/>
                    </a:solidFill>
                  </a:rPr>
                  <a:t> </a:t>
                </a:r>
                <a14:m>
                  <m:oMath xmlns:m="http://schemas.openxmlformats.org/officeDocument/2006/math">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𝑃</m:t>
                        </m:r>
                      </m:num>
                      <m:den>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𝑉</m:t>
                        </m:r>
                      </m:den>
                    </m:f>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𝑉</m:t>
                        </m:r>
                      </m:num>
                      <m:den>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𝑇</m:t>
                        </m:r>
                      </m:den>
                    </m:f>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𝑇</m:t>
                        </m:r>
                      </m:num>
                      <m:den>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𝑃</m:t>
                        </m:r>
                      </m:den>
                    </m:f>
                    <m:r>
                      <a:rPr lang="en-US" altLang="zh-CN" sz="2400" b="0" i="1" smtClean="0">
                        <a:solidFill>
                          <a:prstClr val="black"/>
                        </a:solidFill>
                        <a:latin typeface="Cambria Math" panose="02040503050406030204" pitchFamily="18" charset="0"/>
                      </a:rPr>
                      <m:t>=−1</m:t>
                    </m:r>
                  </m:oMath>
                </a14:m>
                <a:r>
                  <a:rPr lang="zh-CN" altLang="en-US" sz="2400" dirty="0" smtClean="0"/>
                  <a:t>。</a:t>
                </a:r>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1993056" y="1914638"/>
                <a:ext cx="5423472" cy="635495"/>
              </a:xfrm>
              <a:prstGeom prst="rect">
                <a:avLst/>
              </a:prstGeom>
              <a:blipFill>
                <a:blip r:embed="rId5"/>
                <a:stretch>
                  <a:fillRect l="-1798" r="-787" b="-48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208213" y="2608917"/>
                <a:ext cx="2070823" cy="635495"/>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𝑃</m:t>
                        </m:r>
                      </m:num>
                      <m:den>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𝑉</m:t>
                        </m:r>
                      </m:den>
                    </m:f>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𝑅𝑇</m:t>
                    </m:r>
                    <m:sSup>
                      <m:sSupPr>
                        <m:ctrlPr>
                          <a:rPr lang="en-US" altLang="zh-CN" sz="2400" b="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𝑉</m:t>
                        </m:r>
                      </m:e>
                      <m:sup>
                        <m:r>
                          <a:rPr lang="en-US" altLang="zh-CN" sz="2400" b="0" i="1" smtClean="0">
                            <a:solidFill>
                              <a:prstClr val="black"/>
                            </a:solidFill>
                            <a:latin typeface="Cambria Math" panose="02040503050406030204" pitchFamily="18" charset="0"/>
                          </a:rPr>
                          <m:t>−2</m:t>
                        </m:r>
                      </m:sup>
                    </m:sSup>
                  </m:oMath>
                </a14:m>
                <a:r>
                  <a:rPr lang="zh-CN" altLang="en-US" dirty="0" smtClean="0"/>
                  <a:t> </a:t>
                </a:r>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2208213" y="2608917"/>
                <a:ext cx="2070823" cy="63549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208212" y="3303196"/>
                <a:ext cx="1095364" cy="635367"/>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𝑉</m:t>
                        </m:r>
                      </m:num>
                      <m:den>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𝑇</m:t>
                        </m:r>
                      </m:den>
                    </m:f>
                    <m:r>
                      <a:rPr lang="en-US" altLang="zh-CN" sz="2400" b="0" i="1" smtClean="0">
                        <a:solidFill>
                          <a:prstClr val="black"/>
                        </a:solidFill>
                        <a:latin typeface="Cambria Math" panose="02040503050406030204" pitchFamily="18" charset="0"/>
                      </a:rPr>
                      <m:t>=</m:t>
                    </m:r>
                    <m:f>
                      <m:fPr>
                        <m:ctrlPr>
                          <a:rPr lang="en-US" altLang="zh-CN" sz="2400" b="0" i="1" smtClean="0">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𝑅</m:t>
                        </m:r>
                      </m:num>
                      <m:den>
                        <m:r>
                          <a:rPr lang="en-US" altLang="zh-CN" sz="2400" b="0" i="1" smtClean="0">
                            <a:solidFill>
                              <a:prstClr val="black"/>
                            </a:solidFill>
                            <a:latin typeface="Cambria Math" panose="02040503050406030204" pitchFamily="18" charset="0"/>
                          </a:rPr>
                          <m:t>𝑃</m:t>
                        </m:r>
                      </m:den>
                    </m:f>
                  </m:oMath>
                </a14:m>
                <a:r>
                  <a:rPr lang="zh-CN" altLang="en-US" dirty="0" smtClean="0"/>
                  <a:t> </a:t>
                </a:r>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208212" y="3303196"/>
                <a:ext cx="1095364" cy="63536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215637" y="4056259"/>
                <a:ext cx="1095364" cy="635367"/>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𝑇</m:t>
                        </m:r>
                      </m:num>
                      <m:den>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𝑃</m:t>
                        </m:r>
                      </m:den>
                    </m:f>
                    <m:r>
                      <a:rPr lang="en-US" altLang="zh-CN" sz="2400" b="0" i="1" smtClean="0">
                        <a:solidFill>
                          <a:prstClr val="black"/>
                        </a:solidFill>
                        <a:latin typeface="Cambria Math" panose="02040503050406030204" pitchFamily="18" charset="0"/>
                      </a:rPr>
                      <m:t>=</m:t>
                    </m:r>
                    <m:f>
                      <m:fPr>
                        <m:ctrlPr>
                          <a:rPr lang="en-US" altLang="zh-CN" sz="2400" b="0" i="1" smtClean="0">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𝑉</m:t>
                        </m:r>
                      </m:num>
                      <m:den>
                        <m:r>
                          <a:rPr lang="en-US" altLang="zh-CN" sz="2400" b="0" i="1" smtClean="0">
                            <a:solidFill>
                              <a:prstClr val="black"/>
                            </a:solidFill>
                            <a:latin typeface="Cambria Math" panose="02040503050406030204" pitchFamily="18" charset="0"/>
                          </a:rPr>
                          <m:t>𝑅</m:t>
                        </m:r>
                      </m:den>
                    </m:f>
                  </m:oMath>
                </a14:m>
                <a:r>
                  <a:rPr lang="zh-CN" altLang="en-US" dirty="0" smtClean="0"/>
                  <a:t> </a:t>
                </a:r>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2215637" y="4056259"/>
                <a:ext cx="1095364" cy="63536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166713" y="4809322"/>
                <a:ext cx="2025555" cy="635495"/>
              </a:xfrm>
              <a:prstGeom prst="rect">
                <a:avLst/>
              </a:prstGeom>
            </p:spPr>
            <p:txBody>
              <a:bodyPr wrap="none">
                <a:spAutoFit/>
              </a:bodyPr>
              <a:lstStyle/>
              <a:p>
                <a14:m>
                  <m:oMath xmlns:m="http://schemas.openxmlformats.org/officeDocument/2006/math">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𝑃</m:t>
                        </m:r>
                      </m:num>
                      <m:den>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𝑉</m:t>
                        </m:r>
                      </m:den>
                    </m:f>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𝑉</m:t>
                        </m:r>
                      </m:num>
                      <m:den>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𝑇</m:t>
                        </m:r>
                      </m:den>
                    </m:f>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𝑇</m:t>
                        </m:r>
                      </m:num>
                      <m:den>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𝑃</m:t>
                        </m:r>
                      </m:den>
                    </m:f>
                    <m:r>
                      <a:rPr lang="en-US" altLang="zh-CN" sz="2400" i="1">
                        <a:solidFill>
                          <a:prstClr val="black"/>
                        </a:solidFill>
                        <a:latin typeface="Cambria Math" panose="02040503050406030204" pitchFamily="18" charset="0"/>
                      </a:rPr>
                      <m:t>=−1</m:t>
                    </m:r>
                  </m:oMath>
                </a14:m>
                <a:r>
                  <a:rPr lang="zh-CN" altLang="en-US" dirty="0" smtClean="0"/>
                  <a:t> </a:t>
                </a:r>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2166713" y="4809322"/>
                <a:ext cx="2025555" cy="63549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5274340" y="4809321"/>
                <a:ext cx="2118529" cy="635495"/>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𝑃</m:t>
                        </m:r>
                      </m:num>
                      <m:den>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𝑉</m:t>
                        </m:r>
                      </m:den>
                    </m:f>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𝑉</m:t>
                        </m:r>
                      </m:num>
                      <m:den>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𝑇</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𝑃</m:t>
                        </m:r>
                      </m:num>
                      <m:den>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𝑇</m:t>
                        </m:r>
                      </m:den>
                    </m:f>
                    <m:r>
                      <a:rPr lang="en-US" altLang="zh-CN" sz="2400" b="0" i="1" smtClean="0">
                        <a:solidFill>
                          <a:prstClr val="black"/>
                        </a:solidFill>
                        <a:latin typeface="Cambria Math" panose="02040503050406030204" pitchFamily="18" charset="0"/>
                      </a:rPr>
                      <m:t>???</m:t>
                    </m:r>
                  </m:oMath>
                </a14:m>
                <a:r>
                  <a:rPr lang="zh-CN" altLang="en-US" dirty="0" smtClean="0"/>
                  <a:t> </a:t>
                </a:r>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5274340" y="4809321"/>
                <a:ext cx="2118529" cy="635495"/>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4545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10" grpId="0"/>
      <p:bldP spid="11" grpId="0"/>
      <p:bldP spid="12" grpId="0"/>
      <p:bldP spid="13" grpId="0"/>
      <p:bldP spid="14" grpId="0"/>
      <p:bldP spid="6"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12:39:01</a:t>
            </a:fld>
            <a:endParaRPr lang="en-US" altLang="zh-CN"/>
          </a:p>
        </p:txBody>
      </p:sp>
      <p:sp>
        <p:nvSpPr>
          <p:cNvPr id="3" name="Rectangle 867">
            <a:hlinkClick r:id="rId2" action="ppaction://hlinksldjump"/>
          </p:cNvPr>
          <p:cNvSpPr>
            <a:spLocks noChangeArrowheads="1"/>
          </p:cNvSpPr>
          <p:nvPr/>
        </p:nvSpPr>
        <p:spPr bwMode="auto">
          <a:xfrm>
            <a:off x="910408" y="389850"/>
            <a:ext cx="2913448"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r>
              <a:rPr kumimoji="1" lang="zh-CN" altLang="en-US" sz="2800" dirty="0" smtClean="0">
                <a:solidFill>
                  <a:schemeClr val="accent2"/>
                </a:solidFill>
                <a:latin typeface="Times New Roman" panose="02020603050405020304" pitchFamily="18" charset="0"/>
                <a:ea typeface="黑体" panose="02010609060101010101" pitchFamily="49" charset="-122"/>
              </a:rPr>
              <a:t>二、高阶偏导数</a:t>
            </a:r>
            <a:endParaRPr kumimoji="1" lang="zh-CN" altLang="en-US" sz="2800" dirty="0">
              <a:solidFill>
                <a:schemeClr val="accent2"/>
              </a:solidFill>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4" name="矩形 3"/>
              <p:cNvSpPr/>
              <p:nvPr/>
            </p:nvSpPr>
            <p:spPr>
              <a:xfrm>
                <a:off x="1470530" y="933396"/>
                <a:ext cx="5501250" cy="461665"/>
              </a:xfrm>
              <a:prstGeom prst="rect">
                <a:avLst/>
              </a:prstGeom>
            </p:spPr>
            <p:txBody>
              <a:bodyPr wrap="none">
                <a:spAutoFit/>
              </a:bodyPr>
              <a:lstStyle/>
              <a:p>
                <a:r>
                  <a:rPr lang="zh-CN" altLang="en-US" sz="2400" dirty="0" smtClean="0"/>
                  <a:t>设函数</a:t>
                </a:r>
                <a14:m>
                  <m:oMath xmlns:m="http://schemas.openxmlformats.org/officeDocument/2006/math">
                    <m:r>
                      <a:rPr lang="zh-CN" altLang="en-US"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oMath>
                </a14:m>
                <a:r>
                  <a:rPr lang="zh-CN" altLang="en-US" sz="2400" dirty="0"/>
                  <a:t>在区域</a:t>
                </a:r>
                <a14:m>
                  <m:oMath xmlns:m="http://schemas.openxmlformats.org/officeDocument/2006/math">
                    <m:r>
                      <a:rPr lang="en-US" altLang="zh-CN" sz="2400" b="0" i="1" smtClean="0">
                        <a:solidFill>
                          <a:prstClr val="black"/>
                        </a:solidFill>
                        <a:latin typeface="Cambria Math" panose="02040503050406030204" pitchFamily="18" charset="0"/>
                      </a:rPr>
                      <m:t>𝐷</m:t>
                    </m:r>
                  </m:oMath>
                </a14:m>
                <a:r>
                  <a:rPr lang="zh-CN" altLang="en-US" sz="2400" dirty="0"/>
                  <a:t>内具有偏导数</a:t>
                </a:r>
              </a:p>
            </p:txBody>
          </p:sp>
        </mc:Choice>
        <mc:Fallback xmlns="">
          <p:sp>
            <p:nvSpPr>
              <p:cNvPr id="4" name="矩形 3"/>
              <p:cNvSpPr>
                <a:spLocks noRot="1" noChangeAspect="1" noMove="1" noResize="1" noEditPoints="1" noAdjustHandles="1" noChangeArrowheads="1" noChangeShapeType="1" noTextEdit="1"/>
              </p:cNvSpPr>
              <p:nvPr/>
            </p:nvSpPr>
            <p:spPr>
              <a:xfrm>
                <a:off x="1470530" y="933396"/>
                <a:ext cx="5501250" cy="461665"/>
              </a:xfrm>
              <a:prstGeom prst="rect">
                <a:avLst/>
              </a:prstGeom>
              <a:blipFill>
                <a:blip r:embed="rId3"/>
                <a:stretch>
                  <a:fillRect l="-1661" t="-14474" r="-1661"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6831067" y="820737"/>
                <a:ext cx="2040495" cy="635367"/>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𝑧</m:t>
                        </m:r>
                      </m:num>
                      <m:den>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𝑥</m:t>
                        </m:r>
                      </m:den>
                    </m:f>
                    <m:r>
                      <a:rPr lang="en-US" altLang="zh-CN" sz="2400" b="0" i="1" smtClean="0">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𝑓</m:t>
                        </m:r>
                      </m:e>
                      <m:sub>
                        <m:r>
                          <a:rPr lang="en-US" altLang="zh-CN" sz="2400" i="1">
                            <a:solidFill>
                              <a:schemeClr val="tx1"/>
                            </a:solidFill>
                            <a:latin typeface="Cambria Math" panose="02040503050406030204" pitchFamily="18" charset="0"/>
                          </a:rPr>
                          <m:t>𝑥</m:t>
                        </m:r>
                      </m:sub>
                    </m:sSub>
                    <m:r>
                      <a:rPr lang="zh-CN" altLang="en-US" sz="2400" i="1">
                        <a:solidFill>
                          <a:schemeClr val="tx1"/>
                        </a:solidFill>
                        <a:latin typeface="Cambria Math" panose="02040503050406030204" pitchFamily="18" charset="0"/>
                      </a:rPr>
                      <m:t> </m:t>
                    </m:r>
                    <m:r>
                      <a:rPr lang="zh-CN" altLang="en-US" sz="240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𝑥</m:t>
                    </m:r>
                    <m:r>
                      <a:rPr lang="zh-CN" altLang="en-US" sz="240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𝑦</m:t>
                    </m:r>
                    <m:r>
                      <a:rPr lang="en-US" altLang="zh-CN" sz="2400" i="1">
                        <a:solidFill>
                          <a:schemeClr val="tx1"/>
                        </a:solidFill>
                        <a:latin typeface="Cambria Math" panose="02040503050406030204" pitchFamily="18" charset="0"/>
                      </a:rPr>
                      <m:t>)</m:t>
                    </m:r>
                  </m:oMath>
                </a14:m>
                <a:r>
                  <a:rPr lang="zh-CN" altLang="en-US" dirty="0" smtClean="0">
                    <a:solidFill>
                      <a:schemeClr val="tx1"/>
                    </a:solidFill>
                  </a:rPr>
                  <a:t> </a:t>
                </a:r>
                <a:r>
                  <a:rPr lang="en-US" altLang="zh-CN" dirty="0" smtClean="0">
                    <a:solidFill>
                      <a:schemeClr val="tx1"/>
                    </a:solidFill>
                  </a:rPr>
                  <a:t>,</a:t>
                </a:r>
                <a:endParaRPr lang="zh-CN" altLang="en-US" dirty="0">
                  <a:solidFill>
                    <a:schemeClr val="tx1"/>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6831067" y="820737"/>
                <a:ext cx="2040495" cy="635367"/>
              </a:xfrm>
              <a:prstGeom prst="rect">
                <a:avLst/>
              </a:prstGeom>
              <a:blipFill>
                <a:blip r:embed="rId4"/>
                <a:stretch>
                  <a:fillRect r="-17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8871562" y="820737"/>
                <a:ext cx="1985415" cy="676595"/>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𝑧</m:t>
                        </m:r>
                      </m:num>
                      <m:den>
                        <m:r>
                          <a:rPr lang="zh-CN" altLang="en-US" sz="240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𝑦</m:t>
                        </m:r>
                      </m:den>
                    </m:f>
                    <m:r>
                      <a:rPr lang="en-US" altLang="zh-CN" sz="2400" b="0" i="1" smtClean="0">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𝑓</m:t>
                        </m:r>
                      </m:e>
                      <m:sub>
                        <m:r>
                          <a:rPr lang="en-US" altLang="zh-CN" sz="2400" b="0" i="1" smtClean="0">
                            <a:solidFill>
                              <a:schemeClr val="tx1"/>
                            </a:solidFill>
                            <a:latin typeface="Cambria Math" panose="02040503050406030204" pitchFamily="18" charset="0"/>
                          </a:rPr>
                          <m:t>𝑦</m:t>
                        </m:r>
                      </m:sub>
                    </m:sSub>
                    <m:r>
                      <a:rPr lang="zh-CN" altLang="en-US" sz="2400" i="1">
                        <a:solidFill>
                          <a:schemeClr val="tx1"/>
                        </a:solidFill>
                        <a:latin typeface="Cambria Math" panose="02040503050406030204" pitchFamily="18" charset="0"/>
                      </a:rPr>
                      <m:t> </m:t>
                    </m:r>
                    <m:r>
                      <a:rPr lang="zh-CN" altLang="en-US" sz="240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𝑥</m:t>
                    </m:r>
                    <m:r>
                      <a:rPr lang="zh-CN" altLang="en-US" sz="240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𝑦</m:t>
                    </m:r>
                    <m:r>
                      <a:rPr lang="en-US" altLang="zh-CN" sz="2400" i="1">
                        <a:solidFill>
                          <a:schemeClr val="tx1"/>
                        </a:solidFill>
                        <a:latin typeface="Cambria Math" panose="02040503050406030204" pitchFamily="18" charset="0"/>
                      </a:rPr>
                      <m:t>)</m:t>
                    </m:r>
                  </m:oMath>
                </a14:m>
                <a:r>
                  <a:rPr lang="zh-CN" altLang="en-US" dirty="0" smtClean="0">
                    <a:solidFill>
                      <a:schemeClr val="tx1"/>
                    </a:solidFill>
                  </a:rPr>
                  <a:t> </a:t>
                </a:r>
                <a:endParaRPr lang="zh-CN" altLang="en-US" dirty="0">
                  <a:solidFill>
                    <a:schemeClr val="tx1"/>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8871562" y="820737"/>
                <a:ext cx="1985415" cy="67659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470529" y="1507720"/>
                <a:ext cx="9386447" cy="1045927"/>
              </a:xfrm>
              <a:prstGeom prst="rect">
                <a:avLst/>
              </a:prstGeom>
            </p:spPr>
            <p:txBody>
              <a:bodyPr wrap="square">
                <a:spAutoFit/>
              </a:bodyPr>
              <a:lstStyle/>
              <a:p>
                <a:r>
                  <a:rPr lang="zh-CN" altLang="en-US" sz="2400" dirty="0"/>
                  <a:t>如果这两个函数</a:t>
                </a:r>
                <a14:m>
                  <m:oMath xmlns:m="http://schemas.openxmlformats.org/officeDocument/2006/math">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den>
                    </m:f>
                  </m:oMath>
                </a14:m>
                <a:r>
                  <a:rPr lang="en-US" altLang="zh-CN" sz="2400" dirty="0" smtClean="0"/>
                  <a:t>,</a:t>
                </a:r>
                <a:r>
                  <a:rPr lang="zh-CN" altLang="en-US" sz="2400" dirty="0">
                    <a:solidFill>
                      <a:prstClr val="black"/>
                    </a:solidFill>
                  </a:rPr>
                  <a:t> </a:t>
                </a:r>
                <a14:m>
                  <m:oMath xmlns:m="http://schemas.openxmlformats.org/officeDocument/2006/math">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den>
                    </m:f>
                  </m:oMath>
                </a14:m>
                <a:r>
                  <a:rPr lang="zh-CN" altLang="en-US" sz="2400" dirty="0"/>
                  <a:t>的偏导数存在，则称它们是函数</a:t>
                </a:r>
                <a14:m>
                  <m:oMath xmlns:m="http://schemas.openxmlformats.org/officeDocument/2006/math">
                    <m:r>
                      <a:rPr lang="zh-CN" altLang="en-US"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oMath>
                </a14:m>
                <a:r>
                  <a:rPr lang="zh-CN" altLang="en-US" sz="2400" dirty="0"/>
                  <a:t>的二阶偏导数</a:t>
                </a:r>
                <a:r>
                  <a:rPr lang="en-US" altLang="zh-CN" sz="2400" dirty="0"/>
                  <a:t>. </a:t>
                </a:r>
                <a:r>
                  <a:rPr lang="zh-CN" altLang="en-US" sz="2400" dirty="0"/>
                  <a:t>按照对变量求导次序的不同，共有下列四个二阶偏导数：</a:t>
                </a:r>
              </a:p>
            </p:txBody>
          </p:sp>
        </mc:Choice>
        <mc:Fallback xmlns="">
          <p:sp>
            <p:nvSpPr>
              <p:cNvPr id="7" name="矩形 6"/>
              <p:cNvSpPr>
                <a:spLocks noRot="1" noChangeAspect="1" noMove="1" noResize="1" noEditPoints="1" noAdjustHandles="1" noChangeArrowheads="1" noChangeShapeType="1" noTextEdit="1"/>
              </p:cNvSpPr>
              <p:nvPr/>
            </p:nvSpPr>
            <p:spPr>
              <a:xfrm>
                <a:off x="1470529" y="1507720"/>
                <a:ext cx="9386447" cy="1045927"/>
              </a:xfrm>
              <a:prstGeom prst="rect">
                <a:avLst/>
              </a:prstGeom>
              <a:blipFill>
                <a:blip r:embed="rId6"/>
                <a:stretch>
                  <a:fillRect l="-974" r="-779" b="-127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598095" y="2666306"/>
                <a:ext cx="7471020" cy="709618"/>
              </a:xfrm>
              <a:prstGeom prst="rect">
                <a:avLst/>
              </a:prstGeom>
            </p:spPr>
            <p:txBody>
              <a:bodyPr wrap="non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num>
                      <m:den>
                        <m:r>
                          <a:rPr lang="zh-CN" altLang="en-US" sz="2400" i="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𝑥</m:t>
                        </m:r>
                      </m:den>
                    </m:f>
                    <m:d>
                      <m:dPr>
                        <m:ctrlPr>
                          <a:rPr lang="zh-CN" altLang="en-US" sz="2400" i="1">
                            <a:solidFill>
                              <a:srgbClr val="0000FF"/>
                            </a:solidFill>
                            <a:latin typeface="Cambria Math" panose="02040503050406030204" pitchFamily="18" charset="0"/>
                          </a:rPr>
                        </m:ctrlPr>
                      </m:dPr>
                      <m:e>
                        <m:f>
                          <m:fPr>
                            <m:ctrlPr>
                              <a:rPr lang="zh-CN" altLang="en-US" sz="2400" i="1">
                                <a:solidFill>
                                  <a:srgbClr val="0000FF"/>
                                </a:solidFill>
                                <a:latin typeface="Cambria Math" panose="02040503050406030204" pitchFamily="18" charset="0"/>
                              </a:rPr>
                            </m:ctrlPr>
                          </m:fPr>
                          <m:num>
                            <m:r>
                              <a:rPr lang="zh-CN" altLang="en-US" sz="2400" i="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𝑧</m:t>
                            </m:r>
                          </m:num>
                          <m:den>
                            <m:r>
                              <a:rPr lang="zh-CN" altLang="en-US" sz="2400" i="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𝑥</m:t>
                            </m:r>
                          </m:den>
                        </m:f>
                      </m:e>
                    </m:d>
                    <m:r>
                      <a:rPr lang="zh-CN" altLang="en-US" sz="2400" i="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sSup>
                          <m:sSupPr>
                            <m:ctrlPr>
                              <a:rPr lang="zh-CN" altLang="en-US" sz="2400" i="1">
                                <a:solidFill>
                                  <a:srgbClr val="0000FF"/>
                                </a:solidFill>
                                <a:latin typeface="Cambria Math" panose="02040503050406030204" pitchFamily="18" charset="0"/>
                              </a:rPr>
                            </m:ctrlPr>
                          </m:sSupPr>
                          <m:e>
                            <m:r>
                              <a:rPr lang="zh-CN" altLang="en-US" sz="2400" i="0">
                                <a:solidFill>
                                  <a:srgbClr val="0000FF"/>
                                </a:solidFill>
                                <a:latin typeface="Cambria Math" panose="02040503050406030204" pitchFamily="18" charset="0"/>
                              </a:rPr>
                              <m:t>𝜕</m:t>
                            </m:r>
                          </m:e>
                          <m:sup>
                            <m:r>
                              <a:rPr lang="zh-CN" altLang="en-US" sz="2400" i="0">
                                <a:solidFill>
                                  <a:srgbClr val="0000FF"/>
                                </a:solidFill>
                                <a:latin typeface="Cambria Math" panose="02040503050406030204" pitchFamily="18" charset="0"/>
                              </a:rPr>
                              <m:t>2</m:t>
                            </m:r>
                          </m:sup>
                        </m:sSup>
                        <m:r>
                          <a:rPr lang="zh-CN" altLang="en-US" sz="2400" i="1">
                            <a:solidFill>
                              <a:srgbClr val="0000FF"/>
                            </a:solidFill>
                            <a:latin typeface="Cambria Math" panose="02040503050406030204" pitchFamily="18" charset="0"/>
                          </a:rPr>
                          <m:t>𝑧</m:t>
                        </m:r>
                      </m:num>
                      <m:den>
                        <m:r>
                          <a:rPr lang="zh-CN" altLang="en-US" sz="2400" i="0">
                            <a:solidFill>
                              <a:srgbClr val="0000FF"/>
                            </a:solidFill>
                            <a:latin typeface="Cambria Math" panose="02040503050406030204" pitchFamily="18" charset="0"/>
                          </a:rPr>
                          <m:t>𝜕</m:t>
                        </m:r>
                        <m:sSup>
                          <m:sSupPr>
                            <m:ctrlPr>
                              <a:rPr lang="zh-CN" altLang="en-US" sz="2400" i="1">
                                <a:solidFill>
                                  <a:srgbClr val="0000FF"/>
                                </a:solidFill>
                                <a:latin typeface="Cambria Math" panose="02040503050406030204" pitchFamily="18" charset="0"/>
                              </a:rPr>
                            </m:ctrlPr>
                          </m:sSupPr>
                          <m:e>
                            <m:r>
                              <a:rPr lang="zh-CN" altLang="en-US" sz="2400" i="1">
                                <a:solidFill>
                                  <a:srgbClr val="0000FF"/>
                                </a:solidFill>
                                <a:latin typeface="Cambria Math" panose="02040503050406030204" pitchFamily="18" charset="0"/>
                              </a:rPr>
                              <m:t>𝑥</m:t>
                            </m:r>
                          </m:e>
                          <m:sup>
                            <m:r>
                              <a:rPr lang="zh-CN" altLang="en-US" sz="2400" i="0">
                                <a:solidFill>
                                  <a:srgbClr val="0000FF"/>
                                </a:solidFill>
                                <a:latin typeface="Cambria Math" panose="02040503050406030204" pitchFamily="18" charset="0"/>
                              </a:rPr>
                              <m:t>2</m:t>
                            </m:r>
                          </m:sup>
                        </m:sSup>
                      </m:den>
                    </m:f>
                    <m:r>
                      <a:rPr lang="zh-CN" altLang="en-US" sz="2400" i="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𝑓</m:t>
                        </m:r>
                      </m:e>
                      <m:sub>
                        <m:r>
                          <a:rPr lang="zh-CN" altLang="en-US" sz="2400" i="1">
                            <a:solidFill>
                              <a:srgbClr val="0000FF"/>
                            </a:solidFill>
                            <a:latin typeface="Cambria Math" panose="02040503050406030204" pitchFamily="18" charset="0"/>
                          </a:rPr>
                          <m:t>𝑥𝑥</m:t>
                        </m:r>
                      </m:sub>
                    </m:sSub>
                    <m:r>
                      <a:rPr lang="zh-CN" altLang="en-US" sz="2400" i="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𝑥</m:t>
                    </m:r>
                    <m:r>
                      <a:rPr lang="zh-CN" altLang="en-US" sz="2400" i="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𝑦</m:t>
                    </m:r>
                    <m:r>
                      <a:rPr lang="zh-CN" altLang="en-US" sz="2400" i="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f>
                      <m:fPr>
                        <m:ctrlPr>
                          <a:rPr lang="zh-CN" altLang="en-US" sz="2400" i="1">
                            <a:solidFill>
                              <a:srgbClr val="0000FF"/>
                            </a:solidFill>
                            <a:latin typeface="Cambria Math" panose="02040503050406030204" pitchFamily="18" charset="0"/>
                          </a:rPr>
                        </m:ctrlPr>
                      </m:fPr>
                      <m:num>
                        <m:r>
                          <a:rPr lang="zh-CN" altLang="en-US" sz="2400" i="0">
                            <a:solidFill>
                              <a:srgbClr val="0000FF"/>
                            </a:solidFill>
                            <a:latin typeface="Cambria Math" panose="02040503050406030204" pitchFamily="18" charset="0"/>
                          </a:rPr>
                          <m:t>𝜕</m:t>
                        </m:r>
                      </m:num>
                      <m:den>
                        <m:r>
                          <a:rPr lang="zh-CN" altLang="en-US" sz="2400" i="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𝑦</m:t>
                        </m:r>
                      </m:den>
                    </m:f>
                    <m:d>
                      <m:dPr>
                        <m:ctrlPr>
                          <a:rPr lang="zh-CN" altLang="en-US" sz="2400" i="1">
                            <a:solidFill>
                              <a:srgbClr val="0000FF"/>
                            </a:solidFill>
                            <a:latin typeface="Cambria Math" panose="02040503050406030204" pitchFamily="18" charset="0"/>
                          </a:rPr>
                        </m:ctrlPr>
                      </m:dPr>
                      <m:e>
                        <m:f>
                          <m:fPr>
                            <m:ctrlPr>
                              <a:rPr lang="zh-CN" altLang="en-US" sz="2400" i="1">
                                <a:solidFill>
                                  <a:srgbClr val="0000FF"/>
                                </a:solidFill>
                                <a:latin typeface="Cambria Math" panose="02040503050406030204" pitchFamily="18" charset="0"/>
                              </a:rPr>
                            </m:ctrlPr>
                          </m:fPr>
                          <m:num>
                            <m:r>
                              <a:rPr lang="zh-CN" altLang="en-US" sz="2400" i="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𝑧</m:t>
                            </m:r>
                          </m:num>
                          <m:den>
                            <m:r>
                              <a:rPr lang="zh-CN" altLang="en-US" sz="2400" i="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𝑥</m:t>
                            </m:r>
                          </m:den>
                        </m:f>
                      </m:e>
                    </m:d>
                    <m:r>
                      <a:rPr lang="zh-CN" altLang="en-US" sz="2400" i="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sSup>
                          <m:sSupPr>
                            <m:ctrlPr>
                              <a:rPr lang="zh-CN" altLang="en-US" sz="2400" i="1">
                                <a:solidFill>
                                  <a:srgbClr val="0000FF"/>
                                </a:solidFill>
                                <a:latin typeface="Cambria Math" panose="02040503050406030204" pitchFamily="18" charset="0"/>
                              </a:rPr>
                            </m:ctrlPr>
                          </m:sSupPr>
                          <m:e>
                            <m:r>
                              <a:rPr lang="zh-CN" altLang="en-US" sz="2400" i="0">
                                <a:solidFill>
                                  <a:srgbClr val="0000FF"/>
                                </a:solidFill>
                                <a:latin typeface="Cambria Math" panose="02040503050406030204" pitchFamily="18" charset="0"/>
                              </a:rPr>
                              <m:t>𝜕</m:t>
                            </m:r>
                          </m:e>
                          <m:sup>
                            <m:r>
                              <a:rPr lang="zh-CN" altLang="en-US" sz="2400" i="0">
                                <a:solidFill>
                                  <a:srgbClr val="0000FF"/>
                                </a:solidFill>
                                <a:latin typeface="Cambria Math" panose="02040503050406030204" pitchFamily="18" charset="0"/>
                              </a:rPr>
                              <m:t>2</m:t>
                            </m:r>
                          </m:sup>
                        </m:sSup>
                        <m:r>
                          <a:rPr lang="zh-CN" altLang="en-US" sz="2400" i="1">
                            <a:solidFill>
                              <a:srgbClr val="0000FF"/>
                            </a:solidFill>
                            <a:latin typeface="Cambria Math" panose="02040503050406030204" pitchFamily="18" charset="0"/>
                          </a:rPr>
                          <m:t>𝑧</m:t>
                        </m:r>
                      </m:num>
                      <m:den>
                        <m:r>
                          <a:rPr lang="zh-CN" altLang="en-US" sz="2400" i="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𝑥</m:t>
                        </m:r>
                        <m:r>
                          <a:rPr lang="zh-CN" altLang="en-US" sz="2400" i="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𝑦</m:t>
                        </m:r>
                      </m:den>
                    </m:f>
                    <m:r>
                      <a:rPr lang="zh-CN" altLang="en-US" sz="2400" i="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𝑓</m:t>
                        </m:r>
                      </m:e>
                      <m:sub>
                        <m:r>
                          <a:rPr lang="zh-CN" altLang="en-US" sz="2400" i="1">
                            <a:solidFill>
                              <a:srgbClr val="0000FF"/>
                            </a:solidFill>
                            <a:latin typeface="Cambria Math" panose="02040503050406030204" pitchFamily="18" charset="0"/>
                          </a:rPr>
                          <m:t>𝑥𝑦</m:t>
                        </m:r>
                      </m:sub>
                    </m:sSub>
                    <m:r>
                      <a:rPr lang="zh-CN" altLang="en-US" sz="2400" i="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𝑥</m:t>
                    </m:r>
                    <m:r>
                      <a:rPr lang="zh-CN" altLang="en-US" sz="2400" i="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𝑦</m:t>
                    </m:r>
                    <m:r>
                      <a:rPr lang="zh-CN" altLang="en-US" sz="2400" i="0">
                        <a:solidFill>
                          <a:srgbClr val="0000FF"/>
                        </a:solidFill>
                        <a:latin typeface="Cambria Math" panose="02040503050406030204" pitchFamily="18" charset="0"/>
                      </a:rPr>
                      <m:t>),</m:t>
                    </m:r>
                  </m:oMath>
                </a14:m>
                <a:r>
                  <a:rPr lang="zh-CN" altLang="en-US" sz="2400" dirty="0" smtClean="0">
                    <a:solidFill>
                      <a:srgbClr val="0000FF"/>
                    </a:solidFill>
                  </a:rPr>
                  <a:t> </a:t>
                </a:r>
                <a:endParaRPr lang="zh-CN" altLang="en-US" sz="2400" dirty="0">
                  <a:solidFill>
                    <a:srgbClr val="0000FF"/>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2598095" y="2666306"/>
                <a:ext cx="7471020" cy="70961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598095" y="3375924"/>
                <a:ext cx="7649595" cy="709618"/>
              </a:xfrm>
              <a:prstGeom prst="rect">
                <a:avLst/>
              </a:prstGeom>
            </p:spPr>
            <p:txBody>
              <a:bodyPr wrap="non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num>
                      <m:den>
                        <m:r>
                          <a:rPr lang="zh-CN" altLang="en-US" sz="2400" i="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𝑥</m:t>
                        </m:r>
                      </m:den>
                    </m:f>
                    <m:d>
                      <m:dPr>
                        <m:ctrlPr>
                          <a:rPr lang="zh-CN" altLang="en-US" sz="2400" i="1">
                            <a:solidFill>
                              <a:srgbClr val="0000FF"/>
                            </a:solidFill>
                            <a:latin typeface="Cambria Math" panose="02040503050406030204" pitchFamily="18" charset="0"/>
                          </a:rPr>
                        </m:ctrlPr>
                      </m:dPr>
                      <m:e>
                        <m:f>
                          <m:fPr>
                            <m:ctrlPr>
                              <a:rPr lang="zh-CN" altLang="en-US" sz="2400" i="1">
                                <a:solidFill>
                                  <a:srgbClr val="0000FF"/>
                                </a:solidFill>
                                <a:latin typeface="Cambria Math" panose="02040503050406030204" pitchFamily="18" charset="0"/>
                              </a:rPr>
                            </m:ctrlPr>
                          </m:fPr>
                          <m:num>
                            <m:r>
                              <a:rPr lang="zh-CN" altLang="en-US" sz="2400" i="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𝑧</m:t>
                            </m:r>
                          </m:num>
                          <m:den>
                            <m:r>
                              <a:rPr lang="zh-CN" altLang="en-US" sz="2400" i="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𝑦</m:t>
                            </m:r>
                          </m:den>
                        </m:f>
                      </m:e>
                    </m:d>
                    <m:r>
                      <a:rPr lang="zh-CN" altLang="en-US" sz="2400" i="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sSup>
                          <m:sSupPr>
                            <m:ctrlPr>
                              <a:rPr lang="zh-CN" altLang="en-US" sz="2400" i="1">
                                <a:solidFill>
                                  <a:srgbClr val="0000FF"/>
                                </a:solidFill>
                                <a:latin typeface="Cambria Math" panose="02040503050406030204" pitchFamily="18" charset="0"/>
                              </a:rPr>
                            </m:ctrlPr>
                          </m:sSupPr>
                          <m:e>
                            <m:r>
                              <a:rPr lang="zh-CN" altLang="en-US" sz="2400">
                                <a:solidFill>
                                  <a:srgbClr val="0000FF"/>
                                </a:solidFill>
                                <a:latin typeface="Cambria Math" panose="02040503050406030204" pitchFamily="18" charset="0"/>
                              </a:rPr>
                              <m:t>𝜕</m:t>
                            </m:r>
                          </m:e>
                          <m:sup>
                            <m:r>
                              <a:rPr lang="zh-CN" altLang="en-US" sz="2400">
                                <a:solidFill>
                                  <a:srgbClr val="0000FF"/>
                                </a:solidFill>
                                <a:latin typeface="Cambria Math" panose="02040503050406030204" pitchFamily="18" charset="0"/>
                              </a:rPr>
                              <m:t>2</m:t>
                            </m:r>
                          </m:sup>
                        </m:sSup>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𝑦</m:t>
                        </m:r>
                        <m:r>
                          <a:rPr lang="zh-CN" altLang="en-US" sz="240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𝑥</m:t>
                        </m:r>
                      </m:den>
                    </m:f>
                    <m:r>
                      <a:rPr lang="zh-CN" altLang="en-US" sz="2400" i="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𝑓</m:t>
                        </m:r>
                      </m:e>
                      <m:sub>
                        <m:r>
                          <a:rPr lang="en-US" altLang="zh-CN" sz="2400" b="0" i="1" smtClean="0">
                            <a:solidFill>
                              <a:srgbClr val="0000FF"/>
                            </a:solidFill>
                            <a:latin typeface="Cambria Math" panose="02040503050406030204" pitchFamily="18" charset="0"/>
                          </a:rPr>
                          <m:t>𝑦</m:t>
                        </m:r>
                        <m:r>
                          <a:rPr lang="zh-CN" altLang="en-US" sz="2400" i="1">
                            <a:solidFill>
                              <a:srgbClr val="0000FF"/>
                            </a:solidFill>
                            <a:latin typeface="Cambria Math" panose="02040503050406030204" pitchFamily="18" charset="0"/>
                          </a:rPr>
                          <m:t>𝑥</m:t>
                        </m:r>
                      </m:sub>
                    </m:sSub>
                    <m:r>
                      <a:rPr lang="zh-CN" altLang="en-US" sz="2400" i="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𝑥</m:t>
                    </m:r>
                    <m:r>
                      <a:rPr lang="zh-CN" altLang="en-US" sz="2400" i="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𝑦</m:t>
                    </m:r>
                    <m:r>
                      <a:rPr lang="zh-CN" altLang="en-US" sz="2400" i="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f>
                      <m:fPr>
                        <m:ctrlPr>
                          <a:rPr lang="zh-CN" altLang="en-US" sz="2400" i="1">
                            <a:solidFill>
                              <a:srgbClr val="0000FF"/>
                            </a:solidFill>
                            <a:latin typeface="Cambria Math" panose="02040503050406030204" pitchFamily="18" charset="0"/>
                          </a:rPr>
                        </m:ctrlPr>
                      </m:fPr>
                      <m:num>
                        <m:r>
                          <a:rPr lang="zh-CN" altLang="en-US" sz="2400" i="0">
                            <a:solidFill>
                              <a:srgbClr val="0000FF"/>
                            </a:solidFill>
                            <a:latin typeface="Cambria Math" panose="02040503050406030204" pitchFamily="18" charset="0"/>
                          </a:rPr>
                          <m:t>𝜕</m:t>
                        </m:r>
                      </m:num>
                      <m:den>
                        <m:r>
                          <a:rPr lang="zh-CN" altLang="en-US" sz="2400" i="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𝑦</m:t>
                        </m:r>
                      </m:den>
                    </m:f>
                    <m:d>
                      <m:dPr>
                        <m:ctrlPr>
                          <a:rPr lang="zh-CN" altLang="en-US" sz="2400" i="1">
                            <a:solidFill>
                              <a:srgbClr val="0000FF"/>
                            </a:solidFill>
                            <a:latin typeface="Cambria Math" panose="02040503050406030204" pitchFamily="18" charset="0"/>
                          </a:rPr>
                        </m:ctrlPr>
                      </m:dPr>
                      <m:e>
                        <m:f>
                          <m:fPr>
                            <m:ctrlPr>
                              <a:rPr lang="zh-CN" altLang="en-US" sz="2400" i="1">
                                <a:solidFill>
                                  <a:srgbClr val="0000FF"/>
                                </a:solidFill>
                                <a:latin typeface="Cambria Math" panose="02040503050406030204" pitchFamily="18" charset="0"/>
                              </a:rPr>
                            </m:ctrlPr>
                          </m:fPr>
                          <m:num>
                            <m:r>
                              <a:rPr lang="zh-CN" altLang="en-US" sz="2400" i="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𝑧</m:t>
                            </m:r>
                          </m:num>
                          <m:den>
                            <m:r>
                              <a:rPr lang="zh-CN" altLang="en-US" sz="2400" i="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𝑦</m:t>
                            </m:r>
                          </m:den>
                        </m:f>
                      </m:e>
                    </m:d>
                    <m:r>
                      <a:rPr lang="zh-CN" altLang="en-US" sz="2400" i="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sSup>
                          <m:sSupPr>
                            <m:ctrlPr>
                              <a:rPr lang="zh-CN" altLang="en-US" sz="2400" i="1">
                                <a:solidFill>
                                  <a:srgbClr val="0000FF"/>
                                </a:solidFill>
                                <a:latin typeface="Cambria Math" panose="02040503050406030204" pitchFamily="18" charset="0"/>
                              </a:rPr>
                            </m:ctrlPr>
                          </m:sSupPr>
                          <m:e>
                            <m:r>
                              <a:rPr lang="zh-CN" altLang="en-US" sz="2400">
                                <a:solidFill>
                                  <a:srgbClr val="0000FF"/>
                                </a:solidFill>
                                <a:latin typeface="Cambria Math" panose="02040503050406030204" pitchFamily="18" charset="0"/>
                              </a:rPr>
                              <m:t>𝜕</m:t>
                            </m:r>
                          </m:e>
                          <m:sup>
                            <m:r>
                              <a:rPr lang="zh-CN" altLang="en-US" sz="2400">
                                <a:solidFill>
                                  <a:srgbClr val="0000FF"/>
                                </a:solidFill>
                                <a:latin typeface="Cambria Math" panose="02040503050406030204" pitchFamily="18" charset="0"/>
                              </a:rPr>
                              <m:t>2</m:t>
                            </m:r>
                          </m:sup>
                        </m:sSup>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sSup>
                          <m:sSupPr>
                            <m:ctrlPr>
                              <a:rPr lang="zh-CN" altLang="en-US" sz="2400" i="1">
                                <a:solidFill>
                                  <a:srgbClr val="0000FF"/>
                                </a:solidFill>
                                <a:latin typeface="Cambria Math" panose="02040503050406030204" pitchFamily="18" charset="0"/>
                              </a:rPr>
                            </m:ctrlPr>
                          </m:sSupPr>
                          <m:e>
                            <m:r>
                              <a:rPr lang="en-US" altLang="zh-CN" sz="2400" b="0" i="1" smtClean="0">
                                <a:solidFill>
                                  <a:srgbClr val="0000FF"/>
                                </a:solidFill>
                                <a:latin typeface="Cambria Math" panose="02040503050406030204" pitchFamily="18" charset="0"/>
                              </a:rPr>
                              <m:t>𝑦</m:t>
                            </m:r>
                          </m:e>
                          <m:sup>
                            <m:r>
                              <a:rPr lang="zh-CN" altLang="en-US" sz="2400">
                                <a:solidFill>
                                  <a:srgbClr val="0000FF"/>
                                </a:solidFill>
                                <a:latin typeface="Cambria Math" panose="02040503050406030204" pitchFamily="18" charset="0"/>
                              </a:rPr>
                              <m:t>2</m:t>
                            </m:r>
                          </m:sup>
                        </m:sSup>
                      </m:den>
                    </m:f>
                    <m:r>
                      <a:rPr lang="zh-CN" altLang="en-US" sz="2400" i="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𝑓</m:t>
                        </m:r>
                      </m:e>
                      <m:sub>
                        <m:r>
                          <a:rPr lang="en-US" altLang="zh-CN" sz="2400" b="0" i="1" smtClean="0">
                            <a:solidFill>
                              <a:srgbClr val="0000FF"/>
                            </a:solidFill>
                            <a:latin typeface="Cambria Math" panose="02040503050406030204" pitchFamily="18" charset="0"/>
                          </a:rPr>
                          <m:t>𝑦</m:t>
                        </m:r>
                        <m:r>
                          <a:rPr lang="zh-CN" altLang="en-US" sz="2400" i="1">
                            <a:solidFill>
                              <a:srgbClr val="0000FF"/>
                            </a:solidFill>
                            <a:latin typeface="Cambria Math" panose="02040503050406030204" pitchFamily="18" charset="0"/>
                          </a:rPr>
                          <m:t>𝑦</m:t>
                        </m:r>
                      </m:sub>
                    </m:sSub>
                    <m:r>
                      <a:rPr lang="zh-CN" altLang="en-US" sz="2400" i="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𝑥</m:t>
                    </m:r>
                    <m:r>
                      <a:rPr lang="zh-CN" altLang="en-US" sz="2400" i="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𝑦</m:t>
                    </m:r>
                    <m:r>
                      <a:rPr lang="zh-CN" altLang="en-US" sz="2400" i="0">
                        <a:solidFill>
                          <a:srgbClr val="0000FF"/>
                        </a:solidFill>
                        <a:latin typeface="Cambria Math" panose="02040503050406030204" pitchFamily="18" charset="0"/>
                      </a:rPr>
                      <m:t>),</m:t>
                    </m:r>
                  </m:oMath>
                </a14:m>
                <a:r>
                  <a:rPr lang="zh-CN" altLang="en-US" sz="2400" dirty="0" smtClean="0">
                    <a:solidFill>
                      <a:srgbClr val="0000FF"/>
                    </a:solidFill>
                  </a:rPr>
                  <a:t> </a:t>
                </a:r>
                <a:endParaRPr lang="zh-CN" altLang="en-US" sz="2400" dirty="0">
                  <a:solidFill>
                    <a:srgbClr val="0000FF"/>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2598095" y="3375924"/>
                <a:ext cx="7649595" cy="70961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470529" y="4198201"/>
                <a:ext cx="5869171" cy="709618"/>
              </a:xfrm>
              <a:prstGeom prst="rect">
                <a:avLst/>
              </a:prstGeom>
            </p:spPr>
            <p:txBody>
              <a:bodyPr wrap="none">
                <a:spAutoFit/>
              </a:bodyPr>
              <a:lstStyle/>
              <a:p>
                <a:r>
                  <a:rPr lang="zh-CN" altLang="en-US" sz="2400" dirty="0"/>
                  <a:t>其中</a:t>
                </a:r>
                <a14:m>
                  <m:oMath xmlns:m="http://schemas.openxmlformats.org/officeDocument/2006/math">
                    <m:f>
                      <m:fPr>
                        <m:ctrlPr>
                          <a:rPr lang="zh-CN" altLang="en-US" sz="2400" i="1">
                            <a:solidFill>
                              <a:srgbClr val="0000FF"/>
                            </a:solidFill>
                            <a:latin typeface="Cambria Math" panose="02040503050406030204" pitchFamily="18" charset="0"/>
                          </a:rPr>
                        </m:ctrlPr>
                      </m:fPr>
                      <m:num>
                        <m:sSup>
                          <m:sSupPr>
                            <m:ctrlPr>
                              <a:rPr lang="zh-CN" altLang="en-US" sz="2400" i="1">
                                <a:solidFill>
                                  <a:srgbClr val="0000FF"/>
                                </a:solidFill>
                                <a:latin typeface="Cambria Math" panose="02040503050406030204" pitchFamily="18" charset="0"/>
                              </a:rPr>
                            </m:ctrlPr>
                          </m:sSupPr>
                          <m:e>
                            <m:r>
                              <a:rPr lang="zh-CN" altLang="en-US" sz="2400">
                                <a:solidFill>
                                  <a:srgbClr val="0000FF"/>
                                </a:solidFill>
                                <a:latin typeface="Cambria Math" panose="02040503050406030204" pitchFamily="18" charset="0"/>
                              </a:rPr>
                              <m:t>𝜕</m:t>
                            </m:r>
                          </m:e>
                          <m:sup>
                            <m:r>
                              <a:rPr lang="zh-CN" altLang="en-US" sz="2400">
                                <a:solidFill>
                                  <a:srgbClr val="0000FF"/>
                                </a:solidFill>
                                <a:latin typeface="Cambria Math" panose="02040503050406030204" pitchFamily="18" charset="0"/>
                              </a:rPr>
                              <m:t>2</m:t>
                            </m:r>
                          </m:sup>
                        </m:sSup>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𝑥</m:t>
                        </m:r>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𝑦</m:t>
                        </m:r>
                      </m:den>
                    </m:f>
                    <m:r>
                      <m:rPr>
                        <m:nor/>
                      </m:rPr>
                      <a:rPr lang="zh-CN" altLang="en-US" sz="2400" dirty="0"/>
                      <m:t>、</m:t>
                    </m:r>
                    <m:f>
                      <m:fPr>
                        <m:ctrlPr>
                          <a:rPr lang="zh-CN" altLang="en-US" sz="2400" i="1">
                            <a:solidFill>
                              <a:srgbClr val="0000FF"/>
                            </a:solidFill>
                            <a:latin typeface="Cambria Math" panose="02040503050406030204" pitchFamily="18" charset="0"/>
                          </a:rPr>
                        </m:ctrlPr>
                      </m:fPr>
                      <m:num>
                        <m:sSup>
                          <m:sSupPr>
                            <m:ctrlPr>
                              <a:rPr lang="zh-CN" altLang="en-US" sz="2400" i="1">
                                <a:solidFill>
                                  <a:srgbClr val="0000FF"/>
                                </a:solidFill>
                                <a:latin typeface="Cambria Math" panose="02040503050406030204" pitchFamily="18" charset="0"/>
                              </a:rPr>
                            </m:ctrlPr>
                          </m:sSupPr>
                          <m:e>
                            <m:r>
                              <a:rPr lang="zh-CN" altLang="en-US" sz="2400">
                                <a:solidFill>
                                  <a:srgbClr val="0000FF"/>
                                </a:solidFill>
                                <a:latin typeface="Cambria Math" panose="02040503050406030204" pitchFamily="18" charset="0"/>
                              </a:rPr>
                              <m:t>𝜕</m:t>
                            </m:r>
                          </m:e>
                          <m:sup>
                            <m:r>
                              <a:rPr lang="zh-CN" altLang="en-US" sz="2400">
                                <a:solidFill>
                                  <a:srgbClr val="0000FF"/>
                                </a:solidFill>
                                <a:latin typeface="Cambria Math" panose="02040503050406030204" pitchFamily="18" charset="0"/>
                              </a:rPr>
                              <m:t>2</m:t>
                            </m:r>
                          </m:sup>
                        </m:sSup>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𝑦</m:t>
                        </m:r>
                        <m:r>
                          <a:rPr lang="zh-CN" altLang="en-US" sz="2400">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𝑥</m:t>
                        </m:r>
                      </m:den>
                    </m:f>
                    <m:r>
                      <a:rPr lang="en-US" altLang="zh-CN" sz="2400" i="1">
                        <a:solidFill>
                          <a:srgbClr val="0000FF"/>
                        </a:solidFill>
                        <a:latin typeface="Cambria Math" panose="02040503050406030204" pitchFamily="18" charset="0"/>
                      </a:rPr>
                      <m:t> </m:t>
                    </m:r>
                  </m:oMath>
                </a14:m>
                <a:r>
                  <a:rPr lang="zh-CN" altLang="en-US" sz="2400" dirty="0" smtClean="0"/>
                  <a:t>两</a:t>
                </a:r>
                <a:r>
                  <a:rPr lang="zh-CN" altLang="en-US" sz="2400" dirty="0"/>
                  <a:t>个偏导称为混合偏导数</a:t>
                </a:r>
                <a:r>
                  <a:rPr lang="en-US" altLang="zh-CN" sz="2400" dirty="0"/>
                  <a:t>.</a:t>
                </a:r>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1470529" y="4198201"/>
                <a:ext cx="5869171" cy="709618"/>
              </a:xfrm>
              <a:prstGeom prst="rect">
                <a:avLst/>
              </a:prstGeom>
              <a:blipFill>
                <a:blip r:embed="rId9"/>
                <a:stretch>
                  <a:fillRect l="-1558" r="-727" b="-1724"/>
                </a:stretch>
              </a:blipFill>
            </p:spPr>
            <p:txBody>
              <a:bodyPr/>
              <a:lstStyle/>
              <a:p>
                <a:r>
                  <a:rPr lang="zh-CN" altLang="en-US">
                    <a:noFill/>
                  </a:rPr>
                  <a:t> </a:t>
                </a:r>
              </a:p>
            </p:txBody>
          </p:sp>
        </mc:Fallback>
      </mc:AlternateContent>
      <p:sp>
        <p:nvSpPr>
          <p:cNvPr id="14" name="矩形 13"/>
          <p:cNvSpPr/>
          <p:nvPr/>
        </p:nvSpPr>
        <p:spPr>
          <a:xfrm>
            <a:off x="1470529" y="5035770"/>
            <a:ext cx="6766596" cy="461665"/>
          </a:xfrm>
          <a:prstGeom prst="rect">
            <a:avLst/>
          </a:prstGeom>
        </p:spPr>
        <p:txBody>
          <a:bodyPr wrap="none">
            <a:spAutoFit/>
          </a:bodyPr>
          <a:lstStyle/>
          <a:p>
            <a:r>
              <a:rPr lang="zh-CN" altLang="en-US" sz="2400" dirty="0"/>
              <a:t>类似地，可以定义三阶、四阶、 以及</a:t>
            </a:r>
            <a:r>
              <a:rPr lang="en-US" altLang="zh-CN" sz="2400" dirty="0"/>
              <a:t>n</a:t>
            </a:r>
            <a:r>
              <a:rPr lang="zh-CN" altLang="en-US" sz="2400" dirty="0"/>
              <a:t>阶偏导数</a:t>
            </a:r>
            <a:r>
              <a:rPr lang="en-US" altLang="zh-CN" sz="2400" dirty="0"/>
              <a:t>. </a:t>
            </a:r>
            <a:endParaRPr lang="zh-CN" altLang="en-US" sz="2400" dirty="0"/>
          </a:p>
        </p:txBody>
      </p:sp>
      <p:sp>
        <p:nvSpPr>
          <p:cNvPr id="15" name="矩形 14"/>
          <p:cNvSpPr/>
          <p:nvPr/>
        </p:nvSpPr>
        <p:spPr>
          <a:xfrm>
            <a:off x="1470529" y="5673381"/>
            <a:ext cx="7040710" cy="461665"/>
          </a:xfrm>
          <a:prstGeom prst="rect">
            <a:avLst/>
          </a:prstGeom>
        </p:spPr>
        <p:txBody>
          <a:bodyPr wrap="none">
            <a:spAutoFit/>
          </a:bodyPr>
          <a:lstStyle/>
          <a:p>
            <a:r>
              <a:rPr lang="zh-CN" altLang="en-US" sz="2400" dirty="0"/>
              <a:t>我们把二阶及二阶以上的偏导数统称为高阶偏导数</a:t>
            </a:r>
            <a:r>
              <a:rPr lang="en-US" altLang="zh-CN" sz="2400" dirty="0"/>
              <a:t>.</a:t>
            </a:r>
            <a:endParaRPr lang="zh-CN" altLang="en-US" sz="2400" dirty="0"/>
          </a:p>
        </p:txBody>
      </p:sp>
    </p:spTree>
    <p:extLst>
      <p:ext uri="{BB962C8B-B14F-4D97-AF65-F5344CB8AC3E}">
        <p14:creationId xmlns:p14="http://schemas.microsoft.com/office/powerpoint/2010/main" val="30455742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12:39:01</a:t>
            </a:fld>
            <a:endParaRPr lang="en-US" altLang="zh-CN"/>
          </a:p>
        </p:txBody>
      </p:sp>
      <p:sp>
        <p:nvSpPr>
          <p:cNvPr id="3" name="矩形 2"/>
          <p:cNvSpPr/>
          <p:nvPr/>
        </p:nvSpPr>
        <p:spPr>
          <a:xfrm>
            <a:off x="1242530" y="365125"/>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4</a:t>
            </a:r>
            <a:r>
              <a:rPr lang="en-US" altLang="zh-CN" sz="2400" b="1" dirty="0" smtClean="0">
                <a:solidFill>
                  <a:prstClr val="black"/>
                </a:solidFill>
                <a:ea typeface="黑体" panose="02010609060101010101" pitchFamily="49" charset="-122"/>
              </a:rPr>
              <a:t> </a:t>
            </a:r>
            <a:endParaRPr lang="zh-CN" altLang="en-US" sz="1600" dirty="0"/>
          </a:p>
        </p:txBody>
      </p:sp>
      <mc:AlternateContent xmlns:mc="http://schemas.openxmlformats.org/markup-compatibility/2006" xmlns:a14="http://schemas.microsoft.com/office/drawing/2010/main">
        <mc:Choice Requires="a14">
          <p:sp>
            <p:nvSpPr>
              <p:cNvPr id="4" name="矩形 3"/>
              <p:cNvSpPr/>
              <p:nvPr/>
            </p:nvSpPr>
            <p:spPr>
              <a:xfrm>
                <a:off x="1993056" y="365125"/>
                <a:ext cx="6604821" cy="461665"/>
              </a:xfrm>
              <a:prstGeom prst="rect">
                <a:avLst/>
              </a:prstGeom>
            </p:spPr>
            <p:txBody>
              <a:bodyPr wrap="none">
                <a:spAutoFit/>
              </a:bodyPr>
              <a:lstStyle/>
              <a:p>
                <a:r>
                  <a:rPr lang="zh-CN" altLang="en-US" sz="2400" dirty="0" smtClean="0">
                    <a:solidFill>
                      <a:prstClr val="black"/>
                    </a:solidFill>
                  </a:rPr>
                  <a:t>求</a:t>
                </a:r>
                <a14:m>
                  <m:oMath xmlns:m="http://schemas.openxmlformats.org/officeDocument/2006/math">
                    <m:r>
                      <a:rPr lang="zh-CN" altLang="en-US" sz="2400" i="1">
                        <a:solidFill>
                          <a:prstClr val="black"/>
                        </a:solidFill>
                        <a:latin typeface="Cambria Math" panose="02040503050406030204" pitchFamily="18" charset="0"/>
                      </a:rPr>
                      <m:t>函数</m:t>
                    </m:r>
                    <m:r>
                      <a:rPr lang="zh-CN" altLang="en-US" sz="2400" i="1">
                        <a:latin typeface="Cambria Math" panose="02040503050406030204" pitchFamily="18" charset="0"/>
                      </a:rPr>
                      <m:t>𝑧</m:t>
                    </m:r>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1">
                            <a:latin typeface="Cambria Math" panose="02040503050406030204" pitchFamily="18" charset="0"/>
                          </a:rPr>
                          <m:t>𝑦</m:t>
                        </m:r>
                      </m:sup>
                    </m:sSup>
                    <m:r>
                      <m:rPr>
                        <m:nor/>
                      </m:rPr>
                      <a:rPr lang="zh-CN" altLang="en-US" sz="2400" i="1">
                        <a:latin typeface="Cambria Math" panose="02040503050406030204" pitchFamily="18" charset="0"/>
                      </a:rPr>
                      <m:t> </m:t>
                    </m:r>
                    <m:r>
                      <a:rPr lang="zh-CN" altLang="en-US" sz="2400">
                        <a:latin typeface="Cambria Math" panose="02040503050406030204" pitchFamily="18" charset="0"/>
                      </a:rPr>
                      <m:t>(</m:t>
                    </m:r>
                    <m:r>
                      <m:rPr>
                        <m:nor/>
                      </m:rPr>
                      <a:rPr lang="zh-CN" altLang="en-US" sz="2400" i="1">
                        <a:latin typeface="Cambria Math" panose="02040503050406030204" pitchFamily="18" charset="0"/>
                      </a:rPr>
                      <m:t> </m:t>
                    </m:r>
                    <m:r>
                      <a:rPr lang="zh-CN" altLang="en-US" sz="2400" i="1">
                        <a:latin typeface="Cambria Math" panose="02040503050406030204" pitchFamily="18" charset="0"/>
                      </a:rPr>
                      <m:t>𝑥</m:t>
                    </m:r>
                    <m:r>
                      <a:rPr lang="zh-CN" altLang="en-US" sz="2400">
                        <a:latin typeface="Cambria Math" panose="02040503050406030204" pitchFamily="18" charset="0"/>
                      </a:rPr>
                      <m:t>&gt;0,</m:t>
                    </m:r>
                    <m:r>
                      <m:rPr>
                        <m:nor/>
                      </m:rPr>
                      <a:rPr lang="zh-CN" altLang="en-US" sz="2400" i="1">
                        <a:latin typeface="Cambria Math" panose="02040503050406030204" pitchFamily="18" charset="0"/>
                      </a:rPr>
                      <m:t> </m:t>
                    </m:r>
                    <m:r>
                      <a:rPr lang="zh-CN" altLang="en-US" sz="2400">
                        <a:latin typeface="Cambria Math" panose="02040503050406030204" pitchFamily="18" charset="0"/>
                      </a:rPr>
                      <m:t>且</m:t>
                    </m:r>
                    <m:r>
                      <m:rPr>
                        <m:nor/>
                      </m:rPr>
                      <a:rPr lang="zh-CN" altLang="en-US" sz="2400" i="1">
                        <a:latin typeface="Cambria Math" panose="02040503050406030204" pitchFamily="18" charset="0"/>
                      </a:rPr>
                      <m:t> </m:t>
                    </m:r>
                    <m:r>
                      <a:rPr lang="zh-CN" altLang="en-US" sz="2400" i="1">
                        <a:latin typeface="Cambria Math" panose="02040503050406030204" pitchFamily="18" charset="0"/>
                      </a:rPr>
                      <m:t>𝑥</m:t>
                    </m:r>
                    <m:r>
                      <a:rPr lang="zh-CN" altLang="en-US" sz="2400">
                        <a:latin typeface="Cambria Math" panose="02040503050406030204" pitchFamily="18" charset="0"/>
                      </a:rPr>
                      <m:t>≠1</m:t>
                    </m:r>
                    <m:r>
                      <m:rPr>
                        <m:nor/>
                      </m:rPr>
                      <a:rPr lang="zh-CN" altLang="en-US" sz="2400" i="1">
                        <a:latin typeface="Cambria Math" panose="02040503050406030204" pitchFamily="18" charset="0"/>
                      </a:rPr>
                      <m:t> </m:t>
                    </m:r>
                    <m:r>
                      <a:rPr lang="en-US" altLang="zh-CN" sz="2400" b="0" i="0" smtClean="0">
                        <a:latin typeface="Cambria Math" panose="02040503050406030204" pitchFamily="18" charset="0"/>
                      </a:rPr>
                      <m:t>)</m:t>
                    </m:r>
                    <m:r>
                      <m:rPr>
                        <m:nor/>
                      </m:rPr>
                      <a:rPr lang="zh-CN" altLang="en-US" sz="2400" i="1">
                        <a:latin typeface="Cambria Math" panose="02040503050406030204" pitchFamily="18" charset="0"/>
                      </a:rPr>
                      <m:t> </m:t>
                    </m:r>
                  </m:oMath>
                </a14:m>
                <a:r>
                  <a:rPr lang="zh-CN" altLang="en-US" sz="2400" dirty="0" smtClean="0"/>
                  <a:t>的二阶偏导数。</a:t>
                </a:r>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1993056" y="365125"/>
                <a:ext cx="6604821" cy="461665"/>
              </a:xfrm>
              <a:prstGeom prst="rect">
                <a:avLst/>
              </a:prstGeom>
              <a:blipFill>
                <a:blip r:embed="rId2"/>
                <a:stretch>
                  <a:fillRect l="-1477" t="-14474" r="-462" b="-25000"/>
                </a:stretch>
              </a:blipFill>
            </p:spPr>
            <p:txBody>
              <a:bodyPr/>
              <a:lstStyle/>
              <a:p>
                <a:r>
                  <a:rPr lang="zh-CN" altLang="en-US">
                    <a:noFill/>
                  </a:rPr>
                  <a:t> </a:t>
                </a:r>
              </a:p>
            </p:txBody>
          </p:sp>
        </mc:Fallback>
      </mc:AlternateContent>
      <p:sp>
        <p:nvSpPr>
          <p:cNvPr id="5" name="Text Box 5"/>
          <p:cNvSpPr txBox="1">
            <a:spLocks noChangeArrowheads="1"/>
          </p:cNvSpPr>
          <p:nvPr/>
        </p:nvSpPr>
        <p:spPr bwMode="auto">
          <a:xfrm>
            <a:off x="1242530" y="1096953"/>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6" name="矩形 5"/>
              <p:cNvSpPr/>
              <p:nvPr/>
            </p:nvSpPr>
            <p:spPr>
              <a:xfrm>
                <a:off x="1890356" y="930464"/>
                <a:ext cx="1745927" cy="635367"/>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𝑧</m:t>
                        </m:r>
                      </m:num>
                      <m:den>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𝑥</m:t>
                        </m:r>
                      </m:den>
                    </m:f>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𝑦</m:t>
                    </m:r>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𝑥</m:t>
                        </m:r>
                      </m:e>
                      <m:sup>
                        <m:r>
                          <a:rPr lang="zh-CN" altLang="en-US" sz="2400" i="1">
                            <a:solidFill>
                              <a:schemeClr val="tx1"/>
                            </a:solidFill>
                            <a:latin typeface="Cambria Math" panose="02040503050406030204" pitchFamily="18" charset="0"/>
                          </a:rPr>
                          <m:t>𝑦</m:t>
                        </m:r>
                        <m:r>
                          <a:rPr lang="en-US" altLang="zh-CN" sz="2400" b="0" i="1" smtClean="0">
                            <a:solidFill>
                              <a:schemeClr val="tx1"/>
                            </a:solidFill>
                            <a:latin typeface="Cambria Math" panose="02040503050406030204" pitchFamily="18" charset="0"/>
                          </a:rPr>
                          <m:t>−1</m:t>
                        </m:r>
                      </m:sup>
                    </m:sSup>
                  </m:oMath>
                </a14:m>
                <a:r>
                  <a:rPr lang="zh-CN" altLang="en-US" dirty="0" smtClean="0">
                    <a:solidFill>
                      <a:schemeClr val="tx1"/>
                    </a:solidFill>
                  </a:rPr>
                  <a:t> </a:t>
                </a:r>
                <a:endParaRPr lang="zh-CN" altLang="en-US" dirty="0">
                  <a:solidFill>
                    <a:schemeClr val="tx1"/>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1890356" y="930464"/>
                <a:ext cx="1745927" cy="63536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084723" y="930463"/>
                <a:ext cx="1815112" cy="676595"/>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𝑧</m:t>
                        </m:r>
                      </m:num>
                      <m:den>
                        <m:r>
                          <a:rPr lang="zh-CN" altLang="en-US" sz="240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𝑦</m:t>
                        </m:r>
                      </m:den>
                    </m:f>
                    <m:r>
                      <a:rPr lang="en-US" altLang="zh-CN" sz="2400" b="0" i="1" smtClean="0">
                        <a:solidFill>
                          <a:schemeClr val="tx1"/>
                        </a:solidFill>
                        <a:latin typeface="Cambria Math" panose="02040503050406030204" pitchFamily="18" charset="0"/>
                      </a:rPr>
                      <m:t>=</m:t>
                    </m:r>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𝑥</m:t>
                        </m:r>
                      </m:e>
                      <m:sup>
                        <m:r>
                          <a:rPr lang="zh-CN" altLang="en-US" sz="2400" i="1">
                            <a:solidFill>
                              <a:schemeClr val="tx1"/>
                            </a:solidFill>
                            <a:latin typeface="Cambria Math" panose="02040503050406030204" pitchFamily="18" charset="0"/>
                          </a:rPr>
                          <m:t>𝑦</m:t>
                        </m:r>
                      </m:sup>
                    </m:sSup>
                    <m:func>
                      <m:funcPr>
                        <m:ctrlPr>
                          <a:rPr lang="en-US" altLang="zh-CN" sz="2400" b="0" i="1" smtClean="0">
                            <a:solidFill>
                              <a:schemeClr val="tx1"/>
                            </a:solidFill>
                            <a:latin typeface="Cambria Math" panose="02040503050406030204" pitchFamily="18" charset="0"/>
                          </a:rPr>
                        </m:ctrlPr>
                      </m:funcPr>
                      <m:fName>
                        <m:r>
                          <m:rPr>
                            <m:sty m:val="p"/>
                          </m:rPr>
                          <a:rPr lang="en-US" altLang="zh-CN" sz="2400" b="0" i="0" smtClean="0">
                            <a:solidFill>
                              <a:schemeClr val="tx1"/>
                            </a:solidFill>
                            <a:latin typeface="Cambria Math" panose="02040503050406030204" pitchFamily="18" charset="0"/>
                          </a:rPr>
                          <m:t>ln</m:t>
                        </m:r>
                      </m:fName>
                      <m:e>
                        <m:r>
                          <a:rPr lang="en-US" altLang="zh-CN" sz="2400" b="0" i="1" smtClean="0">
                            <a:solidFill>
                              <a:schemeClr val="tx1"/>
                            </a:solidFill>
                            <a:latin typeface="Cambria Math" panose="02040503050406030204" pitchFamily="18" charset="0"/>
                          </a:rPr>
                          <m:t>𝑥</m:t>
                        </m:r>
                      </m:e>
                    </m:func>
                  </m:oMath>
                </a14:m>
                <a:r>
                  <a:rPr lang="zh-CN" altLang="en-US" dirty="0" smtClean="0">
                    <a:solidFill>
                      <a:schemeClr val="tx1"/>
                    </a:solidFill>
                  </a:rPr>
                  <a:t> </a:t>
                </a:r>
                <a:endParaRPr lang="zh-CN" altLang="en-US" dirty="0">
                  <a:solidFill>
                    <a:schemeClr val="tx1"/>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4084723" y="930463"/>
                <a:ext cx="1815112" cy="67659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890356" y="1710731"/>
                <a:ext cx="4302075" cy="668388"/>
              </a:xfrm>
              <a:prstGeom prst="rect">
                <a:avLst/>
              </a:prstGeom>
            </p:spPr>
            <p:txBody>
              <a:bodyPr wrap="non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sSup>
                          <m:sSupPr>
                            <m:ctrlPr>
                              <a:rPr lang="zh-CN" altLang="en-US" sz="2400" i="1">
                                <a:solidFill>
                                  <a:srgbClr val="0000FF"/>
                                </a:solidFill>
                                <a:latin typeface="Cambria Math" panose="02040503050406030204" pitchFamily="18" charset="0"/>
                              </a:rPr>
                            </m:ctrlPr>
                          </m:sSupPr>
                          <m:e>
                            <m:r>
                              <a:rPr lang="zh-CN" altLang="en-US" sz="2400">
                                <a:solidFill>
                                  <a:srgbClr val="0000FF"/>
                                </a:solidFill>
                                <a:latin typeface="Cambria Math" panose="02040503050406030204" pitchFamily="18" charset="0"/>
                              </a:rPr>
                              <m:t>𝜕</m:t>
                            </m:r>
                          </m:e>
                          <m:sup>
                            <m:r>
                              <a:rPr lang="zh-CN" altLang="en-US" sz="2400">
                                <a:solidFill>
                                  <a:srgbClr val="0000FF"/>
                                </a:solidFill>
                                <a:latin typeface="Cambria Math" panose="02040503050406030204" pitchFamily="18" charset="0"/>
                              </a:rPr>
                              <m:t>2</m:t>
                            </m:r>
                          </m:sup>
                        </m:sSup>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sSup>
                          <m:sSupPr>
                            <m:ctrlPr>
                              <a:rPr lang="zh-CN" altLang="en-US" sz="2400" i="1">
                                <a:solidFill>
                                  <a:srgbClr val="0000FF"/>
                                </a:solidFill>
                                <a:latin typeface="Cambria Math" panose="02040503050406030204" pitchFamily="18" charset="0"/>
                              </a:rPr>
                            </m:ctrlPr>
                          </m:sSupPr>
                          <m:e>
                            <m:r>
                              <a:rPr lang="zh-CN" altLang="en-US" sz="2400" i="1">
                                <a:solidFill>
                                  <a:srgbClr val="0000FF"/>
                                </a:solidFill>
                                <a:latin typeface="Cambria Math" panose="02040503050406030204" pitchFamily="18" charset="0"/>
                              </a:rPr>
                              <m:t>𝑥</m:t>
                            </m:r>
                          </m:e>
                          <m:sup>
                            <m:r>
                              <a:rPr lang="zh-CN" altLang="en-US" sz="2400">
                                <a:solidFill>
                                  <a:srgbClr val="0000FF"/>
                                </a:solidFill>
                                <a:latin typeface="Cambria Math" panose="02040503050406030204" pitchFamily="18" charset="0"/>
                              </a:rPr>
                              <m:t>2</m:t>
                            </m:r>
                          </m:sup>
                        </m:sSup>
                      </m:den>
                    </m:f>
                    <m:r>
                      <a:rPr lang="en-US" altLang="zh-CN" sz="2400" b="0" i="1" smtClean="0">
                        <a:solidFill>
                          <a:srgbClr val="0000FF"/>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−1</m:t>
                            </m:r>
                          </m:sup>
                        </m:sSup>
                        <m:r>
                          <a:rPr lang="en-US" altLang="zh-CN" sz="2400" b="0" i="1" smtClean="0">
                            <a:solidFill>
                              <a:prstClr val="black"/>
                            </a:solidFill>
                            <a:latin typeface="Cambria Math" panose="02040503050406030204" pitchFamily="18" charset="0"/>
                          </a:rPr>
                          <m:t>)</m:t>
                        </m:r>
                        <m:r>
                          <a:rPr lang="zh-CN" altLang="en-US" sz="2400" i="1" smtClean="0">
                            <a:solidFill>
                              <a:prstClr val="black"/>
                            </a:solidFill>
                            <a:latin typeface="Cambria Math" panose="02040503050406030204" pitchFamily="18" charset="0"/>
                          </a:rPr>
                          <m:t> </m:t>
                        </m:r>
                      </m:num>
                      <m:den>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den>
                    </m:f>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−1)</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2</m:t>
                        </m:r>
                      </m:sup>
                    </m:sSup>
                  </m:oMath>
                </a14:m>
                <a:r>
                  <a:rPr lang="zh-CN" altLang="en-US" sz="2400" dirty="0" smtClean="0"/>
                  <a:t> </a:t>
                </a:r>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890356" y="1710731"/>
                <a:ext cx="4302075" cy="66838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888970" y="2524019"/>
                <a:ext cx="4972708" cy="709618"/>
              </a:xfrm>
              <a:prstGeom prst="rect">
                <a:avLst/>
              </a:prstGeom>
            </p:spPr>
            <p:txBody>
              <a:bodyPr wrap="non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sSup>
                          <m:sSupPr>
                            <m:ctrlPr>
                              <a:rPr lang="zh-CN" altLang="en-US" sz="2400" i="1">
                                <a:solidFill>
                                  <a:srgbClr val="0000FF"/>
                                </a:solidFill>
                                <a:latin typeface="Cambria Math" panose="02040503050406030204" pitchFamily="18" charset="0"/>
                              </a:rPr>
                            </m:ctrlPr>
                          </m:sSupPr>
                          <m:e>
                            <m:r>
                              <a:rPr lang="zh-CN" altLang="en-US" sz="2400">
                                <a:solidFill>
                                  <a:srgbClr val="0000FF"/>
                                </a:solidFill>
                                <a:latin typeface="Cambria Math" panose="02040503050406030204" pitchFamily="18" charset="0"/>
                              </a:rPr>
                              <m:t>𝜕</m:t>
                            </m:r>
                          </m:e>
                          <m:sup>
                            <m:r>
                              <a:rPr lang="zh-CN" altLang="en-US" sz="2400">
                                <a:solidFill>
                                  <a:srgbClr val="0000FF"/>
                                </a:solidFill>
                                <a:latin typeface="Cambria Math" panose="02040503050406030204" pitchFamily="18" charset="0"/>
                              </a:rPr>
                              <m:t>2</m:t>
                            </m:r>
                          </m:sup>
                        </m:sSup>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𝑥</m:t>
                        </m:r>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𝑦</m:t>
                        </m:r>
                      </m:den>
                    </m:f>
                    <m:r>
                      <a:rPr lang="en-US" altLang="zh-CN" sz="2400" b="0" i="0" smtClean="0">
                        <a:solidFill>
                          <a:srgbClr val="0000FF"/>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−1</m:t>
                            </m:r>
                          </m:sup>
                        </m:sSup>
                        <m:r>
                          <a:rPr lang="en-US" altLang="zh-CN" sz="2400" i="1">
                            <a:solidFill>
                              <a:prstClr val="black"/>
                            </a:solidFill>
                            <a:latin typeface="Cambria Math" panose="02040503050406030204" pitchFamily="18" charset="0"/>
                          </a:rPr>
                          <m:t>)</m:t>
                        </m:r>
                      </m:num>
                      <m:den>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−1</m:t>
                        </m:r>
                      </m:sup>
                    </m:sSup>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−1</m:t>
                        </m:r>
                      </m:sup>
                    </m:sSup>
                    <m:func>
                      <m:funcPr>
                        <m:ctrlPr>
                          <a:rPr lang="en-US" altLang="zh-CN" sz="2400" b="0" i="1" smtClean="0">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ln</m:t>
                        </m:r>
                      </m:fName>
                      <m:e>
                        <m:r>
                          <a:rPr lang="en-US" altLang="zh-CN" sz="2400" b="0" i="1" smtClean="0">
                            <a:solidFill>
                              <a:prstClr val="black"/>
                            </a:solidFill>
                            <a:latin typeface="Cambria Math" panose="02040503050406030204" pitchFamily="18" charset="0"/>
                          </a:rPr>
                          <m:t>𝑥</m:t>
                        </m:r>
                      </m:e>
                    </m:func>
                  </m:oMath>
                </a14:m>
                <a:r>
                  <a:rPr lang="zh-CN" altLang="en-US" sz="2400" dirty="0" smtClean="0"/>
                  <a:t> </a:t>
                </a:r>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1888970" y="2524019"/>
                <a:ext cx="4972708" cy="70961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888970" y="3337307"/>
                <a:ext cx="4862357" cy="709618"/>
              </a:xfrm>
              <a:prstGeom prst="rect">
                <a:avLst/>
              </a:prstGeom>
            </p:spPr>
            <p:txBody>
              <a:bodyPr wrap="non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sSup>
                          <m:sSupPr>
                            <m:ctrlPr>
                              <a:rPr lang="zh-CN" altLang="en-US" sz="2400" i="1">
                                <a:solidFill>
                                  <a:srgbClr val="0000FF"/>
                                </a:solidFill>
                                <a:latin typeface="Cambria Math" panose="02040503050406030204" pitchFamily="18" charset="0"/>
                              </a:rPr>
                            </m:ctrlPr>
                          </m:sSupPr>
                          <m:e>
                            <m:r>
                              <a:rPr lang="zh-CN" altLang="en-US" sz="2400">
                                <a:solidFill>
                                  <a:srgbClr val="0000FF"/>
                                </a:solidFill>
                                <a:latin typeface="Cambria Math" panose="02040503050406030204" pitchFamily="18" charset="0"/>
                              </a:rPr>
                              <m:t>𝜕</m:t>
                            </m:r>
                          </m:e>
                          <m:sup>
                            <m:r>
                              <a:rPr lang="zh-CN" altLang="en-US" sz="2400">
                                <a:solidFill>
                                  <a:srgbClr val="0000FF"/>
                                </a:solidFill>
                                <a:latin typeface="Cambria Math" panose="02040503050406030204" pitchFamily="18" charset="0"/>
                              </a:rPr>
                              <m:t>2</m:t>
                            </m:r>
                          </m:sup>
                        </m:sSup>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𝑦</m:t>
                        </m:r>
                        <m:r>
                          <a:rPr lang="zh-CN" altLang="en-US" sz="2400">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𝑥</m:t>
                        </m:r>
                      </m:den>
                    </m:f>
                    <m:r>
                      <a:rPr lang="zh-CN" altLang="en-US" sz="2400">
                        <a:solidFill>
                          <a:srgbClr val="0000FF"/>
                        </a:solidFill>
                        <a:latin typeface="Cambria Math" panose="02040503050406030204" pitchFamily="18" charset="0"/>
                      </a:rPr>
                      <m:t>=</m:t>
                    </m:r>
                  </m:oMath>
                </a14:m>
                <a:r>
                  <a:rPr lang="zh-CN" altLang="en-US" sz="2400" dirty="0">
                    <a:solidFill>
                      <a:prstClr val="black"/>
                    </a:solidFill>
                  </a:rPr>
                  <a:t> </a:t>
                </a:r>
                <a14:m>
                  <m:oMath xmlns:m="http://schemas.openxmlformats.org/officeDocument/2006/math">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i="1">
                                <a:solidFill>
                                  <a:prstClr val="black"/>
                                </a:solidFill>
                                <a:latin typeface="Cambria Math" panose="02040503050406030204" pitchFamily="18" charset="0"/>
                              </a:rPr>
                              <m:t>𝑦</m:t>
                            </m:r>
                          </m:sup>
                        </m:sSup>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ln</m:t>
                            </m:r>
                          </m:fName>
                          <m:e>
                            <m:r>
                              <a:rPr lang="en-US" altLang="zh-CN"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e>
                        </m:func>
                      </m:num>
                      <m:den>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den>
                    </m:f>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−1</m:t>
                        </m:r>
                      </m:sup>
                    </m:sSup>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ln</m:t>
                        </m:r>
                      </m:fName>
                      <m:e>
                        <m:r>
                          <a:rPr lang="en-US" altLang="zh-CN" sz="2400" i="1">
                            <a:solidFill>
                              <a:prstClr val="black"/>
                            </a:solidFill>
                            <a:latin typeface="Cambria Math" panose="02040503050406030204" pitchFamily="18" charset="0"/>
                          </a:rPr>
                          <m:t>𝑥</m:t>
                        </m:r>
                      </m:e>
                    </m:func>
                    <m:r>
                      <a:rPr lang="en-US" altLang="zh-CN" sz="2400" b="0" i="1" smtClean="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i="1">
                            <a:solidFill>
                              <a:prstClr val="black"/>
                            </a:solidFill>
                            <a:latin typeface="Cambria Math" panose="02040503050406030204" pitchFamily="18" charset="0"/>
                          </a:rPr>
                          <m:t>𝑦</m:t>
                        </m:r>
                      </m:sup>
                    </m:sSup>
                    <m:f>
                      <m:fPr>
                        <m:ctrlPr>
                          <a:rPr lang="en-US" altLang="zh-CN" sz="2400" i="1" smtClean="0">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1</m:t>
                        </m:r>
                      </m:num>
                      <m:den>
                        <m:r>
                          <a:rPr lang="en-US" altLang="zh-CN" sz="2400" b="0" i="1" smtClean="0">
                            <a:solidFill>
                              <a:prstClr val="black"/>
                            </a:solidFill>
                            <a:latin typeface="Cambria Math" panose="02040503050406030204" pitchFamily="18" charset="0"/>
                          </a:rPr>
                          <m:t>𝑥</m:t>
                        </m:r>
                      </m:den>
                    </m:f>
                  </m:oMath>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888970" y="3337307"/>
                <a:ext cx="4862357" cy="70961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888970" y="4343991"/>
                <a:ext cx="3698064" cy="709618"/>
              </a:xfrm>
              <a:prstGeom prst="rect">
                <a:avLst/>
              </a:prstGeom>
            </p:spPr>
            <p:txBody>
              <a:bodyPr wrap="non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sSup>
                          <m:sSupPr>
                            <m:ctrlPr>
                              <a:rPr lang="zh-CN" altLang="en-US" sz="2400" i="1">
                                <a:solidFill>
                                  <a:srgbClr val="0000FF"/>
                                </a:solidFill>
                                <a:latin typeface="Cambria Math" panose="02040503050406030204" pitchFamily="18" charset="0"/>
                              </a:rPr>
                            </m:ctrlPr>
                          </m:sSupPr>
                          <m:e>
                            <m:r>
                              <a:rPr lang="zh-CN" altLang="en-US" sz="2400">
                                <a:solidFill>
                                  <a:srgbClr val="0000FF"/>
                                </a:solidFill>
                                <a:latin typeface="Cambria Math" panose="02040503050406030204" pitchFamily="18" charset="0"/>
                              </a:rPr>
                              <m:t>𝜕</m:t>
                            </m:r>
                          </m:e>
                          <m:sup>
                            <m:r>
                              <a:rPr lang="zh-CN" altLang="en-US" sz="2400">
                                <a:solidFill>
                                  <a:srgbClr val="0000FF"/>
                                </a:solidFill>
                                <a:latin typeface="Cambria Math" panose="02040503050406030204" pitchFamily="18" charset="0"/>
                              </a:rPr>
                              <m:t>2</m:t>
                            </m:r>
                          </m:sup>
                        </m:sSup>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sSup>
                          <m:sSupPr>
                            <m:ctrlPr>
                              <a:rPr lang="zh-CN" altLang="en-US" sz="2400" i="1">
                                <a:solidFill>
                                  <a:srgbClr val="0000FF"/>
                                </a:solidFill>
                                <a:latin typeface="Cambria Math" panose="02040503050406030204" pitchFamily="18" charset="0"/>
                              </a:rPr>
                            </m:ctrlPr>
                          </m:sSupPr>
                          <m:e>
                            <m:r>
                              <a:rPr lang="en-US" altLang="zh-CN" sz="2400" i="1">
                                <a:solidFill>
                                  <a:srgbClr val="0000FF"/>
                                </a:solidFill>
                                <a:latin typeface="Cambria Math" panose="02040503050406030204" pitchFamily="18" charset="0"/>
                              </a:rPr>
                              <m:t>𝑦</m:t>
                            </m:r>
                          </m:e>
                          <m:sup>
                            <m:r>
                              <a:rPr lang="zh-CN" altLang="en-US" sz="2400">
                                <a:solidFill>
                                  <a:srgbClr val="0000FF"/>
                                </a:solidFill>
                                <a:latin typeface="Cambria Math" panose="02040503050406030204" pitchFamily="18" charset="0"/>
                              </a:rPr>
                              <m:t>2</m:t>
                            </m:r>
                          </m:sup>
                        </m:sSup>
                      </m:den>
                    </m:f>
                  </m:oMath>
                </a14:m>
                <a:r>
                  <a:rPr lang="zh-CN" altLang="en-US" sz="2400" dirty="0">
                    <a:solidFill>
                      <a:srgbClr val="0000FF"/>
                    </a:solidFill>
                  </a:rPr>
                  <a:t> </a:t>
                </a:r>
                <a14:m>
                  <m:oMath xmlns:m="http://schemas.openxmlformats.org/officeDocument/2006/math">
                    <m:r>
                      <a:rPr lang="zh-CN" altLang="en-US" sz="2400">
                        <a:solidFill>
                          <a:srgbClr val="0000FF"/>
                        </a:solidFill>
                        <a:latin typeface="Cambria Math" panose="02040503050406030204" pitchFamily="18" charset="0"/>
                      </a:rPr>
                      <m:t>=</m:t>
                    </m:r>
                  </m:oMath>
                </a14:m>
                <a:r>
                  <a:rPr lang="zh-CN" altLang="en-US" sz="2400" dirty="0">
                    <a:solidFill>
                      <a:prstClr val="black"/>
                    </a:solidFill>
                  </a:rPr>
                  <a:t> </a:t>
                </a:r>
                <a14:m>
                  <m:oMath xmlns:m="http://schemas.openxmlformats.org/officeDocument/2006/math">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i="1">
                                <a:solidFill>
                                  <a:prstClr val="black"/>
                                </a:solidFill>
                                <a:latin typeface="Cambria Math" panose="02040503050406030204" pitchFamily="18" charset="0"/>
                              </a:rPr>
                              <m:t>𝑦</m:t>
                            </m:r>
                          </m:sup>
                        </m:sSup>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ln</m:t>
                            </m:r>
                          </m:fName>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e>
                        </m:func>
                      </m:num>
                      <m:den>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den>
                    </m:f>
                    <m:r>
                      <a:rPr lang="en-US" altLang="zh-CN" sz="2400" i="1">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i="1">
                            <a:solidFill>
                              <a:prstClr val="black"/>
                            </a:solidFill>
                            <a:latin typeface="Cambria Math" panose="02040503050406030204" pitchFamily="18" charset="0"/>
                          </a:rPr>
                          <m:t>𝑦</m:t>
                        </m:r>
                      </m:sup>
                    </m:sSup>
                    <m:sSup>
                      <m:sSupPr>
                        <m:ctrlPr>
                          <a:rPr lang="en-US" altLang="zh-CN" sz="240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ln</m:t>
                            </m:r>
                          </m:fName>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e>
                        </m:func>
                      </m:e>
                      <m:sup>
                        <m:r>
                          <a:rPr lang="en-US" altLang="zh-CN" sz="2400" i="1" smtClean="0">
                            <a:solidFill>
                              <a:prstClr val="black"/>
                            </a:solidFill>
                            <a:latin typeface="Cambria Math" panose="02040503050406030204" pitchFamily="18" charset="0"/>
                          </a:rPr>
                          <m:t>2</m:t>
                        </m:r>
                      </m:sup>
                    </m:sSup>
                  </m:oMath>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1888970" y="4343991"/>
                <a:ext cx="3698064" cy="70961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888970" y="5258392"/>
                <a:ext cx="2154436" cy="709618"/>
              </a:xfrm>
              <a:prstGeom prst="rect">
                <a:avLst/>
              </a:prstGeom>
            </p:spPr>
            <p:txBody>
              <a:bodyPr wrap="none">
                <a:spAutoFit/>
              </a:bodyPr>
              <a:lstStyle/>
              <a:p>
                <a14:m>
                  <m:oMath xmlns:m="http://schemas.openxmlformats.org/officeDocument/2006/math">
                    <m:f>
                      <m:fPr>
                        <m:ctrlPr>
                          <a:rPr lang="zh-CN" altLang="en-US" sz="2400" i="1">
                            <a:solidFill>
                              <a:srgbClr val="0000FF"/>
                            </a:solidFill>
                            <a:latin typeface="Cambria Math" panose="02040503050406030204" pitchFamily="18" charset="0"/>
                          </a:rPr>
                        </m:ctrlPr>
                      </m:fPr>
                      <m:num>
                        <m:sSup>
                          <m:sSupPr>
                            <m:ctrlPr>
                              <a:rPr lang="zh-CN" altLang="en-US" sz="2400" i="1">
                                <a:solidFill>
                                  <a:srgbClr val="0000FF"/>
                                </a:solidFill>
                                <a:latin typeface="Cambria Math" panose="02040503050406030204" pitchFamily="18" charset="0"/>
                              </a:rPr>
                            </m:ctrlPr>
                          </m:sSupPr>
                          <m:e>
                            <m:r>
                              <a:rPr lang="zh-CN" altLang="en-US" sz="2400">
                                <a:solidFill>
                                  <a:srgbClr val="0000FF"/>
                                </a:solidFill>
                                <a:latin typeface="Cambria Math" panose="02040503050406030204" pitchFamily="18" charset="0"/>
                              </a:rPr>
                              <m:t>𝜕</m:t>
                            </m:r>
                          </m:e>
                          <m:sup>
                            <m:r>
                              <a:rPr lang="zh-CN" altLang="en-US" sz="2400">
                                <a:solidFill>
                                  <a:srgbClr val="0000FF"/>
                                </a:solidFill>
                                <a:latin typeface="Cambria Math" panose="02040503050406030204" pitchFamily="18" charset="0"/>
                              </a:rPr>
                              <m:t>2</m:t>
                            </m:r>
                          </m:sup>
                        </m:sSup>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𝑥</m:t>
                        </m:r>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𝑦</m:t>
                        </m:r>
                      </m:den>
                    </m:f>
                    <m:r>
                      <a:rPr lang="en-US" altLang="zh-CN" sz="240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sSup>
                          <m:sSupPr>
                            <m:ctrlPr>
                              <a:rPr lang="zh-CN" altLang="en-US" sz="2400" i="1">
                                <a:solidFill>
                                  <a:srgbClr val="0000FF"/>
                                </a:solidFill>
                                <a:latin typeface="Cambria Math" panose="02040503050406030204" pitchFamily="18" charset="0"/>
                              </a:rPr>
                            </m:ctrlPr>
                          </m:sSupPr>
                          <m:e>
                            <m:r>
                              <a:rPr lang="zh-CN" altLang="en-US" sz="2400">
                                <a:solidFill>
                                  <a:srgbClr val="0000FF"/>
                                </a:solidFill>
                                <a:latin typeface="Cambria Math" panose="02040503050406030204" pitchFamily="18" charset="0"/>
                              </a:rPr>
                              <m:t>𝜕</m:t>
                            </m:r>
                          </m:e>
                          <m:sup>
                            <m:r>
                              <a:rPr lang="zh-CN" altLang="en-US" sz="2400">
                                <a:solidFill>
                                  <a:srgbClr val="0000FF"/>
                                </a:solidFill>
                                <a:latin typeface="Cambria Math" panose="02040503050406030204" pitchFamily="18" charset="0"/>
                              </a:rPr>
                              <m:t>2</m:t>
                            </m:r>
                          </m:sup>
                        </m:sSup>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𝑦</m:t>
                        </m:r>
                        <m:r>
                          <a:rPr lang="zh-CN" altLang="en-US" sz="2400">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𝑥</m:t>
                        </m:r>
                      </m:den>
                    </m:f>
                  </m:oMath>
                </a14:m>
                <a:r>
                  <a:rPr lang="zh-CN" altLang="en-US" dirty="0" smtClean="0"/>
                  <a:t> </a:t>
                </a:r>
                <a:r>
                  <a:rPr lang="en-US" altLang="zh-CN" dirty="0" smtClean="0"/>
                  <a:t>???</a:t>
                </a:r>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1888970" y="5258392"/>
                <a:ext cx="2154436" cy="709618"/>
              </a:xfrm>
              <a:prstGeom prst="rect">
                <a:avLst/>
              </a:prstGeom>
              <a:blipFill>
                <a:blip r:embed="rId9"/>
                <a:stretch>
                  <a:fillRect r="-14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8115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12:39:01</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1993056" y="365125"/>
                <a:ext cx="7527830" cy="709618"/>
              </a:xfrm>
              <a:prstGeom prst="rect">
                <a:avLst/>
              </a:prstGeom>
            </p:spPr>
            <p:txBody>
              <a:bodyPr wrap="none">
                <a:spAutoFit/>
              </a:bodyPr>
              <a:lstStyle/>
              <a:p>
                <a:r>
                  <a:rPr lang="zh-CN" altLang="en-US" sz="2400" dirty="0" smtClean="0"/>
                  <a:t>验证函数</a:t>
                </a:r>
                <a14:m>
                  <m:oMath xmlns:m="http://schemas.openxmlformats.org/officeDocument/2006/math">
                    <m:r>
                      <a:rPr lang="zh-CN" altLang="en-US" sz="2400" i="1">
                        <a:latin typeface="Cambria Math" panose="02040503050406030204" pitchFamily="18" charset="0"/>
                      </a:rPr>
                      <m:t>𝑢</m:t>
                    </m:r>
                    <m:r>
                      <a:rPr lang="zh-CN" altLang="en-US" sz="2400">
                        <a:latin typeface="Cambria Math" panose="02040503050406030204" pitchFamily="18" charset="0"/>
                      </a:rPr>
                      <m:t>(</m:t>
                    </m:r>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𝑦</m:t>
                    </m:r>
                    <m:r>
                      <a:rPr lang="zh-CN" altLang="en-US" sz="2400">
                        <a:latin typeface="Cambria Math" panose="02040503050406030204" pitchFamily="18" charset="0"/>
                      </a:rPr>
                      <m:t>)=</m:t>
                    </m:r>
                    <m:r>
                      <m:rPr>
                        <m:sty m:val="p"/>
                      </m:rPr>
                      <a:rPr lang="zh-CN" altLang="en-US" sz="2400">
                        <a:latin typeface="Cambria Math" panose="02040503050406030204" pitchFamily="18" charset="0"/>
                      </a:rPr>
                      <m:t>ln</m:t>
                    </m:r>
                    <m:rad>
                      <m:radPr>
                        <m:degHide m:val="on"/>
                        <m:ctrlPr>
                          <a:rPr lang="zh-CN" altLang="en-US" sz="2400" i="1">
                            <a:latin typeface="Cambria Math" panose="02040503050406030204" pitchFamily="18" charset="0"/>
                          </a:rPr>
                        </m:ctrlPr>
                      </m:radPr>
                      <m:deg/>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a:latin typeface="Cambria Math" panose="02040503050406030204" pitchFamily="18" charset="0"/>
                              </a:rPr>
                              <m:t>2</m:t>
                            </m:r>
                          </m:sup>
                        </m:sSup>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a:latin typeface="Cambria Math" panose="02040503050406030204" pitchFamily="18" charset="0"/>
                              </a:rPr>
                              <m:t>2</m:t>
                            </m:r>
                          </m:sup>
                        </m:sSup>
                      </m:e>
                    </m:rad>
                  </m:oMath>
                </a14:m>
                <a:r>
                  <a:rPr lang="zh-CN" altLang="en-US" sz="2400" dirty="0"/>
                  <a:t>满足方程</a:t>
                </a:r>
                <a14:m>
                  <m:oMath xmlns:m="http://schemas.openxmlformats.org/officeDocument/2006/math">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a:latin typeface="Cambria Math" panose="02040503050406030204" pitchFamily="18" charset="0"/>
                              </a:rPr>
                              <m:t>𝜕</m:t>
                            </m:r>
                          </m:e>
                          <m:sup>
                            <m:r>
                              <a:rPr lang="zh-CN" altLang="en-US" sz="2400">
                                <a:latin typeface="Cambria Math" panose="02040503050406030204" pitchFamily="18" charset="0"/>
                              </a:rPr>
                              <m:t>2</m:t>
                            </m:r>
                          </m:sup>
                        </m:sSup>
                        <m:r>
                          <a:rPr lang="zh-CN" altLang="en-US" sz="2400" i="1">
                            <a:latin typeface="Cambria Math" panose="02040503050406030204" pitchFamily="18" charset="0"/>
                          </a:rPr>
                          <m:t>𝑢</m:t>
                        </m:r>
                      </m:num>
                      <m:den>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a:latin typeface="Cambria Math" panose="02040503050406030204" pitchFamily="18" charset="0"/>
                              </a:rPr>
                              <m:t>2</m:t>
                            </m:r>
                          </m:sup>
                        </m:sSup>
                      </m:den>
                    </m:f>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a:latin typeface="Cambria Math" panose="02040503050406030204" pitchFamily="18" charset="0"/>
                              </a:rPr>
                              <m:t>𝜕</m:t>
                            </m:r>
                          </m:e>
                          <m:sup>
                            <m:r>
                              <a:rPr lang="zh-CN" altLang="en-US" sz="2400">
                                <a:latin typeface="Cambria Math" panose="02040503050406030204" pitchFamily="18" charset="0"/>
                              </a:rPr>
                              <m:t>2</m:t>
                            </m:r>
                          </m:sup>
                        </m:sSup>
                        <m:r>
                          <a:rPr lang="zh-CN" altLang="en-US" sz="2400" i="1">
                            <a:latin typeface="Cambria Math" panose="02040503050406030204" pitchFamily="18" charset="0"/>
                          </a:rPr>
                          <m:t>𝑢</m:t>
                        </m:r>
                      </m:num>
                      <m:den>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a:latin typeface="Cambria Math" panose="02040503050406030204" pitchFamily="18" charset="0"/>
                              </a:rPr>
                              <m:t>2</m:t>
                            </m:r>
                          </m:sup>
                        </m:sSup>
                      </m:den>
                    </m:f>
                    <m:r>
                      <a:rPr lang="zh-CN" altLang="en-US" sz="2400">
                        <a:latin typeface="Cambria Math" panose="02040503050406030204" pitchFamily="18" charset="0"/>
                      </a:rPr>
                      <m:t>=0</m:t>
                    </m:r>
                  </m:oMath>
                </a14:m>
                <a:r>
                  <a:rPr lang="zh-CN" altLang="en-US" sz="2400" dirty="0" smtClean="0"/>
                  <a:t>。</a:t>
                </a:r>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1993056" y="365125"/>
                <a:ext cx="7527830" cy="709618"/>
              </a:xfrm>
              <a:prstGeom prst="rect">
                <a:avLst/>
              </a:prstGeom>
              <a:blipFill>
                <a:blip r:embed="rId2"/>
                <a:stretch>
                  <a:fillRect l="-1296" r="-243"/>
                </a:stretch>
              </a:blipFill>
            </p:spPr>
            <p:txBody>
              <a:bodyPr/>
              <a:lstStyle/>
              <a:p>
                <a:r>
                  <a:rPr lang="zh-CN" altLang="en-US">
                    <a:noFill/>
                  </a:rPr>
                  <a:t> </a:t>
                </a:r>
              </a:p>
            </p:txBody>
          </p:sp>
        </mc:Fallback>
      </mc:AlternateContent>
      <p:sp>
        <p:nvSpPr>
          <p:cNvPr id="4" name="矩形 3"/>
          <p:cNvSpPr/>
          <p:nvPr/>
        </p:nvSpPr>
        <p:spPr>
          <a:xfrm>
            <a:off x="1242530" y="489101"/>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5</a:t>
            </a:r>
            <a:r>
              <a:rPr lang="en-US" altLang="zh-CN" sz="2400" b="1" dirty="0" smtClean="0">
                <a:solidFill>
                  <a:prstClr val="black"/>
                </a:solidFill>
                <a:ea typeface="黑体" panose="02010609060101010101" pitchFamily="49" charset="-122"/>
              </a:rPr>
              <a:t> </a:t>
            </a:r>
            <a:endParaRPr lang="zh-CN" altLang="en-US" sz="1600" dirty="0"/>
          </a:p>
        </p:txBody>
      </p:sp>
      <p:sp>
        <p:nvSpPr>
          <p:cNvPr id="5" name="Text Box 5"/>
          <p:cNvSpPr txBox="1">
            <a:spLocks noChangeArrowheads="1"/>
          </p:cNvSpPr>
          <p:nvPr/>
        </p:nvSpPr>
        <p:spPr bwMode="auto">
          <a:xfrm>
            <a:off x="1242530" y="1096953"/>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8" name="矩形 7"/>
              <p:cNvSpPr/>
              <p:nvPr/>
            </p:nvSpPr>
            <p:spPr>
              <a:xfrm>
                <a:off x="1961108" y="1074742"/>
                <a:ext cx="1636282" cy="676595"/>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𝑢</m:t>
                        </m:r>
                      </m:num>
                      <m:den>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𝑥</m:t>
                        </m:r>
                      </m:den>
                    </m:f>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𝑥</m:t>
                        </m:r>
                      </m:num>
                      <m:den>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a:latin typeface="Cambria Math" panose="02040503050406030204" pitchFamily="18" charset="0"/>
                              </a:rPr>
                              <m:t>2</m:t>
                            </m:r>
                          </m:sup>
                        </m:sSup>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a:latin typeface="Cambria Math" panose="02040503050406030204" pitchFamily="18" charset="0"/>
                              </a:rPr>
                              <m:t>2</m:t>
                            </m:r>
                          </m:sup>
                        </m:sSup>
                      </m:den>
                    </m:f>
                  </m:oMath>
                </a14:m>
                <a:r>
                  <a:rPr lang="zh-CN" altLang="en-US" dirty="0" smtClean="0">
                    <a:solidFill>
                      <a:schemeClr val="tx1"/>
                    </a:solidFill>
                  </a:rPr>
                  <a:t> </a:t>
                </a:r>
                <a:endParaRPr lang="zh-CN" altLang="en-US" dirty="0">
                  <a:solidFill>
                    <a:schemeClr val="tx1"/>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1961108" y="1074742"/>
                <a:ext cx="1636282" cy="67659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917370" y="1074742"/>
                <a:ext cx="1636282" cy="676595"/>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𝑢</m:t>
                        </m:r>
                      </m:num>
                      <m:den>
                        <m:r>
                          <a:rPr lang="zh-CN" altLang="en-US" sz="240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𝑦</m:t>
                        </m:r>
                      </m:den>
                    </m:f>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en-US" altLang="zh-CN" sz="2400" b="0" i="1" smtClean="0">
                            <a:latin typeface="Cambria Math" panose="02040503050406030204" pitchFamily="18" charset="0"/>
                          </a:rPr>
                          <m:t>𝑦</m:t>
                        </m:r>
                      </m:num>
                      <m:den>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a:latin typeface="Cambria Math" panose="02040503050406030204" pitchFamily="18" charset="0"/>
                              </a:rPr>
                              <m:t>2</m:t>
                            </m:r>
                          </m:sup>
                        </m:sSup>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a:latin typeface="Cambria Math" panose="02040503050406030204" pitchFamily="18" charset="0"/>
                              </a:rPr>
                              <m:t>2</m:t>
                            </m:r>
                          </m:sup>
                        </m:sSup>
                      </m:den>
                    </m:f>
                  </m:oMath>
                </a14:m>
                <a:r>
                  <a:rPr lang="zh-CN" altLang="en-US" dirty="0" smtClean="0">
                    <a:solidFill>
                      <a:schemeClr val="tx1"/>
                    </a:solidFill>
                  </a:rPr>
                  <a:t> </a:t>
                </a:r>
                <a:endParaRPr lang="zh-CN" altLang="en-US" dirty="0">
                  <a:solidFill>
                    <a:schemeClr val="tx1"/>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3917370" y="1074742"/>
                <a:ext cx="1636282" cy="67659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961108" y="1897524"/>
                <a:ext cx="2612254" cy="724750"/>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sSup>
                          <m:sSupPr>
                            <m:ctrlPr>
                              <a:rPr lang="zh-CN" altLang="en-US" sz="2400" i="1">
                                <a:solidFill>
                                  <a:schemeClr val="tx1"/>
                                </a:solidFill>
                                <a:latin typeface="Cambria Math" panose="02040503050406030204" pitchFamily="18" charset="0"/>
                              </a:rPr>
                            </m:ctrlPr>
                          </m:sSupPr>
                          <m:e>
                            <m:r>
                              <a:rPr lang="zh-CN" altLang="en-US" sz="2400">
                                <a:solidFill>
                                  <a:schemeClr val="tx1"/>
                                </a:solidFill>
                                <a:latin typeface="Cambria Math" panose="02040503050406030204" pitchFamily="18" charset="0"/>
                              </a:rPr>
                              <m:t>𝜕</m:t>
                            </m:r>
                          </m:e>
                          <m:sup>
                            <m:r>
                              <a:rPr lang="zh-CN" altLang="en-US" sz="2400">
                                <a:solidFill>
                                  <a:schemeClr val="tx1"/>
                                </a:solidFill>
                                <a:latin typeface="Cambria Math" panose="02040503050406030204" pitchFamily="18" charset="0"/>
                              </a:rPr>
                              <m:t>2</m:t>
                            </m:r>
                          </m:sup>
                        </m:sSup>
                        <m:r>
                          <a:rPr lang="en-US" altLang="zh-CN" sz="2400" b="0" i="1" smtClean="0">
                            <a:solidFill>
                              <a:schemeClr val="tx1"/>
                            </a:solidFill>
                            <a:latin typeface="Cambria Math" panose="02040503050406030204" pitchFamily="18" charset="0"/>
                          </a:rPr>
                          <m:t>𝑢</m:t>
                        </m:r>
                      </m:num>
                      <m:den>
                        <m:r>
                          <a:rPr lang="zh-CN" altLang="en-US" sz="2400">
                            <a:solidFill>
                              <a:schemeClr val="tx1"/>
                            </a:solidFill>
                            <a:latin typeface="Cambria Math" panose="02040503050406030204" pitchFamily="18" charset="0"/>
                          </a:rPr>
                          <m:t>𝜕</m:t>
                        </m:r>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𝑥</m:t>
                            </m:r>
                          </m:e>
                          <m:sup>
                            <m:r>
                              <a:rPr lang="zh-CN" altLang="en-US" sz="2400">
                                <a:solidFill>
                                  <a:schemeClr val="tx1"/>
                                </a:solidFill>
                                <a:latin typeface="Cambria Math" panose="02040503050406030204" pitchFamily="18" charset="0"/>
                              </a:rPr>
                              <m:t>2</m:t>
                            </m:r>
                          </m:sup>
                        </m:sSup>
                      </m:den>
                    </m:f>
                    <m:r>
                      <a:rPr lang="zh-CN" altLang="en-US" sz="240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d>
                          <m:dPr>
                            <m:endChr m:val=""/>
                            <m:ctrlPr>
                              <a:rPr lang="zh-CN" altLang="en-US" sz="2400" i="1">
                                <a:solidFill>
                                  <a:schemeClr val="tx1"/>
                                </a:solidFill>
                                <a:latin typeface="Cambria Math" panose="02040503050406030204" pitchFamily="18" charset="0"/>
                              </a:rPr>
                            </m:ctrlPr>
                          </m:dPr>
                          <m:e>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𝑥</m:t>
                                </m:r>
                              </m:e>
                              <m:sup>
                                <m:r>
                                  <a:rPr lang="zh-CN" altLang="en-US" sz="2400" i="0">
                                    <a:solidFill>
                                      <a:schemeClr val="tx1"/>
                                    </a:solidFill>
                                    <a:latin typeface="Cambria Math" panose="02040503050406030204" pitchFamily="18" charset="0"/>
                                  </a:rPr>
                                  <m:t>2</m:t>
                                </m:r>
                              </m:sup>
                            </m:sSup>
                            <m:r>
                              <a:rPr lang="zh-CN" altLang="en-US" sz="2400" i="0">
                                <a:solidFill>
                                  <a:schemeClr val="tx1"/>
                                </a:solidFill>
                                <a:latin typeface="Cambria Math" panose="02040503050406030204" pitchFamily="18" charset="0"/>
                              </a:rPr>
                              <m:t>+</m:t>
                            </m:r>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𝑦</m:t>
                                </m:r>
                              </m:e>
                              <m:sup>
                                <m:r>
                                  <a:rPr lang="zh-CN" altLang="en-US" sz="2400" i="0">
                                    <a:solidFill>
                                      <a:schemeClr val="tx1"/>
                                    </a:solidFill>
                                    <a:latin typeface="Cambria Math" panose="02040503050406030204" pitchFamily="18" charset="0"/>
                                  </a:rPr>
                                  <m:t>2</m:t>
                                </m:r>
                              </m:sup>
                            </m:sSup>
                            <m:r>
                              <a:rPr lang="zh-CN" altLang="en-US" sz="2400" i="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𝑥</m:t>
                            </m:r>
                            <m:r>
                              <a:rPr lang="zh-CN" altLang="en-US" sz="2400" i="0">
                                <a:solidFill>
                                  <a:schemeClr val="tx1"/>
                                </a:solidFill>
                                <a:latin typeface="Cambria Math" panose="02040503050406030204" pitchFamily="18" charset="0"/>
                              </a:rPr>
                              <m:t>⋅2</m:t>
                            </m:r>
                            <m:r>
                              <a:rPr lang="zh-CN" altLang="en-US" sz="2400" i="1">
                                <a:solidFill>
                                  <a:schemeClr val="tx1"/>
                                </a:solidFill>
                                <a:latin typeface="Cambria Math" panose="02040503050406030204" pitchFamily="18" charset="0"/>
                              </a:rPr>
                              <m:t>𝑥</m:t>
                            </m:r>
                          </m:e>
                        </m:d>
                      </m:num>
                      <m:den>
                        <m:sSup>
                          <m:sSupPr>
                            <m:ctrlPr>
                              <a:rPr lang="zh-CN" altLang="en-US" sz="2400" i="1">
                                <a:solidFill>
                                  <a:schemeClr val="tx1"/>
                                </a:solidFill>
                                <a:latin typeface="Cambria Math" panose="02040503050406030204" pitchFamily="18" charset="0"/>
                              </a:rPr>
                            </m:ctrlPr>
                          </m:sSupPr>
                          <m:e>
                            <m:d>
                              <m:dPr>
                                <m:ctrlPr>
                                  <a:rPr lang="zh-CN" altLang="en-US" sz="2400" i="1">
                                    <a:solidFill>
                                      <a:schemeClr val="tx1"/>
                                    </a:solidFill>
                                    <a:latin typeface="Cambria Math" panose="02040503050406030204" pitchFamily="18" charset="0"/>
                                  </a:rPr>
                                </m:ctrlPr>
                              </m:dPr>
                              <m:e>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𝑥</m:t>
                                    </m:r>
                                  </m:e>
                                  <m:sup>
                                    <m:r>
                                      <a:rPr lang="zh-CN" altLang="en-US" sz="2400" i="0">
                                        <a:solidFill>
                                          <a:schemeClr val="tx1"/>
                                        </a:solidFill>
                                        <a:latin typeface="Cambria Math" panose="02040503050406030204" pitchFamily="18" charset="0"/>
                                      </a:rPr>
                                      <m:t>2</m:t>
                                    </m:r>
                                  </m:sup>
                                </m:sSup>
                                <m:r>
                                  <a:rPr lang="zh-CN" altLang="en-US" sz="2400" i="0">
                                    <a:solidFill>
                                      <a:schemeClr val="tx1"/>
                                    </a:solidFill>
                                    <a:latin typeface="Cambria Math" panose="02040503050406030204" pitchFamily="18" charset="0"/>
                                  </a:rPr>
                                  <m:t>+</m:t>
                                </m:r>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𝑦</m:t>
                                    </m:r>
                                  </m:e>
                                  <m:sup>
                                    <m:r>
                                      <a:rPr lang="zh-CN" altLang="en-US" sz="2400" i="0">
                                        <a:solidFill>
                                          <a:schemeClr val="tx1"/>
                                        </a:solidFill>
                                        <a:latin typeface="Cambria Math" panose="02040503050406030204" pitchFamily="18" charset="0"/>
                                      </a:rPr>
                                      <m:t>2</m:t>
                                    </m:r>
                                  </m:sup>
                                </m:sSup>
                              </m:e>
                            </m:d>
                          </m:e>
                          <m:sup>
                            <m:r>
                              <a:rPr lang="zh-CN" altLang="en-US" sz="2400" i="0">
                                <a:solidFill>
                                  <a:schemeClr val="tx1"/>
                                </a:solidFill>
                                <a:latin typeface="Cambria Math" panose="02040503050406030204" pitchFamily="18" charset="0"/>
                              </a:rPr>
                              <m:t>2</m:t>
                            </m:r>
                          </m:sup>
                        </m:sSup>
                      </m:den>
                    </m:f>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1961108" y="1897524"/>
                <a:ext cx="2612254" cy="72475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434767" y="1897524"/>
                <a:ext cx="2630335" cy="724750"/>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d>
                          <m:dPr>
                            <m:endChr m:val=""/>
                            <m:ctrlPr>
                              <a:rPr lang="zh-CN" altLang="en-US" sz="2400" i="1">
                                <a:latin typeface="Cambria Math" panose="02040503050406030204" pitchFamily="18" charset="0"/>
                              </a:rPr>
                            </m:ctrlPr>
                          </m:dP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0">
                                    <a:latin typeface="Cambria Math" panose="02040503050406030204" pitchFamily="18" charset="0"/>
                                  </a:rPr>
                                  <m:t>2</m:t>
                                </m:r>
                              </m:sup>
                            </m:sSup>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i="0">
                                    <a:latin typeface="Cambria Math" panose="02040503050406030204" pitchFamily="18" charset="0"/>
                                  </a:rPr>
                                  <m:t>2</m:t>
                                </m:r>
                              </m:sup>
                            </m:sSup>
                            <m:r>
                              <a:rPr lang="zh-CN" altLang="en-US" sz="2400" i="0">
                                <a:latin typeface="Cambria Math" panose="02040503050406030204" pitchFamily="18" charset="0"/>
                              </a:rPr>
                              <m:t>)−</m:t>
                            </m:r>
                            <m:r>
                              <a:rPr lang="zh-CN" altLang="en-US" sz="2400" i="1">
                                <a:latin typeface="Cambria Math" panose="02040503050406030204" pitchFamily="18" charset="0"/>
                              </a:rPr>
                              <m:t>𝑦</m:t>
                            </m:r>
                            <m:r>
                              <a:rPr lang="zh-CN" altLang="en-US" sz="2400" i="0">
                                <a:latin typeface="Cambria Math" panose="02040503050406030204" pitchFamily="18" charset="0"/>
                              </a:rPr>
                              <m:t>⋅2</m:t>
                            </m:r>
                            <m:r>
                              <a:rPr lang="zh-CN" altLang="en-US" sz="2400" i="1">
                                <a:latin typeface="Cambria Math" panose="02040503050406030204" pitchFamily="18" charset="0"/>
                              </a:rPr>
                              <m:t>𝑦</m:t>
                            </m:r>
                          </m:e>
                        </m:d>
                      </m:num>
                      <m:den>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0">
                                        <a:latin typeface="Cambria Math" panose="02040503050406030204" pitchFamily="18" charset="0"/>
                                      </a:rPr>
                                      <m:t>2</m:t>
                                    </m:r>
                                  </m:sup>
                                </m:sSup>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i="0">
                                        <a:latin typeface="Cambria Math" panose="02040503050406030204" pitchFamily="18" charset="0"/>
                                      </a:rPr>
                                      <m:t>2</m:t>
                                    </m:r>
                                  </m:sup>
                                </m:sSup>
                              </m:e>
                            </m:d>
                          </m:e>
                          <m:sup>
                            <m:r>
                              <a:rPr lang="zh-CN" altLang="en-US" sz="2400" i="0">
                                <a:latin typeface="Cambria Math" panose="02040503050406030204" pitchFamily="18" charset="0"/>
                              </a:rPr>
                              <m:t>2</m:t>
                            </m:r>
                          </m:sup>
                        </m:sSup>
                      </m:den>
                    </m:f>
                  </m:oMath>
                </a14:m>
                <a:r>
                  <a:rPr lang="zh-CN" altLang="en-US" sz="2400" dirty="0" smtClean="0"/>
                  <a:t> </a:t>
                </a:r>
                <a:endParaRPr lang="zh-CN"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5434767" y="1897524"/>
                <a:ext cx="2630335" cy="72475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8926507" y="1897524"/>
                <a:ext cx="2016193" cy="709618"/>
              </a:xfrm>
              <a:prstGeom prst="rect">
                <a:avLst/>
              </a:prstGeom>
            </p:spPr>
            <p:txBody>
              <a:bodyPr wrap="none">
                <a:spAutoFit/>
              </a:bodyPr>
              <a:lstStyle/>
              <a:p>
                <a14:m>
                  <m:oMath xmlns:m="http://schemas.openxmlformats.org/officeDocument/2006/math">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r>
                      <a:rPr lang="zh-CN" altLang="en-US" sz="2400">
                        <a:solidFill>
                          <a:prstClr val="black"/>
                        </a:solidFill>
                        <a:latin typeface="Cambria Math" panose="02040503050406030204" pitchFamily="18" charset="0"/>
                      </a:rPr>
                      <m:t>=0</m:t>
                    </m:r>
                  </m:oMath>
                </a14:m>
                <a:r>
                  <a:rPr lang="zh-CN" altLang="en-US" dirty="0" smtClean="0"/>
                  <a:t> </a:t>
                </a:r>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8926507" y="1897524"/>
                <a:ext cx="2016193" cy="709618"/>
              </a:xfrm>
              <a:prstGeom prst="rect">
                <a:avLst/>
              </a:prstGeom>
              <a:blipFill>
                <a:blip r:embed="rId7"/>
                <a:stretch>
                  <a:fillRect/>
                </a:stretch>
              </a:blipFill>
            </p:spPr>
            <p:txBody>
              <a:bodyPr/>
              <a:lstStyle/>
              <a:p>
                <a:r>
                  <a:rPr lang="zh-CN" altLang="en-US">
                    <a:noFill/>
                  </a:rPr>
                  <a:t> </a:t>
                </a:r>
              </a:p>
            </p:txBody>
          </p:sp>
        </mc:Fallback>
      </mc:AlternateContent>
      <p:sp>
        <p:nvSpPr>
          <p:cNvPr id="7" name="矩形 6"/>
          <p:cNvSpPr/>
          <p:nvPr/>
        </p:nvSpPr>
        <p:spPr>
          <a:xfrm>
            <a:off x="9276340" y="535267"/>
            <a:ext cx="1569660" cy="369332"/>
          </a:xfrm>
          <a:prstGeom prst="rect">
            <a:avLst/>
          </a:prstGeom>
        </p:spPr>
        <p:txBody>
          <a:bodyPr wrap="none">
            <a:spAutoFit/>
          </a:bodyPr>
          <a:lstStyle/>
          <a:p>
            <a:r>
              <a:rPr lang="zh-CN" altLang="en-US" dirty="0">
                <a:solidFill>
                  <a:srgbClr val="FF0000"/>
                </a:solidFill>
              </a:rPr>
              <a:t>拉普拉斯算子</a:t>
            </a:r>
          </a:p>
        </p:txBody>
      </p:sp>
      <p:sp>
        <p:nvSpPr>
          <p:cNvPr id="13" name="矩形 12"/>
          <p:cNvSpPr/>
          <p:nvPr/>
        </p:nvSpPr>
        <p:spPr>
          <a:xfrm>
            <a:off x="1242530" y="2799063"/>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a:solidFill>
                  <a:srgbClr val="ED7D31"/>
                </a:solidFill>
                <a:ea typeface="黑体" panose="02010609060101010101" pitchFamily="49" charset="-122"/>
              </a:rPr>
              <a:t>6</a:t>
            </a:r>
            <a:r>
              <a:rPr lang="en-US" altLang="zh-CN" sz="2400" b="1" dirty="0" smtClean="0">
                <a:solidFill>
                  <a:prstClr val="black"/>
                </a:solidFill>
                <a:ea typeface="黑体" panose="02010609060101010101" pitchFamily="49" charset="-122"/>
              </a:rPr>
              <a:t> </a:t>
            </a:r>
            <a:endParaRPr lang="zh-CN" altLang="en-US" sz="1600" dirty="0"/>
          </a:p>
        </p:txBody>
      </p:sp>
      <p:sp>
        <p:nvSpPr>
          <p:cNvPr id="14" name="Text Box 5"/>
          <p:cNvSpPr txBox="1">
            <a:spLocks noChangeArrowheads="1"/>
          </p:cNvSpPr>
          <p:nvPr/>
        </p:nvSpPr>
        <p:spPr bwMode="auto">
          <a:xfrm>
            <a:off x="1242530" y="3406915"/>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9" name="矩形 8"/>
              <p:cNvSpPr/>
              <p:nvPr/>
            </p:nvSpPr>
            <p:spPr>
              <a:xfrm>
                <a:off x="1993056" y="2682327"/>
                <a:ext cx="8974573" cy="709618"/>
              </a:xfrm>
              <a:prstGeom prst="rect">
                <a:avLst/>
              </a:prstGeom>
            </p:spPr>
            <p:txBody>
              <a:bodyPr wrap="none">
                <a:spAutoFit/>
              </a:bodyPr>
              <a:lstStyle/>
              <a:p>
                <a:r>
                  <a:rPr lang="zh-CN" altLang="en-US" sz="2400" dirty="0"/>
                  <a:t>验证函数</a:t>
                </a:r>
                <a14:m>
                  <m:oMath xmlns:m="http://schemas.openxmlformats.org/officeDocument/2006/math">
                    <m:r>
                      <a:rPr lang="zh-CN" altLang="en-US" sz="2400" i="1">
                        <a:latin typeface="Cambria Math" panose="02040503050406030204" pitchFamily="18" charset="0"/>
                      </a:rPr>
                      <m:t>𝑢</m:t>
                    </m:r>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1</m:t>
                        </m:r>
                      </m:num>
                      <m:den>
                        <m:r>
                          <a:rPr lang="zh-CN" altLang="en-US" sz="2400" i="1">
                            <a:latin typeface="Cambria Math" panose="02040503050406030204" pitchFamily="18" charset="0"/>
                          </a:rPr>
                          <m:t>𝑟</m:t>
                        </m:r>
                      </m:den>
                    </m:f>
                    <m:r>
                      <m:rPr>
                        <m:nor/>
                      </m:rPr>
                      <a:rPr lang="zh-CN" altLang="en-US" sz="2400" i="1">
                        <a:latin typeface="Cambria Math" panose="02040503050406030204" pitchFamily="18" charset="0"/>
                      </a:rPr>
                      <m:t> </m:t>
                    </m:r>
                    <m:r>
                      <a:rPr lang="zh-CN" altLang="en-US" sz="2400" i="0">
                        <a:latin typeface="Cambria Math" panose="02040503050406030204" pitchFamily="18" charset="0"/>
                      </a:rPr>
                      <m:t>,</m:t>
                    </m:r>
                    <m:r>
                      <m:rPr>
                        <m:nor/>
                      </m:rPr>
                      <a:rPr lang="zh-CN" altLang="en-US" sz="2400" i="1">
                        <a:latin typeface="Cambria Math" panose="02040503050406030204" pitchFamily="18" charset="0"/>
                      </a:rPr>
                      <m:t> </m:t>
                    </m:r>
                    <m:r>
                      <a:rPr lang="zh-CN" altLang="en-US" sz="2400" i="1">
                        <a:latin typeface="Cambria Math" panose="02040503050406030204" pitchFamily="18" charset="0"/>
                      </a:rPr>
                      <m:t>𝑟</m:t>
                    </m:r>
                    <m:r>
                      <a:rPr lang="zh-CN" altLang="en-US" sz="2400" i="0">
                        <a:latin typeface="Cambria Math" panose="02040503050406030204" pitchFamily="18" charset="0"/>
                      </a:rPr>
                      <m:t>=</m:t>
                    </m:r>
                    <m:rad>
                      <m:radPr>
                        <m:degHide m:val="on"/>
                        <m:ctrlPr>
                          <a:rPr lang="zh-CN" altLang="en-US" sz="2400" i="1">
                            <a:latin typeface="Cambria Math" panose="02040503050406030204" pitchFamily="18" charset="0"/>
                          </a:rPr>
                        </m:ctrlPr>
                      </m:radPr>
                      <m:deg/>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0">
                                <a:latin typeface="Cambria Math" panose="02040503050406030204" pitchFamily="18" charset="0"/>
                              </a:rPr>
                              <m:t>2</m:t>
                            </m:r>
                          </m:sup>
                        </m:sSup>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i="0">
                                <a:latin typeface="Cambria Math" panose="02040503050406030204" pitchFamily="18" charset="0"/>
                              </a:rPr>
                              <m:t>2</m:t>
                            </m:r>
                          </m:sup>
                        </m:sSup>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𝑧</m:t>
                            </m:r>
                          </m:e>
                          <m:sup>
                            <m:r>
                              <a:rPr lang="zh-CN" altLang="en-US" sz="2400" i="0">
                                <a:latin typeface="Cambria Math" panose="02040503050406030204" pitchFamily="18" charset="0"/>
                              </a:rPr>
                              <m:t>2</m:t>
                            </m:r>
                          </m:sup>
                        </m:sSup>
                      </m:e>
                    </m:rad>
                  </m:oMath>
                </a14:m>
                <a:r>
                  <a:rPr lang="zh-CN" altLang="en-US" sz="2400" dirty="0"/>
                  <a:t>满足方程</a:t>
                </a:r>
                <a14:m>
                  <m:oMath xmlns:m="http://schemas.openxmlformats.org/officeDocument/2006/math">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a:latin typeface="Cambria Math" panose="02040503050406030204" pitchFamily="18" charset="0"/>
                              </a:rPr>
                              <m:t>𝜕</m:t>
                            </m:r>
                          </m:e>
                          <m:sup>
                            <m:r>
                              <a:rPr lang="zh-CN" altLang="en-US" sz="2400">
                                <a:latin typeface="Cambria Math" panose="02040503050406030204" pitchFamily="18" charset="0"/>
                              </a:rPr>
                              <m:t>2</m:t>
                            </m:r>
                          </m:sup>
                        </m:sSup>
                        <m:r>
                          <a:rPr lang="zh-CN" altLang="en-US" sz="2400" i="1">
                            <a:latin typeface="Cambria Math" panose="02040503050406030204" pitchFamily="18" charset="0"/>
                          </a:rPr>
                          <m:t>𝑢</m:t>
                        </m:r>
                      </m:num>
                      <m:den>
                        <m:r>
                          <a:rPr lang="zh-CN" altLang="en-US" sz="2400">
                            <a:latin typeface="Cambria Math" panose="02040503050406030204" pitchFamily="18" charset="0"/>
                          </a:rPr>
                          <m:t>𝜕</m:t>
                        </m:r>
                        <m:r>
                          <m:rPr>
                            <m:nor/>
                          </m:rPr>
                          <a:rPr lang="zh-CN" altLang="en-US" sz="2400" i="1">
                            <a:latin typeface="Cambria Math" panose="02040503050406030204" pitchFamily="18" charset="0"/>
                          </a:rPr>
                          <m:t> </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a:latin typeface="Cambria Math" panose="02040503050406030204" pitchFamily="18" charset="0"/>
                              </a:rPr>
                              <m:t>2</m:t>
                            </m:r>
                          </m:sup>
                        </m:sSup>
                      </m:den>
                    </m:f>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a:latin typeface="Cambria Math" panose="02040503050406030204" pitchFamily="18" charset="0"/>
                              </a:rPr>
                              <m:t>𝜕</m:t>
                            </m:r>
                          </m:e>
                          <m:sup>
                            <m:r>
                              <a:rPr lang="zh-CN" altLang="en-US" sz="2400">
                                <a:latin typeface="Cambria Math" panose="02040503050406030204" pitchFamily="18" charset="0"/>
                              </a:rPr>
                              <m:t>2</m:t>
                            </m:r>
                          </m:sup>
                        </m:sSup>
                        <m:r>
                          <a:rPr lang="zh-CN" altLang="en-US" sz="2400" i="1">
                            <a:latin typeface="Cambria Math" panose="02040503050406030204" pitchFamily="18" charset="0"/>
                          </a:rPr>
                          <m:t>𝑢</m:t>
                        </m:r>
                      </m:num>
                      <m:den>
                        <m:r>
                          <a:rPr lang="zh-CN" altLang="en-US" sz="2400">
                            <a:latin typeface="Cambria Math" panose="02040503050406030204" pitchFamily="18" charset="0"/>
                          </a:rPr>
                          <m:t>𝜕</m:t>
                        </m:r>
                        <m:r>
                          <m:rPr>
                            <m:nor/>
                          </m:rPr>
                          <a:rPr lang="zh-CN" altLang="en-US" sz="2400" i="1">
                            <a:latin typeface="Cambria Math" panose="02040503050406030204" pitchFamily="18" charset="0"/>
                          </a:rPr>
                          <m:t> </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a:latin typeface="Cambria Math" panose="02040503050406030204" pitchFamily="18" charset="0"/>
                              </a:rPr>
                              <m:t>2</m:t>
                            </m:r>
                          </m:sup>
                        </m:sSup>
                      </m:den>
                    </m:f>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a:latin typeface="Cambria Math" panose="02040503050406030204" pitchFamily="18" charset="0"/>
                              </a:rPr>
                              <m:t>𝜕</m:t>
                            </m:r>
                          </m:e>
                          <m:sup>
                            <m:r>
                              <a:rPr lang="zh-CN" altLang="en-US" sz="2400">
                                <a:latin typeface="Cambria Math" panose="02040503050406030204" pitchFamily="18" charset="0"/>
                              </a:rPr>
                              <m:t>2</m:t>
                            </m:r>
                          </m:sup>
                        </m:sSup>
                        <m:r>
                          <a:rPr lang="zh-CN" altLang="en-US" sz="2400" i="1">
                            <a:latin typeface="Cambria Math" panose="02040503050406030204" pitchFamily="18" charset="0"/>
                          </a:rPr>
                          <m:t>𝑢</m:t>
                        </m:r>
                      </m:num>
                      <m:den>
                        <m:r>
                          <a:rPr lang="zh-CN" altLang="en-US" sz="2400">
                            <a:latin typeface="Cambria Math" panose="02040503050406030204" pitchFamily="18" charset="0"/>
                          </a:rPr>
                          <m:t>𝜕</m:t>
                        </m:r>
                        <m:r>
                          <m:rPr>
                            <m:nor/>
                          </m:rPr>
                          <a:rPr lang="zh-CN" altLang="en-US" sz="2400" i="1">
                            <a:latin typeface="Cambria Math" panose="02040503050406030204" pitchFamily="18" charset="0"/>
                          </a:rPr>
                          <m:t> </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𝑧</m:t>
                            </m:r>
                          </m:e>
                          <m:sup>
                            <m:r>
                              <a:rPr lang="zh-CN" altLang="en-US" sz="2400">
                                <a:latin typeface="Cambria Math" panose="02040503050406030204" pitchFamily="18" charset="0"/>
                              </a:rPr>
                              <m:t>2</m:t>
                            </m:r>
                          </m:sup>
                        </m:sSup>
                      </m:den>
                    </m:f>
                    <m:r>
                      <a:rPr lang="zh-CN" altLang="en-US" sz="2400">
                        <a:latin typeface="Cambria Math" panose="02040503050406030204" pitchFamily="18" charset="0"/>
                      </a:rPr>
                      <m:t>=0</m:t>
                    </m:r>
                  </m:oMath>
                </a14:m>
                <a:r>
                  <a:rPr lang="zh-CN" altLang="en-US" sz="2400" dirty="0" smtClean="0"/>
                  <a:t>。</a:t>
                </a:r>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1993056" y="2682327"/>
                <a:ext cx="8974573" cy="709618"/>
              </a:xfrm>
              <a:prstGeom prst="rect">
                <a:avLst/>
              </a:prstGeom>
              <a:blipFill>
                <a:blip r:embed="rId8"/>
                <a:stretch>
                  <a:fillRect l="-1087" r="-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1993056" y="3299449"/>
                <a:ext cx="4061881" cy="635367"/>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𝑢</m:t>
                        </m:r>
                      </m:num>
                      <m:den>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𝑥</m:t>
                        </m:r>
                      </m:den>
                    </m:f>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𝑟</m:t>
                            </m:r>
                          </m:e>
                          <m:sup>
                            <m:r>
                              <a:rPr lang="zh-CN" altLang="en-US" sz="2400">
                                <a:latin typeface="Cambria Math" panose="02040503050406030204" pitchFamily="18" charset="0"/>
                              </a:rPr>
                              <m:t>2</m:t>
                            </m:r>
                          </m:sup>
                        </m:sSup>
                      </m:den>
                    </m:f>
                    <m:f>
                      <m:fPr>
                        <m:ctrlPr>
                          <a:rPr lang="zh-CN" altLang="en-US" sz="2400" i="1">
                            <a:latin typeface="Cambria Math" panose="02040503050406030204" pitchFamily="18" charset="0"/>
                          </a:rPr>
                        </m:ctrlPr>
                      </m:fPr>
                      <m:num>
                        <m:r>
                          <a:rPr lang="zh-CN" altLang="en-US" sz="2400">
                            <a:latin typeface="Cambria Math" panose="02040503050406030204" pitchFamily="18" charset="0"/>
                          </a:rPr>
                          <m:t>𝜕</m:t>
                        </m:r>
                        <m:r>
                          <m:rPr>
                            <m:nor/>
                          </m:rPr>
                          <a:rPr lang="zh-CN" altLang="en-US" sz="2400" i="1">
                            <a:latin typeface="Cambria Math" panose="02040503050406030204" pitchFamily="18" charset="0"/>
                          </a:rPr>
                          <m:t>  </m:t>
                        </m:r>
                        <m:r>
                          <a:rPr lang="zh-CN" altLang="en-US" sz="2400" i="1">
                            <a:latin typeface="Cambria Math" panose="02040503050406030204" pitchFamily="18" charset="0"/>
                          </a:rPr>
                          <m:t>𝑟</m:t>
                        </m:r>
                      </m:num>
                      <m:den>
                        <m:r>
                          <a:rPr lang="zh-CN" altLang="en-US" sz="2400">
                            <a:latin typeface="Cambria Math" panose="02040503050406030204" pitchFamily="18" charset="0"/>
                          </a:rPr>
                          <m:t>𝜕</m:t>
                        </m:r>
                        <m:r>
                          <m:rPr>
                            <m:nor/>
                          </m:rPr>
                          <a:rPr lang="zh-CN" altLang="en-US" sz="2400" i="1">
                            <a:latin typeface="Cambria Math" panose="02040503050406030204" pitchFamily="18" charset="0"/>
                          </a:rPr>
                          <m:t> </m:t>
                        </m:r>
                        <m:r>
                          <a:rPr lang="zh-CN" altLang="en-US" sz="2400" i="1">
                            <a:latin typeface="Cambria Math" panose="02040503050406030204" pitchFamily="18" charset="0"/>
                          </a:rPr>
                          <m:t>𝑥</m:t>
                        </m:r>
                      </m:den>
                    </m:f>
                    <m:r>
                      <a:rPr lang="en-US" altLang="zh-CN" sz="2400" b="0" i="0" smtClean="0">
                        <a:latin typeface="Cambria Math" panose="02040503050406030204" pitchFamily="18" charset="0"/>
                      </a:rPr>
                      <m:t>=</m:t>
                    </m:r>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𝑟</m:t>
                            </m:r>
                          </m:e>
                          <m:sup>
                            <m:r>
                              <a:rPr lang="zh-CN" altLang="en-US" sz="2400">
                                <a:latin typeface="Cambria Math" panose="02040503050406030204" pitchFamily="18" charset="0"/>
                              </a:rPr>
                              <m:t>2</m:t>
                            </m:r>
                          </m:sup>
                        </m:sSup>
                      </m:den>
                    </m:f>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𝑥</m:t>
                        </m:r>
                      </m:num>
                      <m:den>
                        <m:r>
                          <a:rPr lang="zh-CN" altLang="en-US" sz="2400" i="1">
                            <a:latin typeface="Cambria Math" panose="02040503050406030204" pitchFamily="18" charset="0"/>
                          </a:rPr>
                          <m:t>𝑟</m:t>
                        </m:r>
                      </m:den>
                    </m:f>
                    <m:r>
                      <a:rPr lang="en-US" altLang="zh-CN" sz="2400" b="0" i="1" smtClean="0">
                        <a:latin typeface="Cambria Math" panose="02040503050406030204" pitchFamily="18" charset="0"/>
                      </a:rPr>
                      <m:t>=</m:t>
                    </m:r>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𝑥</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𝑟</m:t>
                            </m:r>
                          </m:e>
                          <m:sup>
                            <m:r>
                              <a:rPr lang="en-US" altLang="zh-CN" sz="2400">
                                <a:solidFill>
                                  <a:prstClr val="black"/>
                                </a:solidFill>
                                <a:latin typeface="Cambria Math" panose="02040503050406030204" pitchFamily="18" charset="0"/>
                              </a:rPr>
                              <m:t>3</m:t>
                            </m:r>
                          </m:sup>
                        </m:sSup>
                      </m:den>
                    </m:f>
                  </m:oMath>
                </a14:m>
                <a:r>
                  <a:rPr lang="zh-CN" altLang="en-US" sz="2400" dirty="0" smtClean="0"/>
                  <a:t> </a:t>
                </a:r>
                <a:endParaRPr lang="zh-CN" altLang="en-US" sz="2400" dirty="0"/>
              </a:p>
            </p:txBody>
          </p:sp>
        </mc:Choice>
        <mc:Fallback xmlns="">
          <p:sp>
            <p:nvSpPr>
              <p:cNvPr id="16" name="矩形 15"/>
              <p:cNvSpPr>
                <a:spLocks noRot="1" noChangeAspect="1" noMove="1" noResize="1" noEditPoints="1" noAdjustHandles="1" noChangeArrowheads="1" noChangeShapeType="1" noTextEdit="1"/>
              </p:cNvSpPr>
              <p:nvPr/>
            </p:nvSpPr>
            <p:spPr>
              <a:xfrm>
                <a:off x="1993056" y="3299449"/>
                <a:ext cx="4061881" cy="63536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1961108" y="4020542"/>
                <a:ext cx="3940502" cy="668388"/>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den>
                    </m:f>
                    <m:r>
                      <a:rPr lang="en-US" altLang="zh-CN" sz="2400" b="0" i="1" smtClean="0">
                        <a:solidFill>
                          <a:prstClr val="black"/>
                        </a:solidFill>
                        <a:latin typeface="Cambria Math" panose="02040503050406030204" pitchFamily="18" charset="0"/>
                      </a:rPr>
                      <m:t>=3</m:t>
                    </m:r>
                    <m:f>
                      <m:fPr>
                        <m:ctrlPr>
                          <a:rPr lang="zh-CN" altLang="en-US"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𝑥</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𝑟</m:t>
                            </m:r>
                          </m:e>
                          <m:sup>
                            <m:r>
                              <a:rPr lang="en-US" altLang="zh-CN" sz="2400" b="0" i="0" smtClean="0">
                                <a:solidFill>
                                  <a:prstClr val="black"/>
                                </a:solidFill>
                                <a:latin typeface="Cambria Math" panose="02040503050406030204" pitchFamily="18" charset="0"/>
                              </a:rPr>
                              <m:t>4</m:t>
                            </m:r>
                          </m:sup>
                        </m:sSup>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𝑥</m:t>
                        </m:r>
                      </m:num>
                      <m:den>
                        <m:r>
                          <a:rPr lang="zh-CN" altLang="en-US" sz="2400" i="1">
                            <a:solidFill>
                              <a:prstClr val="black"/>
                            </a:solidFill>
                            <a:latin typeface="Cambria Math" panose="02040503050406030204" pitchFamily="18" charset="0"/>
                          </a:rPr>
                          <m:t>𝑟</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1</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𝑟</m:t>
                            </m:r>
                          </m:e>
                          <m:sup>
                            <m:r>
                              <a:rPr lang="en-US" altLang="zh-CN" sz="2400">
                                <a:solidFill>
                                  <a:prstClr val="black"/>
                                </a:solidFill>
                                <a:latin typeface="Cambria Math" panose="02040503050406030204" pitchFamily="18" charset="0"/>
                              </a:rPr>
                              <m:t>3</m:t>
                            </m:r>
                          </m:sup>
                        </m:sSup>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3</m:t>
                        </m:r>
                        <m:sSup>
                          <m:sSupPr>
                            <m:ctrlPr>
                              <a:rPr lang="zh-CN" altLang="en-US"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𝑥</m:t>
                            </m:r>
                          </m:e>
                          <m:sup>
                            <m:r>
                              <a:rPr lang="en-US" altLang="zh-CN" sz="2400" b="0" i="0" smtClean="0">
                                <a:solidFill>
                                  <a:prstClr val="black"/>
                                </a:solidFill>
                                <a:latin typeface="Cambria Math" panose="02040503050406030204" pitchFamily="18" charset="0"/>
                              </a:rPr>
                              <m:t>2</m:t>
                            </m:r>
                          </m:sup>
                        </m:sSup>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𝑟</m:t>
                            </m:r>
                          </m:e>
                          <m:sup>
                            <m:r>
                              <a:rPr lang="en-US" altLang="zh-CN" sz="2400" b="0" i="0" smtClean="0">
                                <a:solidFill>
                                  <a:prstClr val="black"/>
                                </a:solidFill>
                                <a:latin typeface="Cambria Math" panose="02040503050406030204" pitchFamily="18" charset="0"/>
                              </a:rPr>
                              <m:t>5</m:t>
                            </m:r>
                          </m:sup>
                        </m:sSup>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1</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𝑟</m:t>
                            </m:r>
                          </m:e>
                          <m:sup>
                            <m:r>
                              <a:rPr lang="en-US" altLang="zh-CN" sz="2400">
                                <a:solidFill>
                                  <a:prstClr val="black"/>
                                </a:solidFill>
                                <a:latin typeface="Cambria Math" panose="02040503050406030204" pitchFamily="18" charset="0"/>
                              </a:rPr>
                              <m:t>3</m:t>
                            </m:r>
                          </m:sup>
                        </m:sSup>
                      </m:den>
                    </m:f>
                  </m:oMath>
                </a14:m>
                <a:r>
                  <a:rPr lang="zh-CN" altLang="en-US" sz="2400" dirty="0" smtClean="0"/>
                  <a:t> </a:t>
                </a:r>
                <a:endParaRPr lang="zh-CN" altLang="en-US" sz="2400" dirty="0"/>
              </a:p>
            </p:txBody>
          </p:sp>
        </mc:Choice>
        <mc:Fallback xmlns="">
          <p:sp>
            <p:nvSpPr>
              <p:cNvPr id="19" name="矩形 18"/>
              <p:cNvSpPr>
                <a:spLocks noRot="1" noChangeAspect="1" noMove="1" noResize="1" noEditPoints="1" noAdjustHandles="1" noChangeArrowheads="1" noChangeShapeType="1" noTextEdit="1"/>
              </p:cNvSpPr>
              <p:nvPr/>
            </p:nvSpPr>
            <p:spPr>
              <a:xfrm>
                <a:off x="1961108" y="4020542"/>
                <a:ext cx="3940502" cy="668388"/>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993056" y="4774656"/>
                <a:ext cx="4943405" cy="709618"/>
              </a:xfrm>
              <a:prstGeom prst="rect">
                <a:avLst/>
              </a:prstGeom>
            </p:spPr>
            <p:txBody>
              <a:bodyPr wrap="none">
                <a:spAutoFit/>
              </a:bodyPr>
              <a:lstStyle/>
              <a:p>
                <a:r>
                  <a:rPr lang="zh-CN" altLang="en-US" sz="2400" dirty="0" smtClean="0">
                    <a:solidFill>
                      <a:prstClr val="black"/>
                    </a:solidFill>
                  </a:rPr>
                  <a:t>同理</a:t>
                </a:r>
                <a:r>
                  <a:rPr lang="en-US" altLang="zh-CN" sz="2400" dirty="0" smtClean="0">
                    <a:solidFill>
                      <a:prstClr val="black"/>
                    </a:solidFill>
                  </a:rPr>
                  <a:t> </a:t>
                </a:r>
                <a14:m>
                  <m:oMath xmlns:m="http://schemas.openxmlformats.org/officeDocument/2006/math">
                    <m:f>
                      <m:fPr>
                        <m:ctrlPr>
                          <a:rPr lang="zh-CN" altLang="en-US" sz="2400" i="1" smtClean="0">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3</m:t>
                        </m:r>
                        <m:sSup>
                          <m:sSupPr>
                            <m:ctrlPr>
                              <a:rPr lang="zh-CN" altLang="en-US"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𝑦</m:t>
                            </m:r>
                          </m:e>
                          <m:sup>
                            <m:r>
                              <a:rPr lang="en-US" altLang="zh-CN" sz="2400" b="0" i="0" smtClean="0">
                                <a:solidFill>
                                  <a:prstClr val="black"/>
                                </a:solidFill>
                                <a:latin typeface="Cambria Math" panose="02040503050406030204" pitchFamily="18" charset="0"/>
                              </a:rPr>
                              <m:t>2</m:t>
                            </m:r>
                          </m:sup>
                        </m:sSup>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𝑟</m:t>
                            </m:r>
                          </m:e>
                          <m:sup>
                            <m:r>
                              <a:rPr lang="en-US" altLang="zh-CN" sz="2400" b="0" i="0" smtClean="0">
                                <a:solidFill>
                                  <a:prstClr val="black"/>
                                </a:solidFill>
                                <a:latin typeface="Cambria Math" panose="02040503050406030204" pitchFamily="18" charset="0"/>
                              </a:rPr>
                              <m:t>5</m:t>
                            </m:r>
                          </m:sup>
                        </m:sSup>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1</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𝑟</m:t>
                            </m:r>
                          </m:e>
                          <m:sup>
                            <m:r>
                              <a:rPr lang="en-US" altLang="zh-CN" sz="2400">
                                <a:solidFill>
                                  <a:prstClr val="black"/>
                                </a:solidFill>
                                <a:latin typeface="Cambria Math" panose="02040503050406030204" pitchFamily="18" charset="0"/>
                              </a:rPr>
                              <m:t>3</m:t>
                            </m:r>
                          </m:sup>
                        </m:sSup>
                      </m:den>
                    </m:f>
                  </m:oMath>
                </a14:m>
                <a:r>
                  <a:rPr lang="zh-CN" altLang="en-US" sz="2400" dirty="0" smtClean="0"/>
                  <a:t> ，</a:t>
                </a:r>
                <a14:m>
                  <m:oMath xmlns:m="http://schemas.openxmlformats.org/officeDocument/2006/math">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3</m:t>
                        </m:r>
                        <m:sSup>
                          <m:sSupPr>
                            <m:ctrlPr>
                              <a:rPr lang="zh-CN" altLang="en-US"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𝑧</m:t>
                            </m:r>
                          </m:e>
                          <m:sup>
                            <m:r>
                              <a:rPr lang="en-US" altLang="zh-CN" sz="2400">
                                <a:solidFill>
                                  <a:prstClr val="black"/>
                                </a:solidFill>
                                <a:latin typeface="Cambria Math" panose="02040503050406030204" pitchFamily="18" charset="0"/>
                              </a:rPr>
                              <m:t>2</m:t>
                            </m:r>
                          </m:sup>
                        </m:sSup>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𝑟</m:t>
                            </m:r>
                          </m:e>
                          <m:sup>
                            <m:r>
                              <a:rPr lang="en-US" altLang="zh-CN" sz="2400">
                                <a:solidFill>
                                  <a:prstClr val="black"/>
                                </a:solidFill>
                                <a:latin typeface="Cambria Math" panose="02040503050406030204" pitchFamily="18" charset="0"/>
                              </a:rPr>
                              <m:t>5</m:t>
                            </m:r>
                          </m:sup>
                        </m:sSup>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1</m:t>
                        </m:r>
                      </m:num>
                      <m:den>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𝑟</m:t>
                            </m:r>
                          </m:e>
                          <m:sup>
                            <m:r>
                              <a:rPr lang="en-US" altLang="zh-CN" sz="2400">
                                <a:solidFill>
                                  <a:prstClr val="black"/>
                                </a:solidFill>
                                <a:latin typeface="Cambria Math" panose="02040503050406030204" pitchFamily="18" charset="0"/>
                              </a:rPr>
                              <m:t>3</m:t>
                            </m:r>
                          </m:sup>
                        </m:sSup>
                      </m:den>
                    </m:f>
                  </m:oMath>
                </a14:m>
                <a:endParaRPr lang="zh-CN" altLang="en-US" sz="2400" dirty="0"/>
              </a:p>
            </p:txBody>
          </p:sp>
        </mc:Choice>
        <mc:Fallback xmlns="">
          <p:sp>
            <p:nvSpPr>
              <p:cNvPr id="20" name="矩形 19"/>
              <p:cNvSpPr>
                <a:spLocks noRot="1" noChangeAspect="1" noMove="1" noResize="1" noEditPoints="1" noAdjustHandles="1" noChangeArrowheads="1" noChangeShapeType="1" noTextEdit="1"/>
              </p:cNvSpPr>
              <p:nvPr/>
            </p:nvSpPr>
            <p:spPr>
              <a:xfrm>
                <a:off x="1993056" y="4774656"/>
                <a:ext cx="4943405" cy="709618"/>
              </a:xfrm>
              <a:prstGeom prst="rect">
                <a:avLst/>
              </a:prstGeom>
              <a:blipFill>
                <a:blip r:embed="rId11"/>
                <a:stretch>
                  <a:fillRect l="-19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7863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1" grpId="0"/>
      <p:bldP spid="12" grpId="0"/>
      <p:bldP spid="6" grpId="0"/>
      <p:bldP spid="13" grpId="0"/>
      <p:bldP spid="14" grpId="0"/>
      <p:bldP spid="9" grpId="0"/>
      <p:bldP spid="16" grpId="0"/>
      <p:bldP spid="19"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12:39:01</a:t>
            </a:fld>
            <a:endParaRPr lang="en-US" altLang="zh-CN"/>
          </a:p>
        </p:txBody>
      </p:sp>
      <mc:AlternateContent xmlns:mc="http://schemas.openxmlformats.org/markup-compatibility/2006" xmlns:a14="http://schemas.microsoft.com/office/drawing/2010/main">
        <mc:Choice Requires="a14">
          <p:sp>
            <p:nvSpPr>
              <p:cNvPr id="12" name="矩形 11"/>
              <p:cNvSpPr/>
              <p:nvPr/>
            </p:nvSpPr>
            <p:spPr>
              <a:xfrm>
                <a:off x="2008908" y="365125"/>
                <a:ext cx="9121834" cy="1326902"/>
              </a:xfrm>
              <a:prstGeom prst="rect">
                <a:avLst/>
              </a:prstGeom>
            </p:spPr>
            <p:txBody>
              <a:bodyPr wrap="square">
                <a:spAutoFit/>
              </a:bodyPr>
              <a:lstStyle/>
              <a:p>
                <a:r>
                  <a:rPr lang="zh-CN" altLang="en-US" sz="2400" dirty="0" smtClean="0"/>
                  <a:t>如果</a:t>
                </a:r>
                <a:r>
                  <a:rPr lang="zh-CN" altLang="en-US" sz="2400" dirty="0"/>
                  <a:t>函数</a:t>
                </a:r>
                <a14:m>
                  <m:oMath xmlns:m="http://schemas.openxmlformats.org/officeDocument/2006/math">
                    <m:r>
                      <a:rPr lang="zh-CN" altLang="en-US"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oMath>
                </a14:m>
                <a:r>
                  <a:rPr lang="zh-CN" altLang="en-US" sz="2400" dirty="0"/>
                  <a:t>的两个二阶混合偏导数</a:t>
                </a:r>
                <a14:m>
                  <m:oMath xmlns:m="http://schemas.openxmlformats.org/officeDocument/2006/math">
                    <m:f>
                      <m:fPr>
                        <m:ctrlPr>
                          <a:rPr lang="zh-CN" altLang="en-US" sz="2400" i="1">
                            <a:solidFill>
                              <a:srgbClr val="0000FF"/>
                            </a:solidFill>
                            <a:latin typeface="Cambria Math" panose="02040503050406030204" pitchFamily="18" charset="0"/>
                          </a:rPr>
                        </m:ctrlPr>
                      </m:fPr>
                      <m:num>
                        <m:sSup>
                          <m:sSupPr>
                            <m:ctrlPr>
                              <a:rPr lang="zh-CN" altLang="en-US" sz="2400" i="1">
                                <a:solidFill>
                                  <a:srgbClr val="0000FF"/>
                                </a:solidFill>
                                <a:latin typeface="Cambria Math" panose="02040503050406030204" pitchFamily="18" charset="0"/>
                              </a:rPr>
                            </m:ctrlPr>
                          </m:sSupPr>
                          <m:e>
                            <m:r>
                              <a:rPr lang="zh-CN" altLang="en-US" sz="2400">
                                <a:solidFill>
                                  <a:srgbClr val="0000FF"/>
                                </a:solidFill>
                                <a:latin typeface="Cambria Math" panose="02040503050406030204" pitchFamily="18" charset="0"/>
                              </a:rPr>
                              <m:t>𝜕</m:t>
                            </m:r>
                          </m:e>
                          <m:sup>
                            <m:r>
                              <a:rPr lang="zh-CN" altLang="en-US" sz="2400">
                                <a:solidFill>
                                  <a:srgbClr val="0000FF"/>
                                </a:solidFill>
                                <a:latin typeface="Cambria Math" panose="02040503050406030204" pitchFamily="18" charset="0"/>
                              </a:rPr>
                              <m:t>2</m:t>
                            </m:r>
                          </m:sup>
                        </m:sSup>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𝑥</m:t>
                        </m:r>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𝑦</m:t>
                        </m:r>
                      </m:den>
                    </m:f>
                  </m:oMath>
                </a14:m>
                <a:r>
                  <a:rPr lang="zh-CN" altLang="en-US" sz="2400" dirty="0"/>
                  <a:t>及 </a:t>
                </a:r>
                <a14:m>
                  <m:oMath xmlns:m="http://schemas.openxmlformats.org/officeDocument/2006/math">
                    <m:f>
                      <m:fPr>
                        <m:ctrlPr>
                          <a:rPr lang="zh-CN" altLang="en-US" sz="2400" i="1">
                            <a:solidFill>
                              <a:srgbClr val="0000FF"/>
                            </a:solidFill>
                            <a:latin typeface="Cambria Math" panose="02040503050406030204" pitchFamily="18" charset="0"/>
                          </a:rPr>
                        </m:ctrlPr>
                      </m:fPr>
                      <m:num>
                        <m:sSup>
                          <m:sSupPr>
                            <m:ctrlPr>
                              <a:rPr lang="zh-CN" altLang="en-US" sz="2400" i="1">
                                <a:solidFill>
                                  <a:srgbClr val="0000FF"/>
                                </a:solidFill>
                                <a:latin typeface="Cambria Math" panose="02040503050406030204" pitchFamily="18" charset="0"/>
                              </a:rPr>
                            </m:ctrlPr>
                          </m:sSupPr>
                          <m:e>
                            <m:r>
                              <a:rPr lang="zh-CN" altLang="en-US" sz="2400">
                                <a:solidFill>
                                  <a:srgbClr val="0000FF"/>
                                </a:solidFill>
                                <a:latin typeface="Cambria Math" panose="02040503050406030204" pitchFamily="18" charset="0"/>
                              </a:rPr>
                              <m:t>𝜕</m:t>
                            </m:r>
                          </m:e>
                          <m:sup>
                            <m:r>
                              <a:rPr lang="zh-CN" altLang="en-US" sz="2400">
                                <a:solidFill>
                                  <a:srgbClr val="0000FF"/>
                                </a:solidFill>
                                <a:latin typeface="Cambria Math" panose="02040503050406030204" pitchFamily="18" charset="0"/>
                              </a:rPr>
                              <m:t>2</m:t>
                            </m:r>
                          </m:sup>
                        </m:sSup>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𝑦</m:t>
                        </m:r>
                        <m:r>
                          <a:rPr lang="zh-CN" altLang="en-US" sz="2400">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𝑥</m:t>
                        </m:r>
                      </m:den>
                    </m:f>
                  </m:oMath>
                </a14:m>
                <a:r>
                  <a:rPr lang="zh-CN" altLang="en-US" sz="2400" dirty="0"/>
                  <a:t>在区域</a:t>
                </a:r>
                <a:r>
                  <a:rPr lang="en-US" altLang="zh-CN" sz="2400" dirty="0"/>
                  <a:t>D</a:t>
                </a:r>
                <a:r>
                  <a:rPr lang="zh-CN" altLang="en-US" sz="2400" dirty="0"/>
                  <a:t>内</a:t>
                </a:r>
                <a:r>
                  <a:rPr lang="zh-CN" altLang="en-US" sz="2400" dirty="0">
                    <a:solidFill>
                      <a:srgbClr val="FF0000"/>
                    </a:solidFill>
                  </a:rPr>
                  <a:t>连续</a:t>
                </a:r>
                <a:r>
                  <a:rPr lang="en-US" altLang="zh-CN" sz="2400" dirty="0"/>
                  <a:t>, </a:t>
                </a:r>
                <a:r>
                  <a:rPr lang="zh-CN" altLang="en-US" sz="2400" dirty="0"/>
                  <a:t>则在该区域内有</a:t>
                </a:r>
                <a14:m>
                  <m:oMath xmlns:m="http://schemas.openxmlformats.org/officeDocument/2006/math">
                    <m:f>
                      <m:fPr>
                        <m:ctrlPr>
                          <a:rPr lang="zh-CN" altLang="en-US" sz="2400" i="1">
                            <a:solidFill>
                              <a:srgbClr val="0000FF"/>
                            </a:solidFill>
                            <a:latin typeface="Cambria Math" panose="02040503050406030204" pitchFamily="18" charset="0"/>
                          </a:rPr>
                        </m:ctrlPr>
                      </m:fPr>
                      <m:num>
                        <m:sSup>
                          <m:sSupPr>
                            <m:ctrlPr>
                              <a:rPr lang="zh-CN" altLang="en-US" sz="2400" i="1">
                                <a:solidFill>
                                  <a:srgbClr val="0000FF"/>
                                </a:solidFill>
                                <a:latin typeface="Cambria Math" panose="02040503050406030204" pitchFamily="18" charset="0"/>
                              </a:rPr>
                            </m:ctrlPr>
                          </m:sSupPr>
                          <m:e>
                            <m:r>
                              <a:rPr lang="zh-CN" altLang="en-US" sz="2400">
                                <a:solidFill>
                                  <a:srgbClr val="0000FF"/>
                                </a:solidFill>
                                <a:latin typeface="Cambria Math" panose="02040503050406030204" pitchFamily="18" charset="0"/>
                              </a:rPr>
                              <m:t>𝜕</m:t>
                            </m:r>
                          </m:e>
                          <m:sup>
                            <m:r>
                              <a:rPr lang="zh-CN" altLang="en-US" sz="2400">
                                <a:solidFill>
                                  <a:srgbClr val="0000FF"/>
                                </a:solidFill>
                                <a:latin typeface="Cambria Math" panose="02040503050406030204" pitchFamily="18" charset="0"/>
                              </a:rPr>
                              <m:t>2</m:t>
                            </m:r>
                          </m:sup>
                        </m:sSup>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𝑥</m:t>
                        </m:r>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𝑦</m:t>
                        </m:r>
                      </m:den>
                    </m:f>
                    <m:r>
                      <m:rPr>
                        <m:nor/>
                      </m:rPr>
                      <a:rPr lang="en-US" altLang="zh-CN" sz="2400" b="0" i="0" dirty="0" smtClean="0">
                        <a:solidFill>
                          <a:srgbClr val="FF0000"/>
                        </a:solidFill>
                      </a:rPr>
                      <m:t>=</m:t>
                    </m:r>
                    <m:f>
                      <m:fPr>
                        <m:ctrlPr>
                          <a:rPr lang="zh-CN" altLang="en-US" sz="2400" i="1">
                            <a:solidFill>
                              <a:srgbClr val="0000FF"/>
                            </a:solidFill>
                            <a:latin typeface="Cambria Math" panose="02040503050406030204" pitchFamily="18" charset="0"/>
                          </a:rPr>
                        </m:ctrlPr>
                      </m:fPr>
                      <m:num>
                        <m:sSup>
                          <m:sSupPr>
                            <m:ctrlPr>
                              <a:rPr lang="zh-CN" altLang="en-US" sz="2400" i="1">
                                <a:solidFill>
                                  <a:srgbClr val="0000FF"/>
                                </a:solidFill>
                                <a:latin typeface="Cambria Math" panose="02040503050406030204" pitchFamily="18" charset="0"/>
                              </a:rPr>
                            </m:ctrlPr>
                          </m:sSupPr>
                          <m:e>
                            <m:r>
                              <a:rPr lang="zh-CN" altLang="en-US" sz="2400">
                                <a:solidFill>
                                  <a:srgbClr val="0000FF"/>
                                </a:solidFill>
                                <a:latin typeface="Cambria Math" panose="02040503050406030204" pitchFamily="18" charset="0"/>
                              </a:rPr>
                              <m:t>𝜕</m:t>
                            </m:r>
                          </m:e>
                          <m:sup>
                            <m:r>
                              <a:rPr lang="zh-CN" altLang="en-US" sz="2400">
                                <a:solidFill>
                                  <a:srgbClr val="0000FF"/>
                                </a:solidFill>
                                <a:latin typeface="Cambria Math" panose="02040503050406030204" pitchFamily="18" charset="0"/>
                              </a:rPr>
                              <m:t>2</m:t>
                            </m:r>
                          </m:sup>
                        </m:sSup>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𝑦</m:t>
                        </m:r>
                        <m:r>
                          <a:rPr lang="zh-CN" altLang="en-US" sz="2400">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𝑥</m:t>
                        </m:r>
                      </m:den>
                    </m:f>
                  </m:oMath>
                </a14:m>
                <a:r>
                  <a:rPr lang="zh-CN" altLang="en-US" sz="2400" dirty="0"/>
                  <a:t> </a:t>
                </a:r>
                <a:r>
                  <a:rPr lang="zh-CN" altLang="en-US" sz="2400" dirty="0" smtClean="0"/>
                  <a:t>。</a:t>
                </a:r>
                <a:endParaRPr lang="zh-CN"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2008908" y="365125"/>
                <a:ext cx="9121834" cy="1326902"/>
              </a:xfrm>
              <a:prstGeom prst="rect">
                <a:avLst/>
              </a:prstGeom>
              <a:blipFill>
                <a:blip r:embed="rId2"/>
                <a:stretch>
                  <a:fillRect l="-1070"/>
                </a:stretch>
              </a:blipFill>
            </p:spPr>
            <p:txBody>
              <a:bodyPr/>
              <a:lstStyle/>
              <a:p>
                <a:r>
                  <a:rPr lang="zh-CN" altLang="en-US">
                    <a:noFill/>
                  </a:rPr>
                  <a:t> </a:t>
                </a:r>
              </a:p>
            </p:txBody>
          </p:sp>
        </mc:Fallback>
      </mc:AlternateContent>
      <p:sp>
        <p:nvSpPr>
          <p:cNvPr id="13" name="矩形 12"/>
          <p:cNvSpPr/>
          <p:nvPr/>
        </p:nvSpPr>
        <p:spPr>
          <a:xfrm>
            <a:off x="951676" y="431627"/>
            <a:ext cx="1202573" cy="523220"/>
          </a:xfrm>
          <a:prstGeom prst="rect">
            <a:avLst/>
          </a:prstGeom>
        </p:spPr>
        <p:txBody>
          <a:bodyPr wrap="none">
            <a:spAutoFit/>
          </a:bodyPr>
          <a:lstStyle/>
          <a:p>
            <a:r>
              <a:rPr lang="zh-CN" altLang="en-US" sz="2800" dirty="0">
                <a:solidFill>
                  <a:srgbClr val="7030A0"/>
                </a:solidFill>
              </a:rPr>
              <a:t>定理</a:t>
            </a:r>
            <a:r>
              <a:rPr lang="en-US" altLang="zh-CN" sz="2800" dirty="0">
                <a:solidFill>
                  <a:srgbClr val="7030A0"/>
                </a:solidFill>
              </a:rPr>
              <a:t>1 </a:t>
            </a:r>
            <a:endParaRPr lang="zh-CN" altLang="en-US" sz="2800" dirty="0">
              <a:solidFill>
                <a:srgbClr val="7030A0"/>
              </a:solidFill>
            </a:endParaRPr>
          </a:p>
        </p:txBody>
      </p:sp>
      <p:sp>
        <p:nvSpPr>
          <p:cNvPr id="14" name="矩形 13"/>
          <p:cNvSpPr/>
          <p:nvPr/>
        </p:nvSpPr>
        <p:spPr>
          <a:xfrm>
            <a:off x="1086752" y="1969695"/>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7</a:t>
            </a:r>
            <a:r>
              <a:rPr lang="en-US" altLang="zh-CN" sz="2400" b="1" dirty="0" smtClean="0">
                <a:solidFill>
                  <a:prstClr val="black"/>
                </a:solidFill>
                <a:ea typeface="黑体" panose="02010609060101010101" pitchFamily="49" charset="-122"/>
              </a:rPr>
              <a:t> </a:t>
            </a:r>
            <a:endParaRPr lang="zh-CN" altLang="en-US" sz="1600" dirty="0"/>
          </a:p>
        </p:txBody>
      </p:sp>
      <p:sp>
        <p:nvSpPr>
          <p:cNvPr id="15" name="Text Box 5"/>
          <p:cNvSpPr txBox="1">
            <a:spLocks noChangeArrowheads="1"/>
          </p:cNvSpPr>
          <p:nvPr/>
        </p:nvSpPr>
        <p:spPr bwMode="auto">
          <a:xfrm>
            <a:off x="1086752" y="2984543"/>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16" name="矩形 15"/>
              <p:cNvSpPr/>
              <p:nvPr/>
            </p:nvSpPr>
            <p:spPr>
              <a:xfrm>
                <a:off x="1933917" y="1564809"/>
                <a:ext cx="9348521" cy="1271438"/>
              </a:xfrm>
              <a:prstGeom prst="rect">
                <a:avLst/>
              </a:prstGeom>
            </p:spPr>
            <p:txBody>
              <a:bodyPr wrap="none">
                <a:spAutoFit/>
              </a:bodyPr>
              <a:lstStyle/>
              <a:p>
                <a:r>
                  <a:rPr lang="zh-CN" altLang="en-US" sz="2400" b="0" dirty="0" smtClean="0"/>
                  <a:t>求函数</a:t>
                </a:r>
                <a14:m>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zh-CN" altLang="en-US" sz="2400" i="1">
                                <a:latin typeface="Cambria Math" panose="02040503050406030204" pitchFamily="18" charset="0"/>
                              </a:rPr>
                            </m:ctrlPr>
                          </m:eqArrPr>
                          <m:e>
                            <m:r>
                              <a:rPr lang="zh-CN" altLang="en-US" sz="2400" i="1">
                                <a:latin typeface="Cambria Math" panose="02040503050406030204" pitchFamily="18" charset="0"/>
                              </a:rPr>
                              <m:t>𝑥</m:t>
                            </m:r>
                            <m:r>
                              <m:rPr>
                                <m:nor/>
                              </m:rPr>
                              <a:rPr lang="zh-CN" altLang="en-US" sz="2400" i="1">
                                <a:latin typeface="Cambria Math" panose="02040503050406030204" pitchFamily="18" charset="0"/>
                              </a:rPr>
                              <m:t>  </m:t>
                            </m:r>
                            <m:r>
                              <a:rPr lang="zh-CN" altLang="en-US" sz="2400" i="1">
                                <a:latin typeface="Cambria Math" panose="02040503050406030204" pitchFamily="18" charset="0"/>
                              </a:rPr>
                              <m:t>𝑦</m:t>
                            </m:r>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a:latin typeface="Cambria Math" panose="02040503050406030204" pitchFamily="18" charset="0"/>
                                      </a:rPr>
                                      <m:t>2</m:t>
                                    </m:r>
                                  </m:sup>
                                </m:sSup>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a:latin typeface="Cambria Math" panose="02040503050406030204" pitchFamily="18" charset="0"/>
                                      </a:rPr>
                                      <m:t>2</m:t>
                                    </m:r>
                                  </m:sup>
                                </m:sSup>
                              </m:num>
                              <m:den>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a:latin typeface="Cambria Math" panose="02040503050406030204" pitchFamily="18" charset="0"/>
                                      </a:rPr>
                                      <m:t>2</m:t>
                                    </m:r>
                                  </m:sup>
                                </m:sSup>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a:latin typeface="Cambria Math" panose="02040503050406030204" pitchFamily="18" charset="0"/>
                                      </a:rPr>
                                      <m:t>2</m:t>
                                    </m:r>
                                  </m:sup>
                                </m:sSup>
                              </m:den>
                            </m:f>
                            <m:r>
                              <m:rPr>
                                <m:nor/>
                              </m:rPr>
                              <a:rPr lang="zh-CN" altLang="en-US" sz="2400" i="1">
                                <a:latin typeface="Cambria Math" panose="02040503050406030204" pitchFamily="18" charset="0"/>
                              </a:rPr>
                              <m:t> </m:t>
                            </m:r>
                            <m:r>
                              <a:rPr lang="zh-CN" altLang="en-US" sz="2400">
                                <a:latin typeface="Cambria Math" panose="02040503050406030204" pitchFamily="18" charset="0"/>
                              </a:rPr>
                              <m:t>,</m:t>
                            </m:r>
                            <m:r>
                              <m:rPr>
                                <m:nor/>
                              </m:rPr>
                              <a:rPr lang="zh-CN" altLang="en-US" sz="2400" i="1">
                                <a:latin typeface="Cambria Math" panose="02040503050406030204" pitchFamily="18" charset="0"/>
                              </a:rPr>
                              <m:t> </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a:latin typeface="Cambria Math" panose="02040503050406030204" pitchFamily="18" charset="0"/>
                                  </a:rPr>
                                  <m:t>2</m:t>
                                </m:r>
                              </m:sup>
                            </m:sSup>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a:latin typeface="Cambria Math" panose="02040503050406030204" pitchFamily="18" charset="0"/>
                                  </a:rPr>
                                  <m:t>2</m:t>
                                </m:r>
                              </m:sup>
                            </m:sSup>
                            <m:r>
                              <a:rPr lang="zh-CN" altLang="en-US" sz="2400">
                                <a:latin typeface="Cambria Math" panose="02040503050406030204" pitchFamily="18" charset="0"/>
                              </a:rPr>
                              <m:t>≠0</m:t>
                            </m:r>
                            <m:r>
                              <m:rPr>
                                <m:nor/>
                              </m:rPr>
                              <a:rPr lang="zh-CN" altLang="en-US" sz="2400" dirty="0"/>
                              <m:t> </m:t>
                            </m:r>
                          </m:e>
                          <m:e>
                            <m:r>
                              <a:rPr lang="en-US" altLang="zh-CN" sz="2400" b="0" i="1" dirty="0" smtClean="0">
                                <a:latin typeface="Cambria Math" panose="02040503050406030204" pitchFamily="18" charset="0"/>
                              </a:rPr>
                              <m:t>0                        </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r>
                              <a:rPr lang="en-US" altLang="zh-CN" sz="2400" b="0" i="0" smtClean="0">
                                <a:solidFill>
                                  <a:prstClr val="black"/>
                                </a:solidFill>
                                <a:latin typeface="Cambria Math" panose="02040503050406030204" pitchFamily="18" charset="0"/>
                              </a:rPr>
                              <m:t>=</m:t>
                            </m:r>
                            <m:r>
                              <a:rPr lang="zh-CN" altLang="en-US" sz="2400">
                                <a:solidFill>
                                  <a:prstClr val="black"/>
                                </a:solidFill>
                                <a:latin typeface="Cambria Math" panose="02040503050406030204" pitchFamily="18" charset="0"/>
                              </a:rPr>
                              <m:t>0</m:t>
                            </m:r>
                          </m:e>
                        </m:eqArr>
                      </m:e>
                    </m:d>
                  </m:oMath>
                </a14:m>
                <a:r>
                  <a:rPr lang="zh-CN" altLang="en-US" sz="2400" dirty="0" smtClean="0"/>
                  <a:t>的两个二阶混合偏导数</a:t>
                </a:r>
                <a:r>
                  <a:rPr lang="zh-CN" altLang="en-US" sz="2400" dirty="0"/>
                  <a:t>。</a:t>
                </a:r>
              </a:p>
            </p:txBody>
          </p:sp>
        </mc:Choice>
        <mc:Fallback xmlns="">
          <p:sp>
            <p:nvSpPr>
              <p:cNvPr id="16" name="矩形 15"/>
              <p:cNvSpPr>
                <a:spLocks noRot="1" noChangeAspect="1" noMove="1" noResize="1" noEditPoints="1" noAdjustHandles="1" noChangeArrowheads="1" noChangeShapeType="1" noTextEdit="1"/>
              </p:cNvSpPr>
              <p:nvPr/>
            </p:nvSpPr>
            <p:spPr>
              <a:xfrm>
                <a:off x="1933917" y="1564809"/>
                <a:ext cx="9348521" cy="1271438"/>
              </a:xfrm>
              <a:prstGeom prst="rect">
                <a:avLst/>
              </a:prstGeom>
              <a:blipFill>
                <a:blip r:embed="rId3"/>
                <a:stretch>
                  <a:fillRect l="-978" r="-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1662711" y="2810060"/>
                <a:ext cx="5849615" cy="1271438"/>
              </a:xfrm>
              <a:prstGeom prst="rect">
                <a:avLst/>
              </a:prstGeom>
            </p:spPr>
            <p:txBody>
              <a:bodyPr wrap="none">
                <a:spAutoFit/>
              </a:bodyPr>
              <a:lstStyle/>
              <a:p>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𝑥</m:t>
                        </m:r>
                      </m:sub>
                    </m:sSub>
                    <m:r>
                      <a:rPr lang="zh-CN" altLang="en-US" sz="2400" i="0">
                        <a:latin typeface="Cambria Math" panose="02040503050406030204" pitchFamily="18" charset="0"/>
                      </a:rPr>
                      <m:t>(</m:t>
                    </m:r>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𝑦</m:t>
                    </m:r>
                    <m:r>
                      <a:rPr lang="zh-CN" altLang="en-US" sz="2400" i="0">
                        <a:latin typeface="Cambria Math" panose="02040503050406030204" pitchFamily="18" charset="0"/>
                      </a:rPr>
                      <m:t>)=</m:t>
                    </m:r>
                    <m:d>
                      <m:dPr>
                        <m:begChr m:val="{"/>
                        <m:endChr m:val=""/>
                        <m:ctrlPr>
                          <a:rPr lang="en-US" altLang="zh-CN" sz="2400" i="1">
                            <a:solidFill>
                              <a:prstClr val="black"/>
                            </a:solidFill>
                            <a:latin typeface="Cambria Math" panose="02040503050406030204" pitchFamily="18" charset="0"/>
                          </a:rPr>
                        </m:ctrlPr>
                      </m:dPr>
                      <m:e>
                        <m:eqArr>
                          <m:eqArrPr>
                            <m:ctrlPr>
                              <a:rPr lang="zh-CN" altLang="en-US" sz="2400" i="1">
                                <a:solidFill>
                                  <a:prstClr val="black"/>
                                </a:solidFill>
                                <a:latin typeface="Cambria Math" panose="02040503050406030204" pitchFamily="18" charset="0"/>
                              </a:rPr>
                            </m:ctrlPr>
                          </m:eqArrPr>
                          <m:e>
                            <m:r>
                              <a:rPr lang="zh-CN" altLang="en-US" sz="2400" i="1">
                                <a:solidFill>
                                  <a:prstClr val="black"/>
                                </a:solidFill>
                                <a:latin typeface="Cambria Math" panose="02040503050406030204" pitchFamily="18" charset="0"/>
                              </a:rPr>
                              <m:t>𝑦</m:t>
                            </m:r>
                            <m:r>
                              <m:rPr>
                                <m:nor/>
                              </m:rPr>
                              <a:rPr lang="zh-CN" altLang="en-US" sz="2400" i="1">
                                <a:solidFill>
                                  <a:prstClr val="black"/>
                                </a:solidFill>
                                <a:latin typeface="Cambria Math" panose="02040503050406030204" pitchFamily="18" charset="0"/>
                              </a:rPr>
                              <m:t>  </m:t>
                            </m:r>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4</m:t>
                                    </m:r>
                                  </m:sup>
                                </m:sSup>
                                <m:r>
                                  <a:rPr lang="zh-CN" altLang="en-US" sz="2400">
                                    <a:solidFill>
                                      <a:prstClr val="black"/>
                                    </a:solidFill>
                                    <a:latin typeface="Cambria Math" panose="02040503050406030204" pitchFamily="18" charset="0"/>
                                  </a:rPr>
                                  <m:t>+4</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4</m:t>
                                    </m:r>
                                  </m:sup>
                                </m:sSup>
                              </m:num>
                              <m:den>
                                <m:sSup>
                                  <m:sSupPr>
                                    <m:ctrlPr>
                                      <a:rPr lang="zh-CN" altLang="en-US" sz="2400" i="1">
                                        <a:solidFill>
                                          <a:prstClr val="black"/>
                                        </a:solidFill>
                                        <a:latin typeface="Cambria Math" panose="02040503050406030204" pitchFamily="18" charset="0"/>
                                      </a:rPr>
                                    </m:ctrlPr>
                                  </m:sSupPr>
                                  <m:e>
                                    <m:d>
                                      <m:dPr>
                                        <m:ctrlPr>
                                          <a:rPr lang="zh-CN" altLang="en-US"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e>
                                    </m:d>
                                  </m:e>
                                  <m:sup>
                                    <m:r>
                                      <a:rPr lang="zh-CN" altLang="en-US" sz="2400">
                                        <a:solidFill>
                                          <a:prstClr val="black"/>
                                        </a:solidFill>
                                        <a:latin typeface="Cambria Math" panose="02040503050406030204" pitchFamily="18" charset="0"/>
                                      </a:rPr>
                                      <m:t>2</m:t>
                                    </m:r>
                                  </m:sup>
                                </m:sSup>
                              </m:den>
                            </m:f>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≠0</m:t>
                            </m:r>
                            <m:r>
                              <m:rPr>
                                <m:nor/>
                              </m:rPr>
                              <a:rPr lang="zh-CN" altLang="en-US" sz="2400" dirty="0">
                                <a:solidFill>
                                  <a:prstClr val="black"/>
                                </a:solidFill>
                              </a:rPr>
                              <m:t> </m:t>
                            </m:r>
                          </m:e>
                          <m:e>
                            <m:r>
                              <a:rPr lang="en-US" altLang="zh-CN" sz="2400" i="1" dirty="0">
                                <a:solidFill>
                                  <a:prstClr val="black"/>
                                </a:solidFill>
                                <a:latin typeface="Cambria Math" panose="02040503050406030204" pitchFamily="18" charset="0"/>
                              </a:rPr>
                              <m:t>0                        </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r>
                              <a:rPr lang="en-US" altLang="zh-CN" sz="2400">
                                <a:solidFill>
                                  <a:prstClr val="black"/>
                                </a:solidFill>
                                <a:latin typeface="Cambria Math" panose="02040503050406030204" pitchFamily="18" charset="0"/>
                              </a:rPr>
                              <m:t>=</m:t>
                            </m:r>
                            <m:r>
                              <a:rPr lang="zh-CN" altLang="en-US" sz="2400">
                                <a:solidFill>
                                  <a:prstClr val="black"/>
                                </a:solidFill>
                                <a:latin typeface="Cambria Math" panose="02040503050406030204" pitchFamily="18" charset="0"/>
                              </a:rPr>
                              <m:t>0</m:t>
                            </m:r>
                          </m:e>
                        </m:eqArr>
                      </m:e>
                    </m:d>
                  </m:oMath>
                </a14:m>
                <a:r>
                  <a:rPr lang="zh-CN" altLang="en-US" sz="2400" dirty="0" smtClean="0"/>
                  <a:t> </a:t>
                </a:r>
                <a:endParaRPr lang="zh-CN" altLang="en-US" sz="2400" dirty="0"/>
              </a:p>
            </p:txBody>
          </p:sp>
        </mc:Choice>
        <mc:Fallback xmlns="">
          <p:sp>
            <p:nvSpPr>
              <p:cNvPr id="48" name="矩形 47"/>
              <p:cNvSpPr>
                <a:spLocks noRot="1" noChangeAspect="1" noMove="1" noResize="1" noEditPoints="1" noAdjustHandles="1" noChangeArrowheads="1" noChangeShapeType="1" noTextEdit="1"/>
              </p:cNvSpPr>
              <p:nvPr/>
            </p:nvSpPr>
            <p:spPr>
              <a:xfrm>
                <a:off x="1662711" y="2810060"/>
                <a:ext cx="5849615" cy="127143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1662711" y="4077221"/>
                <a:ext cx="5849615" cy="1271438"/>
              </a:xfrm>
              <a:prstGeom prst="rect">
                <a:avLst/>
              </a:prstGeom>
            </p:spPr>
            <p:txBody>
              <a:bodyPr wrap="none">
                <a:spAutoFit/>
              </a:bodyPr>
              <a:lstStyle/>
              <a:p>
                <a14:m>
                  <m:oMath xmlns:m="http://schemas.openxmlformats.org/officeDocument/2006/math">
                    <m:sSub>
                      <m:sSubPr>
                        <m:ctrlPr>
                          <a:rPr lang="zh-CN" altLang="en-US" sz="2400" i="1" smtClean="0">
                            <a:latin typeface="Cambria Math" panose="02040503050406030204" pitchFamily="18" charset="0"/>
                          </a:rPr>
                        </m:ctrlPr>
                      </m:sSubPr>
                      <m:e>
                        <m:r>
                          <a:rPr lang="zh-CN" altLang="en-US" sz="2400" i="1">
                            <a:latin typeface="Cambria Math" panose="02040503050406030204" pitchFamily="18" charset="0"/>
                          </a:rPr>
                          <m:t>𝑓</m:t>
                        </m:r>
                      </m:e>
                      <m:sub>
                        <m:r>
                          <a:rPr lang="en-US" altLang="zh-CN" sz="2400" i="1" smtClean="0">
                            <a:latin typeface="Cambria Math" panose="02040503050406030204" pitchFamily="18" charset="0"/>
                          </a:rPr>
                          <m:t>𝑦</m:t>
                        </m:r>
                      </m:sub>
                    </m:sSub>
                    <m:r>
                      <a:rPr lang="zh-CN" altLang="en-US" sz="2400" i="0">
                        <a:latin typeface="Cambria Math" panose="02040503050406030204" pitchFamily="18" charset="0"/>
                      </a:rPr>
                      <m:t>(</m:t>
                    </m:r>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𝑦</m:t>
                    </m:r>
                    <m:r>
                      <a:rPr lang="zh-CN" altLang="en-US" sz="2400" i="0">
                        <a:latin typeface="Cambria Math" panose="02040503050406030204" pitchFamily="18" charset="0"/>
                      </a:rPr>
                      <m:t>)=</m:t>
                    </m:r>
                    <m:d>
                      <m:dPr>
                        <m:begChr m:val="{"/>
                        <m:endChr m:val=""/>
                        <m:ctrlPr>
                          <a:rPr lang="en-US" altLang="zh-CN" sz="2400" i="1">
                            <a:solidFill>
                              <a:prstClr val="black"/>
                            </a:solidFill>
                            <a:latin typeface="Cambria Math" panose="02040503050406030204" pitchFamily="18" charset="0"/>
                          </a:rPr>
                        </m:ctrlPr>
                      </m:dPr>
                      <m:e>
                        <m:eqArr>
                          <m:eqArrPr>
                            <m:ctrlPr>
                              <a:rPr lang="zh-CN" altLang="en-US" sz="2400" i="1">
                                <a:solidFill>
                                  <a:prstClr val="black"/>
                                </a:solidFill>
                                <a:latin typeface="Cambria Math" panose="02040503050406030204" pitchFamily="18" charset="0"/>
                              </a:rPr>
                            </m:ctrlPr>
                          </m:eqArrPr>
                          <m:e>
                            <m:r>
                              <a:rPr lang="en-US" altLang="zh-CN" sz="2400" b="0" i="1" smtClean="0">
                                <a:solidFill>
                                  <a:prstClr val="black"/>
                                </a:solidFill>
                                <a:latin typeface="Cambria Math" panose="02040503050406030204" pitchFamily="18" charset="0"/>
                              </a:rPr>
                              <m:t>𝑥</m:t>
                            </m:r>
                            <m:r>
                              <m:rPr>
                                <m:nor/>
                              </m:rPr>
                              <a:rPr lang="zh-CN" altLang="en-US" sz="2400" i="1">
                                <a:solidFill>
                                  <a:prstClr val="black"/>
                                </a:solidFill>
                                <a:latin typeface="Cambria Math" panose="02040503050406030204" pitchFamily="18" charset="0"/>
                              </a:rPr>
                              <m:t> </m:t>
                            </m:r>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4</m:t>
                                    </m:r>
                                  </m:sup>
                                </m:sSup>
                                <m:r>
                                  <a:rPr lang="en-US" altLang="zh-CN" sz="2400" b="0" i="0" smtClean="0">
                                    <a:solidFill>
                                      <a:prstClr val="black"/>
                                    </a:solidFill>
                                    <a:latin typeface="Cambria Math" panose="02040503050406030204" pitchFamily="18" charset="0"/>
                                  </a:rPr>
                                  <m:t>−</m:t>
                                </m:r>
                                <m:r>
                                  <a:rPr lang="zh-CN" altLang="en-US" sz="2400">
                                    <a:solidFill>
                                      <a:prstClr val="black"/>
                                    </a:solidFill>
                                    <a:latin typeface="Cambria Math" panose="02040503050406030204" pitchFamily="18" charset="0"/>
                                  </a:rPr>
                                  <m:t>4</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4</m:t>
                                    </m:r>
                                  </m:sup>
                                </m:sSup>
                              </m:num>
                              <m:den>
                                <m:sSup>
                                  <m:sSupPr>
                                    <m:ctrlPr>
                                      <a:rPr lang="zh-CN" altLang="en-US" sz="2400" i="1">
                                        <a:solidFill>
                                          <a:prstClr val="black"/>
                                        </a:solidFill>
                                        <a:latin typeface="Cambria Math" panose="02040503050406030204" pitchFamily="18" charset="0"/>
                                      </a:rPr>
                                    </m:ctrlPr>
                                  </m:sSupPr>
                                  <m:e>
                                    <m:d>
                                      <m:dPr>
                                        <m:ctrlPr>
                                          <a:rPr lang="zh-CN" altLang="en-US"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e>
                                    </m:d>
                                  </m:e>
                                  <m:sup>
                                    <m:r>
                                      <a:rPr lang="zh-CN" altLang="en-US" sz="2400">
                                        <a:solidFill>
                                          <a:prstClr val="black"/>
                                        </a:solidFill>
                                        <a:latin typeface="Cambria Math" panose="02040503050406030204" pitchFamily="18" charset="0"/>
                                      </a:rPr>
                                      <m:t>2</m:t>
                                    </m:r>
                                  </m:sup>
                                </m:sSup>
                              </m:den>
                            </m:f>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≠0</m:t>
                            </m:r>
                            <m:r>
                              <m:rPr>
                                <m:nor/>
                              </m:rPr>
                              <a:rPr lang="zh-CN" altLang="en-US" sz="2400" dirty="0">
                                <a:solidFill>
                                  <a:prstClr val="black"/>
                                </a:solidFill>
                              </a:rPr>
                              <m:t> </m:t>
                            </m:r>
                          </m:e>
                          <m:e>
                            <m:r>
                              <a:rPr lang="en-US" altLang="zh-CN" sz="2400" i="1" dirty="0">
                                <a:solidFill>
                                  <a:prstClr val="black"/>
                                </a:solidFill>
                                <a:latin typeface="Cambria Math" panose="02040503050406030204" pitchFamily="18" charset="0"/>
                              </a:rPr>
                              <m:t>0                        </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r>
                              <a:rPr lang="en-US" altLang="zh-CN" sz="2400">
                                <a:solidFill>
                                  <a:prstClr val="black"/>
                                </a:solidFill>
                                <a:latin typeface="Cambria Math" panose="02040503050406030204" pitchFamily="18" charset="0"/>
                              </a:rPr>
                              <m:t>=</m:t>
                            </m:r>
                            <m:r>
                              <a:rPr lang="zh-CN" altLang="en-US" sz="2400">
                                <a:solidFill>
                                  <a:prstClr val="black"/>
                                </a:solidFill>
                                <a:latin typeface="Cambria Math" panose="02040503050406030204" pitchFamily="18" charset="0"/>
                              </a:rPr>
                              <m:t>0</m:t>
                            </m:r>
                          </m:e>
                        </m:eqArr>
                      </m:e>
                    </m:d>
                  </m:oMath>
                </a14:m>
                <a:r>
                  <a:rPr lang="zh-CN" altLang="en-US" sz="2400" dirty="0" smtClean="0"/>
                  <a:t> </a:t>
                </a:r>
                <a:endParaRPr lang="zh-CN" altLang="en-US" sz="2400" dirty="0"/>
              </a:p>
            </p:txBody>
          </p:sp>
        </mc:Choice>
        <mc:Fallback xmlns="">
          <p:sp>
            <p:nvSpPr>
              <p:cNvPr id="50" name="矩形 49"/>
              <p:cNvSpPr>
                <a:spLocks noRot="1" noChangeAspect="1" noMove="1" noResize="1" noEditPoints="1" noAdjustHandles="1" noChangeArrowheads="1" noChangeShapeType="1" noTextEdit="1"/>
              </p:cNvSpPr>
              <p:nvPr/>
            </p:nvSpPr>
            <p:spPr>
              <a:xfrm>
                <a:off x="1662711" y="4077221"/>
                <a:ext cx="5849615" cy="127143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1662711" y="5784041"/>
                <a:ext cx="2148152" cy="490840"/>
              </a:xfrm>
              <a:prstGeom prst="rect">
                <a:avLst/>
              </a:prstGeom>
            </p:spPr>
            <p:txBody>
              <a:bodyPr wrap="none">
                <a:spAutoFit/>
              </a:bodyPr>
              <a:lstStyle/>
              <a:p>
                <a14:m>
                  <m:oMath xmlns:m="http://schemas.openxmlformats.org/officeDocument/2006/math">
                    <m:sSub>
                      <m:sSubPr>
                        <m:ctrlPr>
                          <a:rPr lang="zh-CN" altLang="en-US" sz="2400" i="1" smtClean="0">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𝑥</m:t>
                        </m:r>
                        <m:r>
                          <m:rPr>
                            <m:nor/>
                          </m:rPr>
                          <a:rPr lang="zh-CN" altLang="en-US" sz="2400" i="1">
                            <a:latin typeface="Cambria Math" panose="02040503050406030204" pitchFamily="18" charset="0"/>
                          </a:rPr>
                          <m:t> </m:t>
                        </m:r>
                        <m:r>
                          <a:rPr lang="zh-CN" altLang="en-US" sz="2400" i="1">
                            <a:latin typeface="Cambria Math" panose="02040503050406030204" pitchFamily="18" charset="0"/>
                          </a:rPr>
                          <m:t>𝑦</m:t>
                        </m:r>
                      </m:sub>
                    </m:sSub>
                    <m:d>
                      <m:dPr>
                        <m:ctrlPr>
                          <a:rPr lang="zh-CN" altLang="en-US" sz="2400" i="1">
                            <a:latin typeface="Cambria Math" panose="02040503050406030204" pitchFamily="18" charset="0"/>
                          </a:rPr>
                        </m:ctrlPr>
                      </m:dPr>
                      <m:e>
                        <m:r>
                          <a:rPr lang="zh-CN" altLang="en-US" sz="2400" i="0">
                            <a:latin typeface="Cambria Math" panose="02040503050406030204" pitchFamily="18" charset="0"/>
                          </a:rPr>
                          <m:t>0,0</m:t>
                        </m:r>
                      </m:e>
                    </m:d>
                    <m:r>
                      <a:rPr lang="zh-CN" altLang="en-US" sz="2400" i="0">
                        <a:latin typeface="Cambria Math" panose="02040503050406030204" pitchFamily="18" charset="0"/>
                      </a:rPr>
                      <m:t>=</m:t>
                    </m:r>
                    <m:r>
                      <a:rPr lang="en-US" altLang="zh-CN" sz="2400" b="0" i="0" smtClean="0">
                        <a:latin typeface="Cambria Math" panose="02040503050406030204" pitchFamily="18" charset="0"/>
                      </a:rPr>
                      <m:t>−1</m:t>
                    </m:r>
                  </m:oMath>
                </a14:m>
                <a:r>
                  <a:rPr lang="zh-CN" altLang="en-US" sz="2400" dirty="0" smtClean="0"/>
                  <a:t> </a:t>
                </a:r>
                <a:endParaRPr lang="zh-CN" altLang="en-US" sz="2400" dirty="0"/>
              </a:p>
            </p:txBody>
          </p:sp>
        </mc:Choice>
        <mc:Fallback xmlns="">
          <p:sp>
            <p:nvSpPr>
              <p:cNvPr id="51" name="矩形 50"/>
              <p:cNvSpPr>
                <a:spLocks noRot="1" noChangeAspect="1" noMove="1" noResize="1" noEditPoints="1" noAdjustHandles="1" noChangeArrowheads="1" noChangeShapeType="1" noTextEdit="1"/>
              </p:cNvSpPr>
              <p:nvPr/>
            </p:nvSpPr>
            <p:spPr>
              <a:xfrm>
                <a:off x="1662711" y="5784041"/>
                <a:ext cx="2148152" cy="490840"/>
              </a:xfrm>
              <a:prstGeom prst="rect">
                <a:avLst/>
              </a:prstGeom>
              <a:blipFill>
                <a:blip r:embed="rId6"/>
                <a:stretch>
                  <a:fillRect l="-2557"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4414105" y="5784041"/>
                <a:ext cx="1919500" cy="490840"/>
              </a:xfrm>
              <a:prstGeom prst="rect">
                <a:avLst/>
              </a:prstGeom>
            </p:spPr>
            <p:txBody>
              <a:bodyPr wrap="none">
                <a:spAutoFit/>
              </a:bodyPr>
              <a:lstStyle/>
              <a:p>
                <a14:m>
                  <m:oMath xmlns:m="http://schemas.openxmlformats.org/officeDocument/2006/math">
                    <m:sSub>
                      <m:sSubPr>
                        <m:ctrlPr>
                          <a:rPr lang="zh-CN" altLang="en-US" sz="2400" i="1" smtClean="0">
                            <a:latin typeface="Cambria Math" panose="02040503050406030204" pitchFamily="18" charset="0"/>
                          </a:rPr>
                        </m:ctrlPr>
                      </m:sSubPr>
                      <m:e>
                        <m:r>
                          <a:rPr lang="zh-CN" altLang="en-US" sz="2400" i="1">
                            <a:latin typeface="Cambria Math" panose="02040503050406030204" pitchFamily="18" charset="0"/>
                          </a:rPr>
                          <m:t>𝑓</m:t>
                        </m:r>
                      </m:e>
                      <m:sub>
                        <m:r>
                          <m:rPr>
                            <m:nor/>
                          </m:rPr>
                          <a:rPr lang="zh-CN" altLang="en-US" sz="2400" i="1">
                            <a:latin typeface="Cambria Math" panose="02040503050406030204" pitchFamily="18" charset="0"/>
                          </a:rPr>
                          <m:t> </m:t>
                        </m:r>
                        <m:r>
                          <a:rPr lang="zh-CN" altLang="en-US" sz="2400" i="1">
                            <a:latin typeface="Cambria Math" panose="02040503050406030204" pitchFamily="18" charset="0"/>
                          </a:rPr>
                          <m:t>𝑦</m:t>
                        </m:r>
                        <m:r>
                          <a:rPr lang="en-US" altLang="zh-CN" sz="2400" b="0" i="1" smtClean="0">
                            <a:latin typeface="Cambria Math" panose="02040503050406030204" pitchFamily="18" charset="0"/>
                          </a:rPr>
                          <m:t>𝑥</m:t>
                        </m:r>
                      </m:sub>
                    </m:sSub>
                    <m:d>
                      <m:dPr>
                        <m:ctrlPr>
                          <a:rPr lang="zh-CN" altLang="en-US" sz="2400" i="1">
                            <a:latin typeface="Cambria Math" panose="02040503050406030204" pitchFamily="18" charset="0"/>
                          </a:rPr>
                        </m:ctrlPr>
                      </m:dPr>
                      <m:e>
                        <m:r>
                          <a:rPr lang="zh-CN" altLang="en-US" sz="2400" i="0">
                            <a:latin typeface="Cambria Math" panose="02040503050406030204" pitchFamily="18" charset="0"/>
                          </a:rPr>
                          <m:t>0,0</m:t>
                        </m:r>
                      </m:e>
                    </m:d>
                    <m:r>
                      <a:rPr lang="zh-CN" altLang="en-US" sz="2400" i="0">
                        <a:latin typeface="Cambria Math" panose="02040503050406030204" pitchFamily="18" charset="0"/>
                      </a:rPr>
                      <m:t>=</m:t>
                    </m:r>
                    <m:r>
                      <a:rPr lang="en-US" altLang="zh-CN" sz="2400" b="0" i="0" smtClean="0">
                        <a:latin typeface="Cambria Math" panose="02040503050406030204" pitchFamily="18" charset="0"/>
                      </a:rPr>
                      <m:t>1</m:t>
                    </m:r>
                  </m:oMath>
                </a14:m>
                <a:r>
                  <a:rPr lang="zh-CN" altLang="en-US" sz="2400" dirty="0" smtClean="0"/>
                  <a:t> </a:t>
                </a:r>
                <a:endParaRPr lang="zh-CN" altLang="en-US" sz="2400" dirty="0"/>
              </a:p>
            </p:txBody>
          </p:sp>
        </mc:Choice>
        <mc:Fallback xmlns="">
          <p:sp>
            <p:nvSpPr>
              <p:cNvPr id="52" name="矩形 51"/>
              <p:cNvSpPr>
                <a:spLocks noRot="1" noChangeAspect="1" noMove="1" noResize="1" noEditPoints="1" noAdjustHandles="1" noChangeArrowheads="1" noChangeShapeType="1" noTextEdit="1"/>
              </p:cNvSpPr>
              <p:nvPr/>
            </p:nvSpPr>
            <p:spPr>
              <a:xfrm>
                <a:off x="4414105" y="5784041"/>
                <a:ext cx="1919500" cy="490840"/>
              </a:xfrm>
              <a:prstGeom prst="rect">
                <a:avLst/>
              </a:prstGeom>
              <a:blipFill>
                <a:blip r:embed="rId7"/>
                <a:stretch>
                  <a:fillRect l="-2540" b="-125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853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48" grpId="0"/>
      <p:bldP spid="50" grpId="0"/>
      <p:bldP spid="51" grpId="0"/>
      <p:bldP spid="5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81" name="Rectangle 9">
            <a:hlinkClick r:id="rId2" action="ppaction://hlinksldjump"/>
          </p:cNvPr>
          <p:cNvSpPr>
            <a:spLocks noChangeArrowheads="1"/>
          </p:cNvSpPr>
          <p:nvPr/>
        </p:nvSpPr>
        <p:spPr bwMode="auto">
          <a:xfrm>
            <a:off x="2997200" y="1789114"/>
            <a:ext cx="3282950"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kumimoji="1" lang="zh-CN" altLang="en-US" sz="3200">
                <a:solidFill>
                  <a:schemeClr val="accent2"/>
                </a:solidFill>
                <a:latin typeface="Times New Roman" panose="02020603050405020304" pitchFamily="18" charset="0"/>
                <a:ea typeface="黑体" panose="02010609060101010101" pitchFamily="49" charset="-122"/>
              </a:rPr>
              <a:t>一、全微分的定义</a:t>
            </a:r>
          </a:p>
        </p:txBody>
      </p:sp>
      <p:sp>
        <p:nvSpPr>
          <p:cNvPr id="259082" name="Rectangle 10">
            <a:hlinkClick r:id="rId3" action="ppaction://hlinksldjump"/>
          </p:cNvPr>
          <p:cNvSpPr>
            <a:spLocks noChangeArrowheads="1"/>
          </p:cNvSpPr>
          <p:nvPr/>
        </p:nvSpPr>
        <p:spPr bwMode="auto">
          <a:xfrm>
            <a:off x="2997201" y="2473326"/>
            <a:ext cx="5950347"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kumimoji="1" lang="zh-CN" altLang="en-US" sz="3200">
                <a:solidFill>
                  <a:schemeClr val="accent2"/>
                </a:solidFill>
                <a:latin typeface="Times New Roman" panose="02020603050405020304" pitchFamily="18" charset="0"/>
                <a:ea typeface="黑体" panose="02010609060101010101" pitchFamily="49" charset="-122"/>
              </a:rPr>
              <a:t>二*、全微分在近似计算中的应用</a:t>
            </a:r>
          </a:p>
        </p:txBody>
      </p:sp>
      <p:sp>
        <p:nvSpPr>
          <p:cNvPr id="259083" name="Rectangle 11"/>
          <p:cNvSpPr>
            <a:spLocks noChangeArrowheads="1"/>
          </p:cNvSpPr>
          <p:nvPr/>
        </p:nvSpPr>
        <p:spPr bwMode="auto">
          <a:xfrm>
            <a:off x="1981200" y="228600"/>
            <a:ext cx="8686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en-US" sz="4000">
                <a:solidFill>
                  <a:schemeClr val="accent2"/>
                </a:solidFill>
                <a:latin typeface="黑体" panose="02010609060101010101" pitchFamily="49" charset="-122"/>
                <a:ea typeface="黑体" panose="02010609060101010101" pitchFamily="49" charset="-122"/>
              </a:rPr>
              <a:t>第</a:t>
            </a:r>
            <a:r>
              <a:rPr lang="zh-CN" altLang="en-US" sz="4000">
                <a:solidFill>
                  <a:schemeClr val="accent2"/>
                </a:solidFill>
                <a:latin typeface="黑体" panose="02010609060101010101" pitchFamily="49" charset="-122"/>
                <a:ea typeface="黑体" panose="02010609060101010101" pitchFamily="49" charset="-122"/>
              </a:rPr>
              <a:t>三</a:t>
            </a:r>
            <a:r>
              <a:rPr lang="en-US" altLang="en-US" sz="4000">
                <a:solidFill>
                  <a:schemeClr val="accent2"/>
                </a:solidFill>
                <a:latin typeface="黑体" panose="02010609060101010101" pitchFamily="49" charset="-122"/>
                <a:ea typeface="黑体" panose="02010609060101010101" pitchFamily="49" charset="-122"/>
              </a:rPr>
              <a:t>节 </a:t>
            </a:r>
            <a:r>
              <a:rPr lang="zh-CN" altLang="en-US" sz="4000">
                <a:solidFill>
                  <a:schemeClr val="accent2"/>
                </a:solidFill>
                <a:latin typeface="黑体" panose="02010609060101010101" pitchFamily="49" charset="-122"/>
                <a:ea typeface="黑体" panose="02010609060101010101" pitchFamily="49" charset="-122"/>
              </a:rPr>
              <a:t>全 微 分</a:t>
            </a:r>
            <a:r>
              <a:rPr lang="en-US" altLang="en-US" sz="4000">
                <a:solidFill>
                  <a:schemeClr val="accent2"/>
                </a:solidFill>
                <a:latin typeface="黑体" panose="02010609060101010101" pitchFamily="49" charset="-122"/>
                <a:ea typeface="黑体" panose="02010609060101010101" pitchFamily="49" charset="-122"/>
              </a:rPr>
              <a:t> </a:t>
            </a:r>
            <a:endParaRPr lang="zh-CN" altLang="en-US" sz="4000">
              <a:solidFill>
                <a:schemeClr val="accent2"/>
              </a:solidFill>
              <a:latin typeface="黑体" panose="02010609060101010101" pitchFamily="49" charset="-122"/>
              <a:ea typeface="黑体" panose="02010609060101010101" pitchFamily="49" charset="-122"/>
            </a:endParaRPr>
          </a:p>
        </p:txBody>
      </p:sp>
      <p:sp>
        <p:nvSpPr>
          <p:cNvPr id="2" name="日期占位符 1"/>
          <p:cNvSpPr>
            <a:spLocks noGrp="1"/>
          </p:cNvSpPr>
          <p:nvPr>
            <p:ph type="dt" sz="half" idx="10"/>
          </p:nvPr>
        </p:nvSpPr>
        <p:spPr/>
        <p:txBody>
          <a:bodyPr/>
          <a:lstStyle/>
          <a:p>
            <a:fld id="{0AB903B2-C8CA-4E32-A333-647337DA16A1}" type="datetime11">
              <a:rPr lang="zh-CN" altLang="en-US" smtClean="0"/>
              <a:t>12:39:01</a:t>
            </a:fld>
            <a:endParaRPr lang="en-US" altLang="zh-CN"/>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0098" name="Rectangle 2">
            <a:hlinkClick r:id="rId2" action="ppaction://hlinksldjump"/>
          </p:cNvPr>
          <p:cNvSpPr>
            <a:spLocks noChangeArrowheads="1"/>
          </p:cNvSpPr>
          <p:nvPr/>
        </p:nvSpPr>
        <p:spPr bwMode="auto">
          <a:xfrm>
            <a:off x="1854200" y="392114"/>
            <a:ext cx="3282950"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kumimoji="1" lang="zh-CN" altLang="en-US" sz="3200">
                <a:solidFill>
                  <a:schemeClr val="accent2"/>
                </a:solidFill>
                <a:latin typeface="Times New Roman" panose="02020603050405020304" pitchFamily="18" charset="0"/>
                <a:ea typeface="黑体" panose="02010609060101010101" pitchFamily="49" charset="-122"/>
              </a:rPr>
              <a:t>一、全微分的定义</a:t>
            </a:r>
          </a:p>
        </p:txBody>
      </p:sp>
      <p:sp>
        <p:nvSpPr>
          <p:cNvPr id="260099" name="Rectangle 3"/>
          <p:cNvSpPr>
            <a:spLocks noChangeArrowheads="1"/>
          </p:cNvSpPr>
          <p:nvPr/>
        </p:nvSpPr>
        <p:spPr bwMode="auto">
          <a:xfrm>
            <a:off x="4241800" y="4065588"/>
            <a:ext cx="4897438" cy="51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nSpc>
                <a:spcPct val="120000"/>
              </a:lnSpc>
            </a:pPr>
            <a:r>
              <a:rPr kumimoji="1" lang="en-US" altLang="zh-CN" sz="2800">
                <a:latin typeface="Times New Roman" panose="02020603050405020304" pitchFamily="18" charset="0"/>
                <a:ea typeface="黑体" panose="02010609060101010101" pitchFamily="49" charset="-122"/>
              </a:rPr>
              <a:t>————</a:t>
            </a:r>
            <a:r>
              <a:rPr kumimoji="1" lang="zh-CN" altLang="en-US" sz="2800">
                <a:latin typeface="Times New Roman" panose="02020603050405020304" pitchFamily="18" charset="0"/>
                <a:ea typeface="黑体" panose="02010609060101010101" pitchFamily="49" charset="-122"/>
              </a:rPr>
              <a:t>函数</a:t>
            </a:r>
            <a:r>
              <a:rPr kumimoji="1" lang="en-US" altLang="zh-CN" sz="2800" i="1">
                <a:latin typeface="Times New Roman" panose="02020603050405020304" pitchFamily="18" charset="0"/>
                <a:ea typeface="黑体" panose="02010609060101010101" pitchFamily="49" charset="-122"/>
              </a:rPr>
              <a:t>f</a:t>
            </a:r>
            <a:r>
              <a:rPr kumimoji="1" lang="en-US" altLang="zh-CN" sz="2800">
                <a:latin typeface="Times New Roman" panose="02020603050405020304" pitchFamily="18" charset="0"/>
                <a:ea typeface="黑体" panose="02010609060101010101" pitchFamily="49" charset="-122"/>
              </a:rPr>
              <a:t>(</a:t>
            </a:r>
            <a:r>
              <a:rPr kumimoji="1" lang="en-US" altLang="zh-CN" sz="2800" i="1">
                <a:latin typeface="Times New Roman" panose="02020603050405020304" pitchFamily="18" charset="0"/>
                <a:ea typeface="黑体" panose="02010609060101010101" pitchFamily="49" charset="-122"/>
              </a:rPr>
              <a:t>x</a:t>
            </a:r>
            <a:r>
              <a:rPr kumimoji="1" lang="en-US" altLang="zh-CN" sz="2800">
                <a:latin typeface="Times New Roman" panose="02020603050405020304" pitchFamily="18" charset="0"/>
                <a:ea typeface="黑体" panose="02010609060101010101" pitchFamily="49" charset="-122"/>
              </a:rPr>
              <a:t>, </a:t>
            </a:r>
            <a:r>
              <a:rPr kumimoji="1" lang="en-US" altLang="zh-CN" sz="2800" i="1">
                <a:latin typeface="Times New Roman" panose="02020603050405020304" pitchFamily="18" charset="0"/>
                <a:ea typeface="黑体" panose="02010609060101010101" pitchFamily="49" charset="-122"/>
              </a:rPr>
              <a:t>y</a:t>
            </a:r>
            <a:r>
              <a:rPr kumimoji="1" lang="en-US" altLang="zh-CN" sz="2800">
                <a:latin typeface="Times New Roman" panose="02020603050405020304" pitchFamily="18" charset="0"/>
                <a:ea typeface="黑体" panose="02010609060101010101" pitchFamily="49" charset="-122"/>
              </a:rPr>
              <a:t>)</a:t>
            </a:r>
            <a:r>
              <a:rPr kumimoji="1" lang="zh-CN" altLang="en-US" sz="2800">
                <a:latin typeface="Times New Roman" panose="02020603050405020304" pitchFamily="18" charset="0"/>
                <a:ea typeface="黑体" panose="02010609060101010101" pitchFamily="49" charset="-122"/>
              </a:rPr>
              <a:t>对</a:t>
            </a:r>
            <a:r>
              <a:rPr kumimoji="1" lang="en-US" altLang="zh-CN" sz="2800" i="1">
                <a:latin typeface="Times New Roman" panose="02020603050405020304" pitchFamily="18" charset="0"/>
                <a:ea typeface="黑体" panose="02010609060101010101" pitchFamily="49" charset="-122"/>
              </a:rPr>
              <a:t>x</a:t>
            </a:r>
            <a:r>
              <a:rPr kumimoji="1" lang="zh-CN" altLang="en-US" sz="2800">
                <a:latin typeface="Times New Roman" panose="02020603050405020304" pitchFamily="18" charset="0"/>
                <a:ea typeface="黑体" panose="02010609060101010101" pitchFamily="49" charset="-122"/>
              </a:rPr>
              <a:t>的偏微分</a:t>
            </a:r>
          </a:p>
        </p:txBody>
      </p:sp>
      <p:sp>
        <p:nvSpPr>
          <p:cNvPr id="260100" name="Rectangle 4"/>
          <p:cNvSpPr>
            <a:spLocks noChangeArrowheads="1"/>
          </p:cNvSpPr>
          <p:nvPr/>
        </p:nvSpPr>
        <p:spPr bwMode="auto">
          <a:xfrm>
            <a:off x="4902200" y="3532188"/>
            <a:ext cx="4186238" cy="51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nSpc>
                <a:spcPct val="120000"/>
              </a:lnSpc>
            </a:pPr>
            <a:r>
              <a:rPr kumimoji="1" lang="en-US" altLang="zh-CN" sz="2800">
                <a:latin typeface="Times New Roman" panose="02020603050405020304" pitchFamily="18" charset="0"/>
                <a:ea typeface="黑体" panose="02010609060101010101" pitchFamily="49" charset="-122"/>
              </a:rPr>
              <a:t>——</a:t>
            </a:r>
            <a:r>
              <a:rPr kumimoji="1" lang="zh-CN" altLang="en-US" sz="2800">
                <a:latin typeface="Times New Roman" panose="02020603050405020304" pitchFamily="18" charset="0"/>
                <a:ea typeface="黑体" panose="02010609060101010101" pitchFamily="49" charset="-122"/>
              </a:rPr>
              <a:t>函数</a:t>
            </a:r>
            <a:r>
              <a:rPr kumimoji="1" lang="en-US" altLang="zh-CN" sz="2800" i="1">
                <a:latin typeface="Times New Roman" panose="02020603050405020304" pitchFamily="18" charset="0"/>
                <a:ea typeface="黑体" panose="02010609060101010101" pitchFamily="49" charset="-122"/>
              </a:rPr>
              <a:t>f</a:t>
            </a:r>
            <a:r>
              <a:rPr kumimoji="1" lang="en-US" altLang="zh-CN" sz="2800">
                <a:latin typeface="Times New Roman" panose="02020603050405020304" pitchFamily="18" charset="0"/>
                <a:ea typeface="黑体" panose="02010609060101010101" pitchFamily="49" charset="-122"/>
              </a:rPr>
              <a:t>(</a:t>
            </a:r>
            <a:r>
              <a:rPr kumimoji="1" lang="en-US" altLang="zh-CN" sz="2800" i="1">
                <a:latin typeface="Times New Roman" panose="02020603050405020304" pitchFamily="18" charset="0"/>
                <a:ea typeface="黑体" panose="02010609060101010101" pitchFamily="49" charset="-122"/>
              </a:rPr>
              <a:t>x</a:t>
            </a:r>
            <a:r>
              <a:rPr kumimoji="1" lang="en-US" altLang="zh-CN" sz="2800">
                <a:latin typeface="Times New Roman" panose="02020603050405020304" pitchFamily="18" charset="0"/>
                <a:ea typeface="黑体" panose="02010609060101010101" pitchFamily="49" charset="-122"/>
              </a:rPr>
              <a:t>, </a:t>
            </a:r>
            <a:r>
              <a:rPr kumimoji="1" lang="en-US" altLang="zh-CN" sz="2800" i="1">
                <a:latin typeface="Times New Roman" panose="02020603050405020304" pitchFamily="18" charset="0"/>
                <a:ea typeface="黑体" panose="02010609060101010101" pitchFamily="49" charset="-122"/>
              </a:rPr>
              <a:t>y</a:t>
            </a:r>
            <a:r>
              <a:rPr kumimoji="1" lang="en-US" altLang="zh-CN" sz="2800">
                <a:latin typeface="Times New Roman" panose="02020603050405020304" pitchFamily="18" charset="0"/>
                <a:ea typeface="黑体" panose="02010609060101010101" pitchFamily="49" charset="-122"/>
              </a:rPr>
              <a:t>)</a:t>
            </a:r>
            <a:r>
              <a:rPr kumimoji="1" lang="zh-CN" altLang="en-US" sz="2800">
                <a:latin typeface="Times New Roman" panose="02020603050405020304" pitchFamily="18" charset="0"/>
                <a:ea typeface="黑体" panose="02010609060101010101" pitchFamily="49" charset="-122"/>
              </a:rPr>
              <a:t>对</a:t>
            </a:r>
            <a:r>
              <a:rPr kumimoji="1" lang="en-US" altLang="zh-CN" sz="2800" i="1">
                <a:latin typeface="Times New Roman" panose="02020603050405020304" pitchFamily="18" charset="0"/>
                <a:ea typeface="黑体" panose="02010609060101010101" pitchFamily="49" charset="-122"/>
              </a:rPr>
              <a:t>y</a:t>
            </a:r>
            <a:r>
              <a:rPr kumimoji="1" lang="zh-CN" altLang="en-US" sz="2800">
                <a:latin typeface="Times New Roman" panose="02020603050405020304" pitchFamily="18" charset="0"/>
                <a:ea typeface="黑体" panose="02010609060101010101" pitchFamily="49" charset="-122"/>
              </a:rPr>
              <a:t>的偏增量</a:t>
            </a:r>
          </a:p>
        </p:txBody>
      </p:sp>
      <p:sp>
        <p:nvSpPr>
          <p:cNvPr id="260101" name="Rectangle 5"/>
          <p:cNvSpPr>
            <a:spLocks noChangeArrowheads="1"/>
          </p:cNvSpPr>
          <p:nvPr/>
        </p:nvSpPr>
        <p:spPr bwMode="auto">
          <a:xfrm>
            <a:off x="4305300" y="4560888"/>
            <a:ext cx="4897438" cy="51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nSpc>
                <a:spcPct val="120000"/>
              </a:lnSpc>
            </a:pPr>
            <a:r>
              <a:rPr kumimoji="1" lang="en-US" altLang="zh-CN" sz="2800">
                <a:latin typeface="Times New Roman" panose="02020603050405020304" pitchFamily="18" charset="0"/>
                <a:ea typeface="黑体" panose="02010609060101010101" pitchFamily="49" charset="-122"/>
              </a:rPr>
              <a:t>————</a:t>
            </a:r>
            <a:r>
              <a:rPr kumimoji="1" lang="zh-CN" altLang="en-US" sz="2800">
                <a:latin typeface="Times New Roman" panose="02020603050405020304" pitchFamily="18" charset="0"/>
                <a:ea typeface="黑体" panose="02010609060101010101" pitchFamily="49" charset="-122"/>
              </a:rPr>
              <a:t>函数</a:t>
            </a:r>
            <a:r>
              <a:rPr kumimoji="1" lang="en-US" altLang="zh-CN" sz="2800" i="1">
                <a:latin typeface="Times New Roman" panose="02020603050405020304" pitchFamily="18" charset="0"/>
                <a:ea typeface="黑体" panose="02010609060101010101" pitchFamily="49" charset="-122"/>
              </a:rPr>
              <a:t>f</a:t>
            </a:r>
            <a:r>
              <a:rPr kumimoji="1" lang="en-US" altLang="zh-CN" sz="2800">
                <a:latin typeface="Times New Roman" panose="02020603050405020304" pitchFamily="18" charset="0"/>
                <a:ea typeface="黑体" panose="02010609060101010101" pitchFamily="49" charset="-122"/>
              </a:rPr>
              <a:t>(</a:t>
            </a:r>
            <a:r>
              <a:rPr kumimoji="1" lang="en-US" altLang="zh-CN" sz="2800" i="1">
                <a:latin typeface="Times New Roman" panose="02020603050405020304" pitchFamily="18" charset="0"/>
                <a:ea typeface="黑体" panose="02010609060101010101" pitchFamily="49" charset="-122"/>
              </a:rPr>
              <a:t>x</a:t>
            </a:r>
            <a:r>
              <a:rPr kumimoji="1" lang="en-US" altLang="zh-CN" sz="2800">
                <a:latin typeface="Times New Roman" panose="02020603050405020304" pitchFamily="18" charset="0"/>
                <a:ea typeface="黑体" panose="02010609060101010101" pitchFamily="49" charset="-122"/>
              </a:rPr>
              <a:t>, </a:t>
            </a:r>
            <a:r>
              <a:rPr kumimoji="1" lang="en-US" altLang="zh-CN" sz="2800" i="1">
                <a:latin typeface="Times New Roman" panose="02020603050405020304" pitchFamily="18" charset="0"/>
                <a:ea typeface="黑体" panose="02010609060101010101" pitchFamily="49" charset="-122"/>
              </a:rPr>
              <a:t>y</a:t>
            </a:r>
            <a:r>
              <a:rPr kumimoji="1" lang="en-US" altLang="zh-CN" sz="2800">
                <a:latin typeface="Times New Roman" panose="02020603050405020304" pitchFamily="18" charset="0"/>
                <a:ea typeface="黑体" panose="02010609060101010101" pitchFamily="49" charset="-122"/>
              </a:rPr>
              <a:t>)</a:t>
            </a:r>
            <a:r>
              <a:rPr kumimoji="1" lang="zh-CN" altLang="en-US" sz="2800">
                <a:latin typeface="Times New Roman" panose="02020603050405020304" pitchFamily="18" charset="0"/>
                <a:ea typeface="黑体" panose="02010609060101010101" pitchFamily="49" charset="-122"/>
              </a:rPr>
              <a:t>对</a:t>
            </a:r>
            <a:r>
              <a:rPr kumimoji="1" lang="en-US" altLang="zh-CN" sz="2800" i="1">
                <a:latin typeface="Times New Roman" panose="02020603050405020304" pitchFamily="18" charset="0"/>
                <a:ea typeface="黑体" panose="02010609060101010101" pitchFamily="49" charset="-122"/>
              </a:rPr>
              <a:t>y</a:t>
            </a:r>
            <a:r>
              <a:rPr kumimoji="1" lang="zh-CN" altLang="en-US" sz="2800">
                <a:latin typeface="Times New Roman" panose="02020603050405020304" pitchFamily="18" charset="0"/>
                <a:ea typeface="黑体" panose="02010609060101010101" pitchFamily="49" charset="-122"/>
              </a:rPr>
              <a:t>的偏微分</a:t>
            </a:r>
          </a:p>
        </p:txBody>
      </p:sp>
      <p:sp>
        <p:nvSpPr>
          <p:cNvPr id="260102" name="Rectangle 6"/>
          <p:cNvSpPr>
            <a:spLocks noChangeArrowheads="1"/>
          </p:cNvSpPr>
          <p:nvPr/>
        </p:nvSpPr>
        <p:spPr bwMode="auto">
          <a:xfrm>
            <a:off x="1752600" y="5143501"/>
            <a:ext cx="5562600" cy="1025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lnSpc>
                <a:spcPct val="120000"/>
              </a:lnSpc>
              <a:buFont typeface="Wingdings" panose="05000000000000000000" pitchFamily="2" charset="2"/>
              <a:buNone/>
            </a:pPr>
            <a:r>
              <a:rPr kumimoji="1" lang="en-US" altLang="zh-CN" sz="2800">
                <a:solidFill>
                  <a:schemeClr val="accent2"/>
                </a:solidFill>
                <a:latin typeface="Times New Roman" panose="02020603050405020304" pitchFamily="18" charset="0"/>
                <a:ea typeface="黑体" panose="02010609060101010101" pitchFamily="49" charset="-122"/>
              </a:rPr>
              <a:t>     </a:t>
            </a:r>
            <a:r>
              <a:rPr kumimoji="1" lang="zh-CN" altLang="en-US" sz="2800">
                <a:solidFill>
                  <a:schemeClr val="accent2"/>
                </a:solidFill>
                <a:latin typeface="Times New Roman" panose="02020603050405020304" pitchFamily="18" charset="0"/>
                <a:ea typeface="黑体" panose="02010609060101010101" pitchFamily="49" charset="-122"/>
              </a:rPr>
              <a:t>全增量</a:t>
            </a:r>
          </a:p>
          <a:p>
            <a:pPr>
              <a:lnSpc>
                <a:spcPct val="120000"/>
              </a:lnSpc>
            </a:pPr>
            <a:r>
              <a:rPr kumimoji="1" lang="zh-CN" altLang="en-US" sz="2800">
                <a:latin typeface="Times New Roman" panose="02020603050405020304" pitchFamily="18" charset="0"/>
                <a:ea typeface="黑体" panose="02010609060101010101" pitchFamily="49" charset="-122"/>
                <a:sym typeface="Symbol" panose="05050102010706020507" pitchFamily="18" charset="2"/>
              </a:rPr>
              <a:t>                </a:t>
            </a:r>
            <a:r>
              <a:rPr kumimoji="1" lang="en-US" altLang="zh-CN" sz="2800" i="1">
                <a:latin typeface="Times New Roman" panose="02020603050405020304" pitchFamily="18" charset="0"/>
                <a:ea typeface="黑体" panose="02010609060101010101" pitchFamily="49" charset="-122"/>
              </a:rPr>
              <a:t>z</a:t>
            </a:r>
            <a:r>
              <a:rPr kumimoji="1" lang="en-US" altLang="zh-CN" sz="280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a:latin typeface="Times New Roman" panose="02020603050405020304" pitchFamily="18" charset="0"/>
                <a:ea typeface="黑体" panose="02010609060101010101" pitchFamily="49" charset="-122"/>
              </a:rPr>
              <a:t>f</a:t>
            </a:r>
            <a:r>
              <a:rPr kumimoji="1" lang="en-US" altLang="zh-CN" sz="2800">
                <a:latin typeface="Times New Roman" panose="02020603050405020304" pitchFamily="18" charset="0"/>
                <a:ea typeface="黑体" panose="02010609060101010101" pitchFamily="49" charset="-122"/>
              </a:rPr>
              <a:t>(</a:t>
            </a:r>
            <a:r>
              <a:rPr kumimoji="1" lang="en-US" altLang="zh-CN" sz="2800" i="1">
                <a:latin typeface="Times New Roman" panose="02020603050405020304" pitchFamily="18" charset="0"/>
                <a:ea typeface="黑体" panose="02010609060101010101" pitchFamily="49" charset="-122"/>
              </a:rPr>
              <a:t>x</a:t>
            </a:r>
            <a:r>
              <a:rPr kumimoji="1" lang="en-US" altLang="zh-CN" sz="280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a:latin typeface="Times New Roman" panose="02020603050405020304" pitchFamily="18" charset="0"/>
                <a:ea typeface="黑体" panose="02010609060101010101" pitchFamily="49" charset="-122"/>
              </a:rPr>
              <a:t>x</a:t>
            </a:r>
            <a:r>
              <a:rPr kumimoji="1" lang="en-US" altLang="zh-CN" sz="2800">
                <a:latin typeface="Times New Roman" panose="02020603050405020304" pitchFamily="18" charset="0"/>
                <a:ea typeface="黑体" panose="02010609060101010101" pitchFamily="49" charset="-122"/>
              </a:rPr>
              <a:t>, </a:t>
            </a:r>
            <a:r>
              <a:rPr kumimoji="1" lang="en-US" altLang="zh-CN" sz="2800" i="1">
                <a:latin typeface="Times New Roman" panose="02020603050405020304" pitchFamily="18" charset="0"/>
                <a:ea typeface="黑体" panose="02010609060101010101" pitchFamily="49" charset="-122"/>
              </a:rPr>
              <a:t>y</a:t>
            </a:r>
            <a:r>
              <a:rPr kumimoji="1" lang="en-US" altLang="zh-CN" sz="280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a:latin typeface="Times New Roman" panose="02020603050405020304" pitchFamily="18" charset="0"/>
                <a:ea typeface="黑体" panose="02010609060101010101" pitchFamily="49" charset="-122"/>
              </a:rPr>
              <a:t>y</a:t>
            </a:r>
            <a:r>
              <a:rPr kumimoji="1" lang="en-US" altLang="zh-CN" sz="2800">
                <a:latin typeface="Times New Roman" panose="02020603050405020304" pitchFamily="18" charset="0"/>
                <a:ea typeface="黑体" panose="02010609060101010101" pitchFamily="49" charset="-122"/>
              </a:rPr>
              <a:t>)</a:t>
            </a:r>
            <a:r>
              <a:rPr kumimoji="1" lang="en-US" altLang="zh-CN" sz="280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a:latin typeface="Times New Roman" panose="02020603050405020304" pitchFamily="18" charset="0"/>
                <a:ea typeface="黑体" panose="02010609060101010101" pitchFamily="49" charset="-122"/>
              </a:rPr>
              <a:t>f</a:t>
            </a:r>
            <a:r>
              <a:rPr kumimoji="1" lang="en-US" altLang="zh-CN" sz="2800">
                <a:latin typeface="Times New Roman" panose="02020603050405020304" pitchFamily="18" charset="0"/>
                <a:ea typeface="黑体" panose="02010609060101010101" pitchFamily="49" charset="-122"/>
              </a:rPr>
              <a:t>(</a:t>
            </a:r>
            <a:r>
              <a:rPr kumimoji="1" lang="en-US" altLang="zh-CN" sz="2800" i="1">
                <a:latin typeface="Times New Roman" panose="02020603050405020304" pitchFamily="18" charset="0"/>
                <a:ea typeface="黑体" panose="02010609060101010101" pitchFamily="49" charset="-122"/>
              </a:rPr>
              <a:t>x</a:t>
            </a:r>
            <a:r>
              <a:rPr kumimoji="1" lang="en-US" altLang="zh-CN" sz="2800">
                <a:latin typeface="Times New Roman" panose="02020603050405020304" pitchFamily="18" charset="0"/>
                <a:ea typeface="黑体" panose="02010609060101010101" pitchFamily="49" charset="-122"/>
              </a:rPr>
              <a:t>, </a:t>
            </a:r>
            <a:r>
              <a:rPr kumimoji="1" lang="en-US" altLang="zh-CN" sz="2800" i="1">
                <a:latin typeface="Times New Roman" panose="02020603050405020304" pitchFamily="18" charset="0"/>
                <a:ea typeface="黑体" panose="02010609060101010101" pitchFamily="49" charset="-122"/>
              </a:rPr>
              <a:t>y</a:t>
            </a:r>
            <a:r>
              <a:rPr kumimoji="1" lang="en-US" altLang="zh-CN" sz="2800">
                <a:latin typeface="Times New Roman" panose="02020603050405020304" pitchFamily="18" charset="0"/>
                <a:ea typeface="黑体" panose="02010609060101010101" pitchFamily="49" charset="-122"/>
              </a:rPr>
              <a:t>). </a:t>
            </a:r>
            <a:endParaRPr kumimoji="1" lang="en-US" altLang="zh-CN" sz="2800" b="1">
              <a:latin typeface="Times New Roman" panose="02020603050405020304" pitchFamily="18" charset="0"/>
              <a:ea typeface="黑体" panose="02010609060101010101" pitchFamily="49" charset="-122"/>
            </a:endParaRPr>
          </a:p>
        </p:txBody>
      </p:sp>
      <p:sp>
        <p:nvSpPr>
          <p:cNvPr id="260103" name="Rectangle 7"/>
          <p:cNvSpPr>
            <a:spLocks noChangeArrowheads="1"/>
          </p:cNvSpPr>
          <p:nvPr/>
        </p:nvSpPr>
        <p:spPr bwMode="auto">
          <a:xfrm>
            <a:off x="1752600" y="914401"/>
            <a:ext cx="3276600"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ct val="120000"/>
              </a:lnSpc>
              <a:buFont typeface="Wingdings" panose="05000000000000000000" pitchFamily="2" charset="2"/>
              <a:buNone/>
            </a:pPr>
            <a:r>
              <a:rPr kumimoji="1" lang="en-US" altLang="zh-CN" sz="2800">
                <a:solidFill>
                  <a:schemeClr val="accent2"/>
                </a:solidFill>
                <a:latin typeface="Times New Roman" panose="02020603050405020304" pitchFamily="18" charset="0"/>
                <a:ea typeface="黑体" panose="02010609060101010101" pitchFamily="49" charset="-122"/>
              </a:rPr>
              <a:t>    1.</a:t>
            </a:r>
            <a:r>
              <a:rPr kumimoji="1" lang="zh-CN" altLang="en-US" sz="2800">
                <a:solidFill>
                  <a:schemeClr val="accent2"/>
                </a:solidFill>
                <a:latin typeface="Times New Roman" panose="02020603050405020304" pitchFamily="18" charset="0"/>
                <a:ea typeface="黑体" panose="02010609060101010101" pitchFamily="49" charset="-122"/>
              </a:rPr>
              <a:t>偏增量与偏微分</a:t>
            </a:r>
          </a:p>
        </p:txBody>
      </p:sp>
      <p:sp>
        <p:nvSpPr>
          <p:cNvPr id="260104" name="Text Box 8"/>
          <p:cNvSpPr txBox="1">
            <a:spLocks noChangeArrowheads="1"/>
          </p:cNvSpPr>
          <p:nvPr/>
        </p:nvSpPr>
        <p:spPr bwMode="auto">
          <a:xfrm>
            <a:off x="3857626" y="1951038"/>
            <a:ext cx="4194175"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ct val="120000"/>
              </a:lnSpc>
              <a:spcBef>
                <a:spcPct val="50000"/>
              </a:spcBef>
            </a:pPr>
            <a:r>
              <a:rPr kumimoji="1" lang="en-US" altLang="zh-CN" sz="2800" i="1">
                <a:latin typeface="Times New Roman" panose="02020603050405020304" pitchFamily="18" charset="0"/>
                <a:ea typeface="黑体" panose="02010609060101010101" pitchFamily="49" charset="-122"/>
              </a:rPr>
              <a:t> f</a:t>
            </a:r>
            <a:r>
              <a:rPr kumimoji="1" lang="en-US" altLang="zh-CN" sz="2800">
                <a:latin typeface="Times New Roman" panose="02020603050405020304" pitchFamily="18" charset="0"/>
                <a:ea typeface="黑体" panose="02010609060101010101" pitchFamily="49" charset="-122"/>
              </a:rPr>
              <a:t>(</a:t>
            </a:r>
            <a:r>
              <a:rPr kumimoji="1" lang="en-US" altLang="zh-CN" sz="2800" i="1">
                <a:latin typeface="Times New Roman" panose="02020603050405020304" pitchFamily="18" charset="0"/>
                <a:ea typeface="黑体" panose="02010609060101010101" pitchFamily="49" charset="-122"/>
              </a:rPr>
              <a:t>x</a:t>
            </a:r>
            <a:r>
              <a:rPr kumimoji="1" lang="en-US" altLang="zh-CN" sz="280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a:latin typeface="Times New Roman" panose="02020603050405020304" pitchFamily="18" charset="0"/>
                <a:ea typeface="黑体" panose="02010609060101010101" pitchFamily="49" charset="-122"/>
              </a:rPr>
              <a:t>x</a:t>
            </a:r>
            <a:r>
              <a:rPr kumimoji="1" lang="en-US" altLang="zh-CN" sz="2800">
                <a:latin typeface="Times New Roman" panose="02020603050405020304" pitchFamily="18" charset="0"/>
                <a:ea typeface="黑体" panose="02010609060101010101" pitchFamily="49" charset="-122"/>
              </a:rPr>
              <a:t>, </a:t>
            </a:r>
            <a:r>
              <a:rPr kumimoji="1" lang="en-US" altLang="zh-CN" sz="2800" i="1">
                <a:latin typeface="Times New Roman" panose="02020603050405020304" pitchFamily="18" charset="0"/>
                <a:ea typeface="黑体" panose="02010609060101010101" pitchFamily="49" charset="-122"/>
              </a:rPr>
              <a:t>y</a:t>
            </a:r>
            <a:r>
              <a:rPr kumimoji="1" lang="en-US" altLang="zh-CN" sz="2800">
                <a:latin typeface="Times New Roman" panose="02020603050405020304" pitchFamily="18" charset="0"/>
                <a:ea typeface="黑体" panose="02010609060101010101" pitchFamily="49" charset="-122"/>
              </a:rPr>
              <a:t>)</a:t>
            </a:r>
            <a:r>
              <a:rPr kumimoji="1" lang="en-US" altLang="zh-CN" sz="280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a:latin typeface="Times New Roman" panose="02020603050405020304" pitchFamily="18" charset="0"/>
                <a:ea typeface="黑体" panose="02010609060101010101" pitchFamily="49" charset="-122"/>
              </a:rPr>
              <a:t>f</a:t>
            </a:r>
            <a:r>
              <a:rPr kumimoji="1" lang="en-US" altLang="zh-CN" sz="2800">
                <a:latin typeface="Times New Roman" panose="02020603050405020304" pitchFamily="18" charset="0"/>
                <a:ea typeface="黑体" panose="02010609060101010101" pitchFamily="49" charset="-122"/>
              </a:rPr>
              <a:t>(</a:t>
            </a:r>
            <a:r>
              <a:rPr kumimoji="1" lang="en-US" altLang="zh-CN" sz="2800" i="1">
                <a:latin typeface="Times New Roman" panose="02020603050405020304" pitchFamily="18" charset="0"/>
                <a:ea typeface="黑体" panose="02010609060101010101" pitchFamily="49" charset="-122"/>
              </a:rPr>
              <a:t>x</a:t>
            </a:r>
            <a:r>
              <a:rPr kumimoji="1" lang="en-US" altLang="zh-CN" sz="2800">
                <a:latin typeface="Times New Roman" panose="02020603050405020304" pitchFamily="18" charset="0"/>
                <a:ea typeface="黑体" panose="02010609060101010101" pitchFamily="49" charset="-122"/>
              </a:rPr>
              <a:t>, </a:t>
            </a:r>
            <a:r>
              <a:rPr kumimoji="1" lang="en-US" altLang="zh-CN" sz="2800" i="1">
                <a:latin typeface="Times New Roman" panose="02020603050405020304" pitchFamily="18" charset="0"/>
                <a:ea typeface="黑体" panose="02010609060101010101" pitchFamily="49" charset="-122"/>
              </a:rPr>
              <a:t>y</a:t>
            </a:r>
            <a:r>
              <a:rPr kumimoji="1" lang="en-US" altLang="zh-CN" sz="2800">
                <a:latin typeface="Times New Roman" panose="02020603050405020304" pitchFamily="18" charset="0"/>
                <a:ea typeface="黑体" panose="02010609060101010101" pitchFamily="49" charset="-122"/>
              </a:rPr>
              <a:t>)</a:t>
            </a:r>
            <a:r>
              <a:rPr kumimoji="1" lang="en-US" altLang="zh-CN" sz="280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a:latin typeface="Times New Roman" panose="02020603050405020304" pitchFamily="18" charset="0"/>
                <a:ea typeface="黑体" panose="02010609060101010101" pitchFamily="49" charset="-122"/>
              </a:rPr>
              <a:t>f</a:t>
            </a:r>
            <a:r>
              <a:rPr kumimoji="1" lang="en-US" altLang="zh-CN" sz="2800" i="1" baseline="-30000">
                <a:latin typeface="Times New Roman" panose="02020603050405020304" pitchFamily="18" charset="0"/>
                <a:ea typeface="黑体" panose="02010609060101010101" pitchFamily="49" charset="-122"/>
              </a:rPr>
              <a:t>x</a:t>
            </a:r>
            <a:r>
              <a:rPr kumimoji="1" lang="en-US" altLang="zh-CN" sz="2800">
                <a:latin typeface="Times New Roman" panose="02020603050405020304" pitchFamily="18" charset="0"/>
                <a:ea typeface="黑体" panose="02010609060101010101" pitchFamily="49" charset="-122"/>
              </a:rPr>
              <a:t>(</a:t>
            </a:r>
            <a:r>
              <a:rPr kumimoji="1" lang="en-US" altLang="zh-CN" sz="2800" i="1">
                <a:latin typeface="Times New Roman" panose="02020603050405020304" pitchFamily="18" charset="0"/>
                <a:ea typeface="黑体" panose="02010609060101010101" pitchFamily="49" charset="-122"/>
              </a:rPr>
              <a:t>x</a:t>
            </a:r>
            <a:r>
              <a:rPr kumimoji="1" lang="en-US" altLang="zh-CN" sz="2800">
                <a:latin typeface="Times New Roman" panose="02020603050405020304" pitchFamily="18" charset="0"/>
                <a:ea typeface="黑体" panose="02010609060101010101" pitchFamily="49" charset="-122"/>
              </a:rPr>
              <a:t>, </a:t>
            </a:r>
            <a:r>
              <a:rPr kumimoji="1" lang="en-US" altLang="zh-CN" sz="2800" i="1">
                <a:latin typeface="Times New Roman" panose="02020603050405020304" pitchFamily="18" charset="0"/>
                <a:ea typeface="黑体" panose="02010609060101010101" pitchFamily="49" charset="-122"/>
              </a:rPr>
              <a:t>y</a:t>
            </a:r>
            <a:r>
              <a:rPr kumimoji="1" lang="en-US" altLang="zh-CN" sz="2800">
                <a:latin typeface="Times New Roman" panose="02020603050405020304" pitchFamily="18" charset="0"/>
                <a:ea typeface="黑体" panose="02010609060101010101" pitchFamily="49" charset="-122"/>
              </a:rPr>
              <a:t>)</a:t>
            </a:r>
            <a:r>
              <a:rPr kumimoji="1" lang="en-US" altLang="zh-CN" sz="280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a:latin typeface="Times New Roman" panose="02020603050405020304" pitchFamily="18" charset="0"/>
                <a:ea typeface="黑体" panose="02010609060101010101" pitchFamily="49" charset="-122"/>
              </a:rPr>
              <a:t>x</a:t>
            </a:r>
            <a:r>
              <a:rPr kumimoji="1" lang="en-US" altLang="zh-CN" sz="2800">
                <a:latin typeface="Times New Roman" panose="02020603050405020304" pitchFamily="18" charset="0"/>
                <a:ea typeface="黑体" panose="02010609060101010101" pitchFamily="49" charset="-122"/>
              </a:rPr>
              <a:t>, </a:t>
            </a:r>
          </a:p>
        </p:txBody>
      </p:sp>
      <p:sp>
        <p:nvSpPr>
          <p:cNvPr id="260105" name="Text Box 9"/>
          <p:cNvSpPr txBox="1">
            <a:spLocks noChangeArrowheads="1"/>
          </p:cNvSpPr>
          <p:nvPr/>
        </p:nvSpPr>
        <p:spPr bwMode="auto">
          <a:xfrm>
            <a:off x="3857626" y="2465388"/>
            <a:ext cx="4194175"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ct val="120000"/>
              </a:lnSpc>
              <a:spcBef>
                <a:spcPct val="50000"/>
              </a:spcBef>
            </a:pPr>
            <a:r>
              <a:rPr kumimoji="1" lang="en-US" altLang="zh-CN" sz="2800" i="1">
                <a:latin typeface="Times New Roman" panose="02020603050405020304" pitchFamily="18" charset="0"/>
                <a:ea typeface="黑体" panose="02010609060101010101" pitchFamily="49" charset="-122"/>
              </a:rPr>
              <a:t> f</a:t>
            </a:r>
            <a:r>
              <a:rPr kumimoji="1" lang="en-US" altLang="zh-CN" sz="2800">
                <a:latin typeface="Times New Roman" panose="02020603050405020304" pitchFamily="18" charset="0"/>
                <a:ea typeface="黑体" panose="02010609060101010101" pitchFamily="49" charset="-122"/>
              </a:rPr>
              <a:t>(</a:t>
            </a:r>
            <a:r>
              <a:rPr kumimoji="1" lang="en-US" altLang="zh-CN" sz="2800" i="1">
                <a:latin typeface="Times New Roman" panose="02020603050405020304" pitchFamily="18" charset="0"/>
                <a:ea typeface="黑体" panose="02010609060101010101" pitchFamily="49" charset="-122"/>
              </a:rPr>
              <a:t>x</a:t>
            </a:r>
            <a:r>
              <a:rPr kumimoji="1" lang="en-US" altLang="zh-CN" sz="2800">
                <a:latin typeface="Times New Roman" panose="02020603050405020304" pitchFamily="18" charset="0"/>
                <a:ea typeface="黑体" panose="02010609060101010101" pitchFamily="49" charset="-122"/>
              </a:rPr>
              <a:t>, </a:t>
            </a:r>
            <a:r>
              <a:rPr kumimoji="1" lang="en-US" altLang="zh-CN" sz="2800" i="1">
                <a:latin typeface="Times New Roman" panose="02020603050405020304" pitchFamily="18" charset="0"/>
                <a:ea typeface="黑体" panose="02010609060101010101" pitchFamily="49" charset="-122"/>
              </a:rPr>
              <a:t>y</a:t>
            </a:r>
            <a:r>
              <a:rPr kumimoji="1" lang="en-US" altLang="zh-CN" sz="280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a:latin typeface="Times New Roman" panose="02020603050405020304" pitchFamily="18" charset="0"/>
                <a:ea typeface="黑体" panose="02010609060101010101" pitchFamily="49" charset="-122"/>
              </a:rPr>
              <a:t>y</a:t>
            </a:r>
            <a:r>
              <a:rPr kumimoji="1" lang="en-US" altLang="zh-CN" sz="2800">
                <a:latin typeface="Times New Roman" panose="02020603050405020304" pitchFamily="18" charset="0"/>
                <a:ea typeface="黑体" panose="02010609060101010101" pitchFamily="49" charset="-122"/>
              </a:rPr>
              <a:t>)</a:t>
            </a:r>
            <a:r>
              <a:rPr kumimoji="1" lang="en-US" altLang="zh-CN" sz="280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a:latin typeface="Times New Roman" panose="02020603050405020304" pitchFamily="18" charset="0"/>
                <a:ea typeface="黑体" panose="02010609060101010101" pitchFamily="49" charset="-122"/>
              </a:rPr>
              <a:t>f</a:t>
            </a:r>
            <a:r>
              <a:rPr kumimoji="1" lang="en-US" altLang="zh-CN" sz="2800">
                <a:latin typeface="Times New Roman" panose="02020603050405020304" pitchFamily="18" charset="0"/>
                <a:ea typeface="黑体" panose="02010609060101010101" pitchFamily="49" charset="-122"/>
              </a:rPr>
              <a:t>(</a:t>
            </a:r>
            <a:r>
              <a:rPr kumimoji="1" lang="en-US" altLang="zh-CN" sz="2800" i="1">
                <a:latin typeface="Times New Roman" panose="02020603050405020304" pitchFamily="18" charset="0"/>
                <a:ea typeface="黑体" panose="02010609060101010101" pitchFamily="49" charset="-122"/>
              </a:rPr>
              <a:t>x</a:t>
            </a:r>
            <a:r>
              <a:rPr kumimoji="1" lang="en-US" altLang="zh-CN" sz="2800">
                <a:latin typeface="Times New Roman" panose="02020603050405020304" pitchFamily="18" charset="0"/>
                <a:ea typeface="黑体" panose="02010609060101010101" pitchFamily="49" charset="-122"/>
              </a:rPr>
              <a:t>, </a:t>
            </a:r>
            <a:r>
              <a:rPr kumimoji="1" lang="en-US" altLang="zh-CN" sz="2800" i="1">
                <a:latin typeface="Times New Roman" panose="02020603050405020304" pitchFamily="18" charset="0"/>
                <a:ea typeface="黑体" panose="02010609060101010101" pitchFamily="49" charset="-122"/>
              </a:rPr>
              <a:t>y</a:t>
            </a:r>
            <a:r>
              <a:rPr kumimoji="1" lang="en-US" altLang="zh-CN" sz="2800">
                <a:latin typeface="Times New Roman" panose="02020603050405020304" pitchFamily="18" charset="0"/>
                <a:ea typeface="黑体" panose="02010609060101010101" pitchFamily="49" charset="-122"/>
              </a:rPr>
              <a:t>)</a:t>
            </a:r>
            <a:r>
              <a:rPr kumimoji="1" lang="en-US" altLang="zh-CN" sz="280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a:latin typeface="Times New Roman" panose="02020603050405020304" pitchFamily="18" charset="0"/>
                <a:ea typeface="黑体" panose="02010609060101010101" pitchFamily="49" charset="-122"/>
              </a:rPr>
              <a:t>f</a:t>
            </a:r>
            <a:r>
              <a:rPr kumimoji="1" lang="en-US" altLang="zh-CN" sz="2800" i="1" baseline="-30000">
                <a:latin typeface="Times New Roman" panose="02020603050405020304" pitchFamily="18" charset="0"/>
                <a:ea typeface="黑体" panose="02010609060101010101" pitchFamily="49" charset="-122"/>
              </a:rPr>
              <a:t>y</a:t>
            </a:r>
            <a:r>
              <a:rPr kumimoji="1" lang="en-US" altLang="zh-CN" sz="2800">
                <a:latin typeface="Times New Roman" panose="02020603050405020304" pitchFamily="18" charset="0"/>
                <a:ea typeface="黑体" panose="02010609060101010101" pitchFamily="49" charset="-122"/>
              </a:rPr>
              <a:t>(</a:t>
            </a:r>
            <a:r>
              <a:rPr kumimoji="1" lang="en-US" altLang="zh-CN" sz="2800" i="1">
                <a:latin typeface="Times New Roman" panose="02020603050405020304" pitchFamily="18" charset="0"/>
                <a:ea typeface="黑体" panose="02010609060101010101" pitchFamily="49" charset="-122"/>
              </a:rPr>
              <a:t>x</a:t>
            </a:r>
            <a:r>
              <a:rPr kumimoji="1" lang="en-US" altLang="zh-CN" sz="2800">
                <a:latin typeface="Times New Roman" panose="02020603050405020304" pitchFamily="18" charset="0"/>
                <a:ea typeface="黑体" panose="02010609060101010101" pitchFamily="49" charset="-122"/>
              </a:rPr>
              <a:t>, </a:t>
            </a:r>
            <a:r>
              <a:rPr kumimoji="1" lang="en-US" altLang="zh-CN" sz="2800" i="1">
                <a:latin typeface="Times New Roman" panose="02020603050405020304" pitchFamily="18" charset="0"/>
                <a:ea typeface="黑体" panose="02010609060101010101" pitchFamily="49" charset="-122"/>
              </a:rPr>
              <a:t>y</a:t>
            </a:r>
            <a:r>
              <a:rPr kumimoji="1" lang="en-US" altLang="zh-CN" sz="2800">
                <a:latin typeface="Times New Roman" panose="02020603050405020304" pitchFamily="18" charset="0"/>
                <a:ea typeface="黑体" panose="02010609060101010101" pitchFamily="49" charset="-122"/>
              </a:rPr>
              <a:t>)</a:t>
            </a:r>
            <a:r>
              <a:rPr kumimoji="1" lang="en-US" altLang="zh-CN" sz="280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a:latin typeface="Times New Roman" panose="02020603050405020304" pitchFamily="18" charset="0"/>
                <a:ea typeface="黑体" panose="02010609060101010101" pitchFamily="49" charset="-122"/>
              </a:rPr>
              <a:t>y</a:t>
            </a:r>
            <a:r>
              <a:rPr kumimoji="1" lang="en-US" altLang="zh-CN" sz="2800">
                <a:latin typeface="Times New Roman" panose="02020603050405020304" pitchFamily="18" charset="0"/>
                <a:ea typeface="黑体" panose="02010609060101010101" pitchFamily="49" charset="-122"/>
              </a:rPr>
              <a:t>, </a:t>
            </a:r>
          </a:p>
        </p:txBody>
      </p:sp>
      <p:sp>
        <p:nvSpPr>
          <p:cNvPr id="260106" name="Rectangle 10"/>
          <p:cNvSpPr>
            <a:spLocks noChangeArrowheads="1"/>
          </p:cNvSpPr>
          <p:nvPr/>
        </p:nvSpPr>
        <p:spPr bwMode="auto">
          <a:xfrm>
            <a:off x="4953000" y="2998788"/>
            <a:ext cx="4186238" cy="51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nSpc>
                <a:spcPct val="120000"/>
              </a:lnSpc>
            </a:pPr>
            <a:r>
              <a:rPr kumimoji="1" lang="en-US" altLang="zh-CN" sz="2800">
                <a:latin typeface="Times New Roman" panose="02020603050405020304" pitchFamily="18" charset="0"/>
                <a:ea typeface="黑体" panose="02010609060101010101" pitchFamily="49" charset="-122"/>
              </a:rPr>
              <a:t>——</a:t>
            </a:r>
            <a:r>
              <a:rPr kumimoji="1" lang="zh-CN" altLang="en-US" sz="2800">
                <a:latin typeface="Times New Roman" panose="02020603050405020304" pitchFamily="18" charset="0"/>
                <a:ea typeface="黑体" panose="02010609060101010101" pitchFamily="49" charset="-122"/>
              </a:rPr>
              <a:t>函数</a:t>
            </a:r>
            <a:r>
              <a:rPr kumimoji="1" lang="en-US" altLang="zh-CN" sz="2800" i="1">
                <a:latin typeface="Times New Roman" panose="02020603050405020304" pitchFamily="18" charset="0"/>
                <a:ea typeface="黑体" panose="02010609060101010101" pitchFamily="49" charset="-122"/>
              </a:rPr>
              <a:t>f</a:t>
            </a:r>
            <a:r>
              <a:rPr kumimoji="1" lang="en-US" altLang="zh-CN" sz="2800">
                <a:latin typeface="Times New Roman" panose="02020603050405020304" pitchFamily="18" charset="0"/>
                <a:ea typeface="黑体" panose="02010609060101010101" pitchFamily="49" charset="-122"/>
              </a:rPr>
              <a:t>(</a:t>
            </a:r>
            <a:r>
              <a:rPr kumimoji="1" lang="en-US" altLang="zh-CN" sz="2800" i="1">
                <a:latin typeface="Times New Roman" panose="02020603050405020304" pitchFamily="18" charset="0"/>
                <a:ea typeface="黑体" panose="02010609060101010101" pitchFamily="49" charset="-122"/>
              </a:rPr>
              <a:t>x</a:t>
            </a:r>
            <a:r>
              <a:rPr kumimoji="1" lang="en-US" altLang="zh-CN" sz="2800">
                <a:latin typeface="Times New Roman" panose="02020603050405020304" pitchFamily="18" charset="0"/>
                <a:ea typeface="黑体" panose="02010609060101010101" pitchFamily="49" charset="-122"/>
              </a:rPr>
              <a:t>, </a:t>
            </a:r>
            <a:r>
              <a:rPr kumimoji="1" lang="en-US" altLang="zh-CN" sz="2800" i="1">
                <a:latin typeface="Times New Roman" panose="02020603050405020304" pitchFamily="18" charset="0"/>
                <a:ea typeface="黑体" panose="02010609060101010101" pitchFamily="49" charset="-122"/>
              </a:rPr>
              <a:t>y</a:t>
            </a:r>
            <a:r>
              <a:rPr kumimoji="1" lang="en-US" altLang="zh-CN" sz="2800">
                <a:latin typeface="Times New Roman" panose="02020603050405020304" pitchFamily="18" charset="0"/>
                <a:ea typeface="黑体" panose="02010609060101010101" pitchFamily="49" charset="-122"/>
              </a:rPr>
              <a:t>)</a:t>
            </a:r>
            <a:r>
              <a:rPr kumimoji="1" lang="zh-CN" altLang="en-US" sz="2800">
                <a:latin typeface="Times New Roman" panose="02020603050405020304" pitchFamily="18" charset="0"/>
                <a:ea typeface="黑体" panose="02010609060101010101" pitchFamily="49" charset="-122"/>
              </a:rPr>
              <a:t>对</a:t>
            </a:r>
            <a:r>
              <a:rPr kumimoji="1" lang="en-US" altLang="zh-CN" sz="2800" i="1">
                <a:latin typeface="Times New Roman" panose="02020603050405020304" pitchFamily="18" charset="0"/>
                <a:ea typeface="黑体" panose="02010609060101010101" pitchFamily="49" charset="-122"/>
              </a:rPr>
              <a:t>x</a:t>
            </a:r>
            <a:r>
              <a:rPr kumimoji="1" lang="zh-CN" altLang="en-US" sz="2800">
                <a:latin typeface="Times New Roman" panose="02020603050405020304" pitchFamily="18" charset="0"/>
                <a:ea typeface="黑体" panose="02010609060101010101" pitchFamily="49" charset="-122"/>
              </a:rPr>
              <a:t>的偏增量</a:t>
            </a:r>
          </a:p>
        </p:txBody>
      </p:sp>
      <p:sp>
        <p:nvSpPr>
          <p:cNvPr id="260107" name="Text Box 11"/>
          <p:cNvSpPr txBox="1">
            <a:spLocks noChangeArrowheads="1"/>
          </p:cNvSpPr>
          <p:nvPr/>
        </p:nvSpPr>
        <p:spPr bwMode="auto">
          <a:xfrm>
            <a:off x="1752600" y="1447801"/>
            <a:ext cx="8686800" cy="512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lnSpc>
                <a:spcPct val="120000"/>
              </a:lnSpc>
            </a:pPr>
            <a:r>
              <a:rPr kumimoji="1" lang="en-US" altLang="zh-CN" sz="2800">
                <a:latin typeface="Times New Roman" panose="02020603050405020304" pitchFamily="18" charset="0"/>
                <a:ea typeface="黑体" panose="02010609060101010101" pitchFamily="49" charset="-122"/>
              </a:rPr>
              <a:t>        </a:t>
            </a:r>
            <a:r>
              <a:rPr kumimoji="1" lang="zh-CN" altLang="en-US" sz="2800">
                <a:latin typeface="Times New Roman" panose="02020603050405020304" pitchFamily="18" charset="0"/>
                <a:ea typeface="黑体" panose="02010609060101010101" pitchFamily="49" charset="-122"/>
              </a:rPr>
              <a:t>根据一元函数微分学中增量与微分的关系</a:t>
            </a:r>
            <a:r>
              <a:rPr kumimoji="1" lang="en-US" altLang="zh-CN" sz="2800">
                <a:latin typeface="Times New Roman" panose="02020603050405020304" pitchFamily="18" charset="0"/>
                <a:ea typeface="黑体" panose="02010609060101010101" pitchFamily="49" charset="-122"/>
              </a:rPr>
              <a:t>, </a:t>
            </a:r>
            <a:r>
              <a:rPr kumimoji="1" lang="zh-CN" altLang="en-US" sz="2800">
                <a:latin typeface="Times New Roman" panose="02020603050405020304" pitchFamily="18" charset="0"/>
                <a:ea typeface="黑体" panose="02010609060101010101" pitchFamily="49" charset="-122"/>
              </a:rPr>
              <a:t>有 </a:t>
            </a:r>
          </a:p>
        </p:txBody>
      </p:sp>
      <p:sp>
        <p:nvSpPr>
          <p:cNvPr id="260108" name="Rectangle 12"/>
          <p:cNvSpPr>
            <a:spLocks noChangeArrowheads="1"/>
          </p:cNvSpPr>
          <p:nvPr/>
        </p:nvSpPr>
        <p:spPr bwMode="auto">
          <a:xfrm>
            <a:off x="1752601" y="2998788"/>
            <a:ext cx="3133725" cy="51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nSpc>
                <a:spcPct val="120000"/>
              </a:lnSpc>
            </a:pPr>
            <a:r>
              <a:rPr kumimoji="1" lang="en-US" altLang="zh-CN" sz="2800" i="1">
                <a:latin typeface="Times New Roman" panose="02020603050405020304" pitchFamily="18" charset="0"/>
                <a:ea typeface="黑体" panose="02010609060101010101" pitchFamily="49" charset="-122"/>
              </a:rPr>
              <a:t>        f</a:t>
            </a:r>
            <a:r>
              <a:rPr kumimoji="1" lang="en-US" altLang="zh-CN" sz="2800">
                <a:latin typeface="Times New Roman" panose="02020603050405020304" pitchFamily="18" charset="0"/>
                <a:ea typeface="黑体" panose="02010609060101010101" pitchFamily="49" charset="-122"/>
              </a:rPr>
              <a:t>(</a:t>
            </a:r>
            <a:r>
              <a:rPr kumimoji="1" lang="en-US" altLang="zh-CN" sz="2800" i="1">
                <a:latin typeface="Times New Roman" panose="02020603050405020304" pitchFamily="18" charset="0"/>
                <a:ea typeface="黑体" panose="02010609060101010101" pitchFamily="49" charset="-122"/>
              </a:rPr>
              <a:t>x</a:t>
            </a:r>
            <a:r>
              <a:rPr kumimoji="1" lang="en-US" altLang="zh-CN" sz="280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a:latin typeface="Times New Roman" panose="02020603050405020304" pitchFamily="18" charset="0"/>
                <a:ea typeface="黑体" panose="02010609060101010101" pitchFamily="49" charset="-122"/>
              </a:rPr>
              <a:t>x</a:t>
            </a:r>
            <a:r>
              <a:rPr kumimoji="1" lang="en-US" altLang="zh-CN" sz="2800">
                <a:latin typeface="Times New Roman" panose="02020603050405020304" pitchFamily="18" charset="0"/>
                <a:ea typeface="黑体" panose="02010609060101010101" pitchFamily="49" charset="-122"/>
              </a:rPr>
              <a:t>, </a:t>
            </a:r>
            <a:r>
              <a:rPr kumimoji="1" lang="en-US" altLang="zh-CN" sz="2800" i="1">
                <a:latin typeface="Times New Roman" panose="02020603050405020304" pitchFamily="18" charset="0"/>
                <a:ea typeface="黑体" panose="02010609060101010101" pitchFamily="49" charset="-122"/>
              </a:rPr>
              <a:t>y</a:t>
            </a:r>
            <a:r>
              <a:rPr kumimoji="1" lang="en-US" altLang="zh-CN" sz="2800">
                <a:latin typeface="Times New Roman" panose="02020603050405020304" pitchFamily="18" charset="0"/>
                <a:ea typeface="黑体" panose="02010609060101010101" pitchFamily="49" charset="-122"/>
              </a:rPr>
              <a:t>)</a:t>
            </a:r>
            <a:r>
              <a:rPr kumimoji="1" lang="en-US" altLang="zh-CN" sz="280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a:latin typeface="Times New Roman" panose="02020603050405020304" pitchFamily="18" charset="0"/>
                <a:ea typeface="黑体" panose="02010609060101010101" pitchFamily="49" charset="-122"/>
              </a:rPr>
              <a:t>f</a:t>
            </a:r>
            <a:r>
              <a:rPr kumimoji="1" lang="en-US" altLang="zh-CN" sz="2800">
                <a:latin typeface="Times New Roman" panose="02020603050405020304" pitchFamily="18" charset="0"/>
                <a:ea typeface="黑体" panose="02010609060101010101" pitchFamily="49" charset="-122"/>
              </a:rPr>
              <a:t>(</a:t>
            </a:r>
            <a:r>
              <a:rPr kumimoji="1" lang="en-US" altLang="zh-CN" sz="2800" i="1">
                <a:latin typeface="Times New Roman" panose="02020603050405020304" pitchFamily="18" charset="0"/>
                <a:ea typeface="黑体" panose="02010609060101010101" pitchFamily="49" charset="-122"/>
              </a:rPr>
              <a:t>x</a:t>
            </a:r>
            <a:r>
              <a:rPr kumimoji="1" lang="en-US" altLang="zh-CN" sz="2800">
                <a:latin typeface="Times New Roman" panose="02020603050405020304" pitchFamily="18" charset="0"/>
                <a:ea typeface="黑体" panose="02010609060101010101" pitchFamily="49" charset="-122"/>
              </a:rPr>
              <a:t>, </a:t>
            </a:r>
            <a:r>
              <a:rPr kumimoji="1" lang="en-US" altLang="zh-CN" sz="2800" i="1">
                <a:latin typeface="Times New Roman" panose="02020603050405020304" pitchFamily="18" charset="0"/>
                <a:ea typeface="黑体" panose="02010609060101010101" pitchFamily="49" charset="-122"/>
              </a:rPr>
              <a:t>y</a:t>
            </a:r>
            <a:r>
              <a:rPr kumimoji="1" lang="en-US" altLang="zh-CN" sz="2800">
                <a:latin typeface="Times New Roman" panose="02020603050405020304" pitchFamily="18" charset="0"/>
                <a:ea typeface="黑体" panose="02010609060101010101" pitchFamily="49" charset="-122"/>
              </a:rPr>
              <a:t>)</a:t>
            </a:r>
          </a:p>
        </p:txBody>
      </p:sp>
      <p:sp>
        <p:nvSpPr>
          <p:cNvPr id="260109" name="Rectangle 13"/>
          <p:cNvSpPr>
            <a:spLocks noChangeArrowheads="1"/>
          </p:cNvSpPr>
          <p:nvPr/>
        </p:nvSpPr>
        <p:spPr bwMode="auto">
          <a:xfrm>
            <a:off x="1752601" y="3530601"/>
            <a:ext cx="3133725" cy="512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nSpc>
                <a:spcPct val="120000"/>
              </a:lnSpc>
            </a:pPr>
            <a:r>
              <a:rPr kumimoji="1" lang="en-US" altLang="zh-CN" sz="2800" i="1">
                <a:latin typeface="Times New Roman" panose="02020603050405020304" pitchFamily="18" charset="0"/>
                <a:ea typeface="黑体" panose="02010609060101010101" pitchFamily="49" charset="-122"/>
              </a:rPr>
              <a:t>        f</a:t>
            </a:r>
            <a:r>
              <a:rPr kumimoji="1" lang="en-US" altLang="zh-CN" sz="2800">
                <a:latin typeface="Times New Roman" panose="02020603050405020304" pitchFamily="18" charset="0"/>
                <a:ea typeface="黑体" panose="02010609060101010101" pitchFamily="49" charset="-122"/>
              </a:rPr>
              <a:t>(</a:t>
            </a:r>
            <a:r>
              <a:rPr kumimoji="1" lang="en-US" altLang="zh-CN" sz="2800" i="1">
                <a:latin typeface="Times New Roman" panose="02020603050405020304" pitchFamily="18" charset="0"/>
                <a:ea typeface="黑体" panose="02010609060101010101" pitchFamily="49" charset="-122"/>
              </a:rPr>
              <a:t>x</a:t>
            </a:r>
            <a:r>
              <a:rPr kumimoji="1" lang="en-US" altLang="zh-CN" sz="2800">
                <a:latin typeface="Times New Roman" panose="02020603050405020304" pitchFamily="18" charset="0"/>
                <a:ea typeface="黑体" panose="02010609060101010101" pitchFamily="49" charset="-122"/>
              </a:rPr>
              <a:t>, </a:t>
            </a:r>
            <a:r>
              <a:rPr kumimoji="1" lang="en-US" altLang="zh-CN" sz="2800" i="1">
                <a:latin typeface="Times New Roman" panose="02020603050405020304" pitchFamily="18" charset="0"/>
                <a:ea typeface="黑体" panose="02010609060101010101" pitchFamily="49" charset="-122"/>
              </a:rPr>
              <a:t>y</a:t>
            </a:r>
            <a:r>
              <a:rPr kumimoji="1" lang="en-US" altLang="zh-CN" sz="280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a:latin typeface="Times New Roman" panose="02020603050405020304" pitchFamily="18" charset="0"/>
                <a:ea typeface="黑体" panose="02010609060101010101" pitchFamily="49" charset="-122"/>
              </a:rPr>
              <a:t>y</a:t>
            </a:r>
            <a:r>
              <a:rPr kumimoji="1" lang="en-US" altLang="zh-CN" sz="2800">
                <a:latin typeface="Times New Roman" panose="02020603050405020304" pitchFamily="18" charset="0"/>
                <a:ea typeface="黑体" panose="02010609060101010101" pitchFamily="49" charset="-122"/>
              </a:rPr>
              <a:t>)</a:t>
            </a:r>
            <a:r>
              <a:rPr kumimoji="1" lang="en-US" altLang="zh-CN" sz="280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a:latin typeface="Times New Roman" panose="02020603050405020304" pitchFamily="18" charset="0"/>
                <a:ea typeface="黑体" panose="02010609060101010101" pitchFamily="49" charset="-122"/>
              </a:rPr>
              <a:t>f</a:t>
            </a:r>
            <a:r>
              <a:rPr kumimoji="1" lang="en-US" altLang="zh-CN" sz="2800">
                <a:latin typeface="Times New Roman" panose="02020603050405020304" pitchFamily="18" charset="0"/>
                <a:ea typeface="黑体" panose="02010609060101010101" pitchFamily="49" charset="-122"/>
              </a:rPr>
              <a:t>(</a:t>
            </a:r>
            <a:r>
              <a:rPr kumimoji="1" lang="en-US" altLang="zh-CN" sz="2800" i="1">
                <a:latin typeface="Times New Roman" panose="02020603050405020304" pitchFamily="18" charset="0"/>
                <a:ea typeface="黑体" panose="02010609060101010101" pitchFamily="49" charset="-122"/>
              </a:rPr>
              <a:t>x</a:t>
            </a:r>
            <a:r>
              <a:rPr kumimoji="1" lang="en-US" altLang="zh-CN" sz="2800">
                <a:latin typeface="Times New Roman" panose="02020603050405020304" pitchFamily="18" charset="0"/>
                <a:ea typeface="黑体" panose="02010609060101010101" pitchFamily="49" charset="-122"/>
              </a:rPr>
              <a:t>, </a:t>
            </a:r>
            <a:r>
              <a:rPr kumimoji="1" lang="en-US" altLang="zh-CN" sz="2800" i="1">
                <a:latin typeface="Times New Roman" panose="02020603050405020304" pitchFamily="18" charset="0"/>
                <a:ea typeface="黑体" panose="02010609060101010101" pitchFamily="49" charset="-122"/>
              </a:rPr>
              <a:t>y</a:t>
            </a:r>
            <a:r>
              <a:rPr kumimoji="1" lang="en-US" altLang="zh-CN" sz="2800">
                <a:latin typeface="Times New Roman" panose="02020603050405020304" pitchFamily="18" charset="0"/>
                <a:ea typeface="黑体" panose="02010609060101010101" pitchFamily="49" charset="-122"/>
              </a:rPr>
              <a:t>)</a:t>
            </a:r>
          </a:p>
        </p:txBody>
      </p:sp>
      <p:sp>
        <p:nvSpPr>
          <p:cNvPr id="260110" name="Rectangle 14"/>
          <p:cNvSpPr>
            <a:spLocks noChangeArrowheads="1"/>
          </p:cNvSpPr>
          <p:nvPr/>
        </p:nvSpPr>
        <p:spPr bwMode="auto">
          <a:xfrm>
            <a:off x="1752600" y="4064001"/>
            <a:ext cx="2020888" cy="512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nSpc>
                <a:spcPct val="120000"/>
              </a:lnSpc>
            </a:pPr>
            <a:r>
              <a:rPr kumimoji="1" lang="en-US" altLang="zh-CN" sz="2800" i="1">
                <a:latin typeface="Times New Roman" panose="02020603050405020304" pitchFamily="18" charset="0"/>
                <a:ea typeface="黑体" panose="02010609060101010101" pitchFamily="49" charset="-122"/>
              </a:rPr>
              <a:t>        f</a:t>
            </a:r>
            <a:r>
              <a:rPr kumimoji="1" lang="en-US" altLang="zh-CN" sz="2800" i="1" baseline="-30000">
                <a:latin typeface="Times New Roman" panose="02020603050405020304" pitchFamily="18" charset="0"/>
                <a:ea typeface="黑体" panose="02010609060101010101" pitchFamily="49" charset="-122"/>
              </a:rPr>
              <a:t>x</a:t>
            </a:r>
            <a:r>
              <a:rPr kumimoji="1" lang="en-US" altLang="zh-CN" sz="2800">
                <a:latin typeface="Times New Roman" panose="02020603050405020304" pitchFamily="18" charset="0"/>
                <a:ea typeface="黑体" panose="02010609060101010101" pitchFamily="49" charset="-122"/>
              </a:rPr>
              <a:t>(</a:t>
            </a:r>
            <a:r>
              <a:rPr kumimoji="1" lang="en-US" altLang="zh-CN" sz="2800" i="1">
                <a:latin typeface="Times New Roman" panose="02020603050405020304" pitchFamily="18" charset="0"/>
                <a:ea typeface="黑体" panose="02010609060101010101" pitchFamily="49" charset="-122"/>
              </a:rPr>
              <a:t>x</a:t>
            </a:r>
            <a:r>
              <a:rPr kumimoji="1" lang="en-US" altLang="zh-CN" sz="2800">
                <a:latin typeface="Times New Roman" panose="02020603050405020304" pitchFamily="18" charset="0"/>
                <a:ea typeface="黑体" panose="02010609060101010101" pitchFamily="49" charset="-122"/>
              </a:rPr>
              <a:t>, </a:t>
            </a:r>
            <a:r>
              <a:rPr kumimoji="1" lang="en-US" altLang="zh-CN" sz="2800" i="1">
                <a:latin typeface="Times New Roman" panose="02020603050405020304" pitchFamily="18" charset="0"/>
                <a:ea typeface="黑体" panose="02010609060101010101" pitchFamily="49" charset="-122"/>
              </a:rPr>
              <a:t>y</a:t>
            </a:r>
            <a:r>
              <a:rPr kumimoji="1" lang="en-US" altLang="zh-CN" sz="2800">
                <a:latin typeface="Times New Roman" panose="02020603050405020304" pitchFamily="18" charset="0"/>
                <a:ea typeface="黑体" panose="02010609060101010101" pitchFamily="49" charset="-122"/>
              </a:rPr>
              <a:t>)</a:t>
            </a:r>
            <a:r>
              <a:rPr kumimoji="1" lang="en-US" altLang="zh-CN" sz="280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a:latin typeface="Times New Roman" panose="02020603050405020304" pitchFamily="18" charset="0"/>
                <a:ea typeface="黑体" panose="02010609060101010101" pitchFamily="49" charset="-122"/>
              </a:rPr>
              <a:t>x</a:t>
            </a:r>
          </a:p>
        </p:txBody>
      </p:sp>
      <p:sp>
        <p:nvSpPr>
          <p:cNvPr id="260111" name="Rectangle 15"/>
          <p:cNvSpPr>
            <a:spLocks noChangeArrowheads="1"/>
          </p:cNvSpPr>
          <p:nvPr/>
        </p:nvSpPr>
        <p:spPr bwMode="auto">
          <a:xfrm>
            <a:off x="1752600" y="4598988"/>
            <a:ext cx="2020888" cy="51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nSpc>
                <a:spcPct val="120000"/>
              </a:lnSpc>
            </a:pPr>
            <a:r>
              <a:rPr kumimoji="1" lang="en-US" altLang="zh-CN" sz="2800" i="1">
                <a:latin typeface="Times New Roman" panose="02020603050405020304" pitchFamily="18" charset="0"/>
                <a:ea typeface="黑体" panose="02010609060101010101" pitchFamily="49" charset="-122"/>
              </a:rPr>
              <a:t>        f</a:t>
            </a:r>
            <a:r>
              <a:rPr kumimoji="1" lang="en-US" altLang="zh-CN" sz="2800" i="1" baseline="-30000">
                <a:latin typeface="Times New Roman" panose="02020603050405020304" pitchFamily="18" charset="0"/>
                <a:ea typeface="黑体" panose="02010609060101010101" pitchFamily="49" charset="-122"/>
              </a:rPr>
              <a:t>y</a:t>
            </a:r>
            <a:r>
              <a:rPr kumimoji="1" lang="en-US" altLang="zh-CN" sz="2800">
                <a:latin typeface="Times New Roman" panose="02020603050405020304" pitchFamily="18" charset="0"/>
                <a:ea typeface="黑体" panose="02010609060101010101" pitchFamily="49" charset="-122"/>
              </a:rPr>
              <a:t>(</a:t>
            </a:r>
            <a:r>
              <a:rPr kumimoji="1" lang="en-US" altLang="zh-CN" sz="2800" i="1">
                <a:latin typeface="Times New Roman" panose="02020603050405020304" pitchFamily="18" charset="0"/>
                <a:ea typeface="黑体" panose="02010609060101010101" pitchFamily="49" charset="-122"/>
              </a:rPr>
              <a:t>x</a:t>
            </a:r>
            <a:r>
              <a:rPr kumimoji="1" lang="en-US" altLang="zh-CN" sz="2800">
                <a:latin typeface="Times New Roman" panose="02020603050405020304" pitchFamily="18" charset="0"/>
                <a:ea typeface="黑体" panose="02010609060101010101" pitchFamily="49" charset="-122"/>
              </a:rPr>
              <a:t>, </a:t>
            </a:r>
            <a:r>
              <a:rPr kumimoji="1" lang="en-US" altLang="zh-CN" sz="2800" i="1">
                <a:latin typeface="Times New Roman" panose="02020603050405020304" pitchFamily="18" charset="0"/>
                <a:ea typeface="黑体" panose="02010609060101010101" pitchFamily="49" charset="-122"/>
              </a:rPr>
              <a:t>y</a:t>
            </a:r>
            <a:r>
              <a:rPr kumimoji="1" lang="en-US" altLang="zh-CN" sz="2800">
                <a:latin typeface="Times New Roman" panose="02020603050405020304" pitchFamily="18" charset="0"/>
                <a:ea typeface="黑体" panose="02010609060101010101" pitchFamily="49" charset="-122"/>
              </a:rPr>
              <a:t>)</a:t>
            </a:r>
            <a:r>
              <a:rPr kumimoji="1" lang="en-US" altLang="zh-CN" sz="280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a:latin typeface="Times New Roman" panose="02020603050405020304" pitchFamily="18" charset="0"/>
                <a:ea typeface="黑体" panose="02010609060101010101" pitchFamily="49" charset="-122"/>
              </a:rPr>
              <a:t>y</a:t>
            </a:r>
          </a:p>
        </p:txBody>
      </p:sp>
      <p:sp>
        <p:nvSpPr>
          <p:cNvPr id="2" name="日期占位符 1"/>
          <p:cNvSpPr>
            <a:spLocks noGrp="1"/>
          </p:cNvSpPr>
          <p:nvPr>
            <p:ph type="dt" sz="half" idx="10"/>
          </p:nvPr>
        </p:nvSpPr>
        <p:spPr/>
        <p:txBody>
          <a:bodyPr/>
          <a:lstStyle/>
          <a:p>
            <a:fld id="{DA00406A-0DC4-4D8D-B953-BDA79EA48AD4}" type="datetime11">
              <a:rPr lang="zh-CN" altLang="en-US" smtClean="0"/>
              <a:t>12:39:01</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0103">
                                            <p:txEl>
                                              <p:pRg st="0" end="0"/>
                                            </p:txEl>
                                          </p:spTgt>
                                        </p:tgtEl>
                                        <p:attrNameLst>
                                          <p:attrName>style.visibility</p:attrName>
                                        </p:attrNameLst>
                                      </p:cBhvr>
                                      <p:to>
                                        <p:strVal val="visible"/>
                                      </p:to>
                                    </p:set>
                                    <p:animEffect transition="in" filter="wipe(left)">
                                      <p:cBhvr>
                                        <p:cTn id="7" dur="500"/>
                                        <p:tgtEl>
                                          <p:spTgt spid="260103">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0107">
                                            <p:txEl>
                                              <p:pRg st="0" end="0"/>
                                            </p:txEl>
                                          </p:spTgt>
                                        </p:tgtEl>
                                        <p:attrNameLst>
                                          <p:attrName>style.visibility</p:attrName>
                                        </p:attrNameLst>
                                      </p:cBhvr>
                                      <p:to>
                                        <p:strVal val="visible"/>
                                      </p:to>
                                    </p:set>
                                    <p:animEffect transition="in" filter="wipe(left)">
                                      <p:cBhvr>
                                        <p:cTn id="11" dur="500"/>
                                        <p:tgtEl>
                                          <p:spTgt spid="260107">
                                            <p:txEl>
                                              <p:pRg st="0" end="0"/>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60104">
                                            <p:txEl>
                                              <p:pRg st="0" end="0"/>
                                            </p:txEl>
                                          </p:spTgt>
                                        </p:tgtEl>
                                        <p:attrNameLst>
                                          <p:attrName>style.visibility</p:attrName>
                                        </p:attrNameLst>
                                      </p:cBhvr>
                                      <p:to>
                                        <p:strVal val="visible"/>
                                      </p:to>
                                    </p:set>
                                    <p:animEffect transition="in" filter="wipe(left)">
                                      <p:cBhvr>
                                        <p:cTn id="15" dur="500"/>
                                        <p:tgtEl>
                                          <p:spTgt spid="260104">
                                            <p:txEl>
                                              <p:pRg st="0" end="0"/>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60105">
                                            <p:txEl>
                                              <p:pRg st="0" end="0"/>
                                            </p:txEl>
                                          </p:spTgt>
                                        </p:tgtEl>
                                        <p:attrNameLst>
                                          <p:attrName>style.visibility</p:attrName>
                                        </p:attrNameLst>
                                      </p:cBhvr>
                                      <p:to>
                                        <p:strVal val="visible"/>
                                      </p:to>
                                    </p:set>
                                    <p:animEffect transition="in" filter="wipe(left)">
                                      <p:cBhvr>
                                        <p:cTn id="19" dur="500"/>
                                        <p:tgtEl>
                                          <p:spTgt spid="260105">
                                            <p:txEl>
                                              <p:pRg st="0" end="0"/>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60108">
                                            <p:txEl>
                                              <p:pRg st="0" end="0"/>
                                            </p:txEl>
                                          </p:spTgt>
                                        </p:tgtEl>
                                        <p:attrNameLst>
                                          <p:attrName>style.visibility</p:attrName>
                                        </p:attrNameLst>
                                      </p:cBhvr>
                                      <p:to>
                                        <p:strVal val="visible"/>
                                      </p:to>
                                    </p:set>
                                    <p:animEffect transition="in" filter="wipe(left)">
                                      <p:cBhvr>
                                        <p:cTn id="23" dur="500"/>
                                        <p:tgtEl>
                                          <p:spTgt spid="260108">
                                            <p:txEl>
                                              <p:pRg st="0" end="0"/>
                                            </p:txEl>
                                          </p:spTgt>
                                        </p:tgtEl>
                                      </p:cBhvr>
                                    </p:animEffect>
                                  </p:childTnLst>
                                </p:cTn>
                              </p:par>
                            </p:childTnLst>
                          </p:cTn>
                        </p:par>
                        <p:par>
                          <p:cTn id="24" fill="hold" nodeType="afterGroup">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60106">
                                            <p:txEl>
                                              <p:pRg st="0" end="0"/>
                                            </p:txEl>
                                          </p:spTgt>
                                        </p:tgtEl>
                                        <p:attrNameLst>
                                          <p:attrName>style.visibility</p:attrName>
                                        </p:attrNameLst>
                                      </p:cBhvr>
                                      <p:to>
                                        <p:strVal val="visible"/>
                                      </p:to>
                                    </p:set>
                                    <p:animEffect transition="in" filter="wipe(left)">
                                      <p:cBhvr>
                                        <p:cTn id="27" dur="500"/>
                                        <p:tgtEl>
                                          <p:spTgt spid="260106">
                                            <p:txEl>
                                              <p:pRg st="0" end="0"/>
                                            </p:txEl>
                                          </p:spTgt>
                                        </p:tgtEl>
                                      </p:cBhvr>
                                    </p:animEffect>
                                  </p:childTnLst>
                                </p:cTn>
                              </p:par>
                            </p:childTnLst>
                          </p:cTn>
                        </p:par>
                        <p:par>
                          <p:cTn id="28" fill="hold" nodeType="afterGroup">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60109">
                                            <p:txEl>
                                              <p:pRg st="0" end="0"/>
                                            </p:txEl>
                                          </p:spTgt>
                                        </p:tgtEl>
                                        <p:attrNameLst>
                                          <p:attrName>style.visibility</p:attrName>
                                        </p:attrNameLst>
                                      </p:cBhvr>
                                      <p:to>
                                        <p:strVal val="visible"/>
                                      </p:to>
                                    </p:set>
                                    <p:animEffect transition="in" filter="wipe(left)">
                                      <p:cBhvr>
                                        <p:cTn id="31" dur="500"/>
                                        <p:tgtEl>
                                          <p:spTgt spid="260109">
                                            <p:txEl>
                                              <p:pRg st="0" end="0"/>
                                            </p:txEl>
                                          </p:spTgt>
                                        </p:tgtEl>
                                      </p:cBhvr>
                                    </p:animEffect>
                                  </p:childTnLst>
                                </p:cTn>
                              </p:par>
                            </p:childTnLst>
                          </p:cTn>
                        </p:par>
                        <p:par>
                          <p:cTn id="32" fill="hold" nodeType="afterGroup">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60100">
                                            <p:txEl>
                                              <p:pRg st="0" end="0"/>
                                            </p:txEl>
                                          </p:spTgt>
                                        </p:tgtEl>
                                        <p:attrNameLst>
                                          <p:attrName>style.visibility</p:attrName>
                                        </p:attrNameLst>
                                      </p:cBhvr>
                                      <p:to>
                                        <p:strVal val="visible"/>
                                      </p:to>
                                    </p:set>
                                    <p:animEffect transition="in" filter="wipe(left)">
                                      <p:cBhvr>
                                        <p:cTn id="35" dur="500"/>
                                        <p:tgtEl>
                                          <p:spTgt spid="260100">
                                            <p:txEl>
                                              <p:pRg st="0" end="0"/>
                                            </p:txEl>
                                          </p:spTgt>
                                        </p:tgtEl>
                                      </p:cBhvr>
                                    </p:animEffect>
                                  </p:childTnLst>
                                </p:cTn>
                              </p:par>
                            </p:childTnLst>
                          </p:cTn>
                        </p:par>
                        <p:par>
                          <p:cTn id="36" fill="hold" nodeType="afterGroup">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260110">
                                            <p:txEl>
                                              <p:pRg st="0" end="0"/>
                                            </p:txEl>
                                          </p:spTgt>
                                        </p:tgtEl>
                                        <p:attrNameLst>
                                          <p:attrName>style.visibility</p:attrName>
                                        </p:attrNameLst>
                                      </p:cBhvr>
                                      <p:to>
                                        <p:strVal val="visible"/>
                                      </p:to>
                                    </p:set>
                                    <p:animEffect transition="in" filter="wipe(left)">
                                      <p:cBhvr>
                                        <p:cTn id="39" dur="500"/>
                                        <p:tgtEl>
                                          <p:spTgt spid="260110">
                                            <p:txEl>
                                              <p:pRg st="0" end="0"/>
                                            </p:txEl>
                                          </p:spTgt>
                                        </p:tgtEl>
                                      </p:cBhvr>
                                    </p:animEffect>
                                  </p:childTnLst>
                                </p:cTn>
                              </p:par>
                            </p:childTnLst>
                          </p:cTn>
                        </p:par>
                        <p:par>
                          <p:cTn id="40" fill="hold" nodeType="afterGroup">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260099">
                                            <p:txEl>
                                              <p:pRg st="0" end="0"/>
                                            </p:txEl>
                                          </p:spTgt>
                                        </p:tgtEl>
                                        <p:attrNameLst>
                                          <p:attrName>style.visibility</p:attrName>
                                        </p:attrNameLst>
                                      </p:cBhvr>
                                      <p:to>
                                        <p:strVal val="visible"/>
                                      </p:to>
                                    </p:set>
                                    <p:animEffect transition="in" filter="wipe(left)">
                                      <p:cBhvr>
                                        <p:cTn id="43" dur="500"/>
                                        <p:tgtEl>
                                          <p:spTgt spid="260099">
                                            <p:txEl>
                                              <p:pRg st="0" end="0"/>
                                            </p:txEl>
                                          </p:spTgt>
                                        </p:tgtEl>
                                      </p:cBhvr>
                                    </p:animEffect>
                                  </p:childTnLst>
                                </p:cTn>
                              </p:par>
                            </p:childTnLst>
                          </p:cTn>
                        </p:par>
                        <p:par>
                          <p:cTn id="44" fill="hold" nodeType="afterGroup">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260111">
                                            <p:txEl>
                                              <p:pRg st="0" end="0"/>
                                            </p:txEl>
                                          </p:spTgt>
                                        </p:tgtEl>
                                        <p:attrNameLst>
                                          <p:attrName>style.visibility</p:attrName>
                                        </p:attrNameLst>
                                      </p:cBhvr>
                                      <p:to>
                                        <p:strVal val="visible"/>
                                      </p:to>
                                    </p:set>
                                    <p:animEffect transition="in" filter="wipe(left)">
                                      <p:cBhvr>
                                        <p:cTn id="47" dur="500"/>
                                        <p:tgtEl>
                                          <p:spTgt spid="260111">
                                            <p:txEl>
                                              <p:pRg st="0" end="0"/>
                                            </p:txEl>
                                          </p:spTgt>
                                        </p:tgtEl>
                                      </p:cBhvr>
                                    </p:animEffect>
                                  </p:childTnLst>
                                </p:cTn>
                              </p:par>
                            </p:childTnLst>
                          </p:cTn>
                        </p:par>
                        <p:par>
                          <p:cTn id="48" fill="hold" nodeType="afterGroup">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260101">
                                            <p:txEl>
                                              <p:pRg st="0" end="0"/>
                                            </p:txEl>
                                          </p:spTgt>
                                        </p:tgtEl>
                                        <p:attrNameLst>
                                          <p:attrName>style.visibility</p:attrName>
                                        </p:attrNameLst>
                                      </p:cBhvr>
                                      <p:to>
                                        <p:strVal val="visible"/>
                                      </p:to>
                                    </p:set>
                                    <p:animEffect transition="in" filter="wipe(left)">
                                      <p:cBhvr>
                                        <p:cTn id="51" dur="500"/>
                                        <p:tgtEl>
                                          <p:spTgt spid="260101">
                                            <p:txEl>
                                              <p:pRg st="0" end="0"/>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60102">
                                            <p:txEl>
                                              <p:pRg st="0" end="0"/>
                                            </p:txEl>
                                          </p:spTgt>
                                        </p:tgtEl>
                                        <p:attrNameLst>
                                          <p:attrName>style.visibility</p:attrName>
                                        </p:attrNameLst>
                                      </p:cBhvr>
                                      <p:to>
                                        <p:strVal val="visible"/>
                                      </p:to>
                                    </p:set>
                                    <p:animEffect transition="in" filter="wipe(left)">
                                      <p:cBhvr>
                                        <p:cTn id="56" dur="500"/>
                                        <p:tgtEl>
                                          <p:spTgt spid="260102">
                                            <p:txEl>
                                              <p:pRg st="0" end="0"/>
                                            </p:txEl>
                                          </p:spTgt>
                                        </p:tgtEl>
                                      </p:cBhvr>
                                    </p:animEffect>
                                  </p:childTnLst>
                                </p:cTn>
                              </p:par>
                            </p:childTnLst>
                          </p:cTn>
                        </p:par>
                        <p:par>
                          <p:cTn id="57" fill="hold" nodeType="afterGroup">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260102">
                                            <p:txEl>
                                              <p:pRg st="1" end="1"/>
                                            </p:txEl>
                                          </p:spTgt>
                                        </p:tgtEl>
                                        <p:attrNameLst>
                                          <p:attrName>style.visibility</p:attrName>
                                        </p:attrNameLst>
                                      </p:cBhvr>
                                      <p:to>
                                        <p:strVal val="visible"/>
                                      </p:to>
                                    </p:set>
                                    <p:animEffect transition="in" filter="wipe(left)">
                                      <p:cBhvr>
                                        <p:cTn id="60" dur="500"/>
                                        <p:tgtEl>
                                          <p:spTgt spid="26010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099" grpId="0" build="p" autoUpdateAnimBg="0" advAuto="0"/>
      <p:bldP spid="260100" grpId="0" build="p" autoUpdateAnimBg="0" advAuto="0"/>
      <p:bldP spid="260101" grpId="0" build="p" autoUpdateAnimBg="0" advAuto="0"/>
      <p:bldP spid="260102" grpId="0" build="p" autoUpdateAnimBg="0"/>
      <p:bldP spid="260103" grpId="0" build="p" autoUpdateAnimBg="0"/>
      <p:bldP spid="260104" grpId="0" build="p" autoUpdateAnimBg="0"/>
      <p:bldP spid="260105" grpId="0" build="p" autoUpdateAnimBg="0"/>
      <p:bldP spid="260106" grpId="0" build="p" autoUpdateAnimBg="0" advAuto="0"/>
      <p:bldP spid="260107" grpId="0" build="p" autoUpdateAnimBg="0"/>
      <p:bldP spid="260108" grpId="0" build="p" autoUpdateAnimBg="0"/>
      <p:bldP spid="260109" grpId="0" build="p" autoUpdateAnimBg="0"/>
      <p:bldP spid="260110" grpId="0" build="p" autoUpdateAnimBg="0"/>
      <p:bldP spid="260111"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Text Box 2"/>
          <p:cNvSpPr txBox="1">
            <a:spLocks noChangeArrowheads="1"/>
          </p:cNvSpPr>
          <p:nvPr/>
        </p:nvSpPr>
        <p:spPr bwMode="auto">
          <a:xfrm>
            <a:off x="1752600" y="228601"/>
            <a:ext cx="3276600" cy="512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lnSpc>
                <a:spcPct val="120000"/>
              </a:lnSpc>
              <a:buFont typeface="Wingdings" panose="05000000000000000000" pitchFamily="2" charset="2"/>
              <a:buNone/>
            </a:pPr>
            <a:r>
              <a:rPr kumimoji="1" lang="en-US" altLang="zh-CN" sz="2800" dirty="0">
                <a:solidFill>
                  <a:schemeClr val="accent2"/>
                </a:solidFill>
                <a:latin typeface="Times New Roman" panose="02020603050405020304" pitchFamily="18" charset="0"/>
                <a:ea typeface="黑体" panose="02010609060101010101" pitchFamily="49" charset="-122"/>
              </a:rPr>
              <a:t>  2.</a:t>
            </a:r>
            <a:r>
              <a:rPr kumimoji="1" lang="zh-CN" altLang="en-US" sz="2800" dirty="0">
                <a:solidFill>
                  <a:schemeClr val="accent2"/>
                </a:solidFill>
                <a:latin typeface="Times New Roman" panose="02020603050405020304" pitchFamily="18" charset="0"/>
                <a:ea typeface="黑体" panose="02010609060101010101" pitchFamily="49" charset="-122"/>
              </a:rPr>
              <a:t>全微分的定义</a:t>
            </a:r>
          </a:p>
        </p:txBody>
      </p:sp>
      <p:sp>
        <p:nvSpPr>
          <p:cNvPr id="261123" name="Text Box 3"/>
          <p:cNvSpPr txBox="1">
            <a:spLocks noChangeArrowheads="1"/>
          </p:cNvSpPr>
          <p:nvPr/>
        </p:nvSpPr>
        <p:spPr bwMode="auto">
          <a:xfrm>
            <a:off x="1752600" y="2476500"/>
            <a:ext cx="8686800" cy="2051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lgn="just">
              <a:lnSpc>
                <a:spcPct val="120000"/>
              </a:lnSpc>
            </a:pPr>
            <a:r>
              <a:rPr kumimoji="1" lang="zh-CN" altLang="en-US" sz="2800" dirty="0">
                <a:latin typeface="Times New Roman" panose="02020603050405020304" pitchFamily="18" charset="0"/>
                <a:ea typeface="黑体" panose="02010609060101010101" pitchFamily="49" charset="-122"/>
              </a:rPr>
              <a:t>其中</a:t>
            </a:r>
            <a:r>
              <a:rPr kumimoji="1" lang="en-US" altLang="zh-CN" sz="2800" i="1" dirty="0">
                <a:latin typeface="Times New Roman" panose="02020603050405020304" pitchFamily="18" charset="0"/>
                <a:ea typeface="黑体" panose="02010609060101010101" pitchFamily="49" charset="-122"/>
              </a:rPr>
              <a:t>A</a:t>
            </a:r>
            <a:r>
              <a:rPr kumimoji="1" lang="zh-CN" altLang="en-US" sz="2800" dirty="0">
                <a:latin typeface="Times New Roman" panose="02020603050405020304" pitchFamily="18" charset="0"/>
                <a:ea typeface="黑体" panose="02010609060101010101" pitchFamily="49" charset="-122"/>
              </a:rPr>
              <a:t>、</a:t>
            </a:r>
            <a:r>
              <a:rPr kumimoji="1" lang="en-US" altLang="zh-CN" sz="2800" i="1" dirty="0">
                <a:latin typeface="Times New Roman" panose="02020603050405020304" pitchFamily="18" charset="0"/>
                <a:ea typeface="黑体" panose="02010609060101010101" pitchFamily="49" charset="-122"/>
              </a:rPr>
              <a:t>B</a:t>
            </a:r>
            <a:r>
              <a:rPr kumimoji="1" lang="zh-CN" altLang="en-US" sz="2800" dirty="0">
                <a:latin typeface="Times New Roman" panose="02020603050405020304" pitchFamily="18" charset="0"/>
                <a:ea typeface="黑体" panose="02010609060101010101" pitchFamily="49" charset="-122"/>
              </a:rPr>
              <a:t>不依赖于</a:t>
            </a:r>
            <a:r>
              <a:rPr kumimoji="1" lang="zh-CN" altLang="en-US" sz="28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dirty="0">
                <a:latin typeface="Times New Roman" panose="02020603050405020304" pitchFamily="18" charset="0"/>
                <a:ea typeface="黑体" panose="02010609060101010101" pitchFamily="49" charset="-122"/>
              </a:rPr>
              <a:t>x</a:t>
            </a:r>
            <a:r>
              <a:rPr kumimoji="1" lang="zh-CN" altLang="en-US" sz="2800" dirty="0">
                <a:latin typeface="Times New Roman" panose="02020603050405020304" pitchFamily="18" charset="0"/>
                <a:ea typeface="黑体" panose="02010609060101010101" pitchFamily="49" charset="-122"/>
              </a:rPr>
              <a:t>、</a:t>
            </a:r>
            <a:r>
              <a:rPr kumimoji="1" lang="zh-CN" altLang="en-US" sz="2800" dirty="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dirty="0">
                <a:latin typeface="Times New Roman" panose="02020603050405020304" pitchFamily="18" charset="0"/>
                <a:ea typeface="黑体" panose="02010609060101010101" pitchFamily="49" charset="-122"/>
              </a:rPr>
              <a:t>y</a:t>
            </a:r>
            <a:r>
              <a:rPr kumimoji="1" lang="zh-CN" altLang="en-US" sz="2800" dirty="0">
                <a:latin typeface="Times New Roman" panose="02020603050405020304" pitchFamily="18" charset="0"/>
                <a:ea typeface="黑体" panose="02010609060101010101" pitchFamily="49" charset="-122"/>
              </a:rPr>
              <a:t>而仅与</a:t>
            </a:r>
            <a:r>
              <a:rPr kumimoji="1" lang="en-US" altLang="zh-CN" sz="2800" i="1" dirty="0">
                <a:latin typeface="Times New Roman" panose="02020603050405020304" pitchFamily="18" charset="0"/>
                <a:ea typeface="黑体" panose="02010609060101010101" pitchFamily="49" charset="-122"/>
              </a:rPr>
              <a:t>x</a:t>
            </a:r>
            <a:r>
              <a:rPr kumimoji="1" lang="zh-CN" altLang="en-US" sz="2800" dirty="0">
                <a:latin typeface="Times New Roman" panose="02020603050405020304" pitchFamily="18" charset="0"/>
                <a:ea typeface="黑体" panose="02010609060101010101" pitchFamily="49" charset="-122"/>
              </a:rPr>
              <a:t>、</a:t>
            </a:r>
            <a:r>
              <a:rPr kumimoji="1" lang="en-US" altLang="zh-CN" sz="2800" i="1" dirty="0">
                <a:latin typeface="Times New Roman" panose="02020603050405020304" pitchFamily="18" charset="0"/>
                <a:ea typeface="黑体" panose="02010609060101010101" pitchFamily="49" charset="-122"/>
              </a:rPr>
              <a:t>y</a:t>
            </a:r>
            <a:r>
              <a:rPr kumimoji="1" lang="zh-CN" altLang="en-US" sz="2800" dirty="0">
                <a:latin typeface="Times New Roman" panose="02020603050405020304" pitchFamily="18" charset="0"/>
                <a:ea typeface="黑体" panose="02010609060101010101" pitchFamily="49" charset="-122"/>
              </a:rPr>
              <a:t>有关</a:t>
            </a:r>
            <a:r>
              <a:rPr kumimoji="1" lang="en-US" altLang="zh-CN" sz="2800" dirty="0">
                <a:latin typeface="Times New Roman" panose="02020603050405020304" pitchFamily="18" charset="0"/>
                <a:ea typeface="黑体" panose="02010609060101010101" pitchFamily="49" charset="-122"/>
              </a:rPr>
              <a:t>, </a:t>
            </a:r>
            <a:r>
              <a:rPr kumimoji="1" lang="zh-CN" altLang="en-US" sz="2800" dirty="0">
                <a:latin typeface="Times New Roman" panose="02020603050405020304" pitchFamily="18" charset="0"/>
                <a:ea typeface="黑体" panose="02010609060101010101" pitchFamily="49" charset="-122"/>
              </a:rPr>
              <a:t>则称函数</a:t>
            </a:r>
            <a:r>
              <a:rPr kumimoji="1" lang="en-US" altLang="zh-CN" sz="2800" i="1" dirty="0" err="1">
                <a:latin typeface="Times New Roman" panose="02020603050405020304" pitchFamily="18" charset="0"/>
                <a:ea typeface="黑体" panose="02010609060101010101" pitchFamily="49" charset="-122"/>
              </a:rPr>
              <a:t>z</a:t>
            </a:r>
            <a:r>
              <a:rPr kumimoji="1" lang="en-US" altLang="zh-CN" sz="2800" dirty="0" err="1">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dirty="0" err="1">
                <a:latin typeface="Times New Roman" panose="02020603050405020304" pitchFamily="18" charset="0"/>
                <a:ea typeface="黑体" panose="02010609060101010101" pitchFamily="49" charset="-122"/>
              </a:rPr>
              <a:t>f</a:t>
            </a:r>
            <a:r>
              <a:rPr kumimoji="1" lang="en-US" altLang="zh-CN" sz="2800" dirty="0">
                <a:latin typeface="Times New Roman" panose="02020603050405020304" pitchFamily="18" charset="0"/>
                <a:ea typeface="黑体" panose="02010609060101010101" pitchFamily="49" charset="-122"/>
              </a:rPr>
              <a:t>(</a:t>
            </a:r>
            <a:r>
              <a:rPr kumimoji="1" lang="en-US" altLang="zh-CN" sz="2800" i="1" dirty="0">
                <a:latin typeface="Times New Roman" panose="02020603050405020304" pitchFamily="18" charset="0"/>
                <a:ea typeface="黑体" panose="02010609060101010101" pitchFamily="49" charset="-122"/>
              </a:rPr>
              <a:t>x</a:t>
            </a:r>
            <a:r>
              <a:rPr kumimoji="1" lang="en-US" altLang="zh-CN" sz="2800" dirty="0">
                <a:latin typeface="Times New Roman" panose="02020603050405020304" pitchFamily="18" charset="0"/>
                <a:ea typeface="黑体" panose="02010609060101010101" pitchFamily="49" charset="-122"/>
              </a:rPr>
              <a:t>, </a:t>
            </a:r>
            <a:r>
              <a:rPr kumimoji="1" lang="en-US" altLang="zh-CN" sz="2800" i="1" dirty="0">
                <a:latin typeface="Times New Roman" panose="02020603050405020304" pitchFamily="18" charset="0"/>
                <a:ea typeface="黑体" panose="02010609060101010101" pitchFamily="49" charset="-122"/>
              </a:rPr>
              <a:t>y</a:t>
            </a:r>
            <a:r>
              <a:rPr kumimoji="1" lang="en-US" altLang="zh-CN" sz="2800" dirty="0">
                <a:latin typeface="Times New Roman" panose="02020603050405020304" pitchFamily="18" charset="0"/>
                <a:ea typeface="黑体" panose="02010609060101010101" pitchFamily="49" charset="-122"/>
              </a:rPr>
              <a:t>)</a:t>
            </a:r>
            <a:r>
              <a:rPr kumimoji="1" lang="zh-CN" altLang="en-US" sz="2800" dirty="0">
                <a:latin typeface="Times New Roman" panose="02020603050405020304" pitchFamily="18" charset="0"/>
                <a:ea typeface="黑体" panose="02010609060101010101" pitchFamily="49" charset="-122"/>
              </a:rPr>
              <a:t>在点</a:t>
            </a:r>
            <a:r>
              <a:rPr kumimoji="1" lang="en-US" altLang="zh-CN" sz="2800" dirty="0">
                <a:latin typeface="Times New Roman" panose="02020603050405020304" pitchFamily="18" charset="0"/>
                <a:ea typeface="黑体" panose="02010609060101010101" pitchFamily="49" charset="-122"/>
              </a:rPr>
              <a:t>(</a:t>
            </a:r>
            <a:r>
              <a:rPr kumimoji="1" lang="en-US" altLang="zh-CN" sz="2800" i="1" dirty="0">
                <a:latin typeface="Times New Roman" panose="02020603050405020304" pitchFamily="18" charset="0"/>
                <a:ea typeface="黑体" panose="02010609060101010101" pitchFamily="49" charset="-122"/>
              </a:rPr>
              <a:t>x</a:t>
            </a:r>
            <a:r>
              <a:rPr kumimoji="1" lang="en-US" altLang="zh-CN" sz="2800" dirty="0">
                <a:latin typeface="Times New Roman" panose="02020603050405020304" pitchFamily="18" charset="0"/>
                <a:ea typeface="黑体" panose="02010609060101010101" pitchFamily="49" charset="-122"/>
              </a:rPr>
              <a:t>, </a:t>
            </a:r>
            <a:r>
              <a:rPr kumimoji="1" lang="en-US" altLang="zh-CN" sz="2800" i="1" dirty="0">
                <a:latin typeface="Times New Roman" panose="02020603050405020304" pitchFamily="18" charset="0"/>
                <a:ea typeface="黑体" panose="02010609060101010101" pitchFamily="49" charset="-122"/>
              </a:rPr>
              <a:t>y</a:t>
            </a:r>
            <a:r>
              <a:rPr kumimoji="1" lang="en-US" altLang="zh-CN" sz="2800" dirty="0">
                <a:latin typeface="Times New Roman" panose="02020603050405020304" pitchFamily="18" charset="0"/>
                <a:ea typeface="黑体" panose="02010609060101010101" pitchFamily="49" charset="-122"/>
              </a:rPr>
              <a:t>)</a:t>
            </a:r>
            <a:r>
              <a:rPr kumimoji="1" lang="zh-CN" altLang="en-US" sz="2800" dirty="0">
                <a:latin typeface="Times New Roman" panose="02020603050405020304" pitchFamily="18" charset="0"/>
                <a:ea typeface="黑体" panose="02010609060101010101" pitchFamily="49" charset="-122"/>
              </a:rPr>
              <a:t>可微分</a:t>
            </a:r>
            <a:r>
              <a:rPr kumimoji="1" lang="en-US" altLang="zh-CN" sz="2800" dirty="0">
                <a:latin typeface="Times New Roman" panose="02020603050405020304" pitchFamily="18" charset="0"/>
                <a:ea typeface="黑体" panose="02010609060101010101" pitchFamily="49" charset="-122"/>
              </a:rPr>
              <a:t>, </a:t>
            </a:r>
            <a:r>
              <a:rPr kumimoji="1" lang="zh-CN" altLang="en-US" sz="2800" dirty="0">
                <a:latin typeface="Times New Roman" panose="02020603050405020304" pitchFamily="18" charset="0"/>
                <a:ea typeface="黑体" panose="02010609060101010101" pitchFamily="49" charset="-122"/>
              </a:rPr>
              <a:t>而</a:t>
            </a:r>
            <a:r>
              <a:rPr kumimoji="1" lang="en-US" altLang="zh-CN" sz="2800" i="1" dirty="0" err="1">
                <a:latin typeface="Times New Roman" panose="02020603050405020304" pitchFamily="18" charset="0"/>
                <a:ea typeface="黑体" panose="02010609060101010101" pitchFamily="49" charset="-122"/>
              </a:rPr>
              <a:t>A</a:t>
            </a:r>
            <a:r>
              <a:rPr kumimoji="1" lang="en-US" altLang="zh-CN" sz="2800" dirty="0" err="1">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dirty="0" err="1">
                <a:latin typeface="Times New Roman" panose="02020603050405020304" pitchFamily="18" charset="0"/>
                <a:ea typeface="黑体" panose="02010609060101010101" pitchFamily="49" charset="-122"/>
              </a:rPr>
              <a:t>x</a:t>
            </a:r>
            <a:r>
              <a:rPr kumimoji="1" lang="en-US" altLang="zh-CN" sz="2800" dirty="0" err="1">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dirty="0" err="1">
                <a:latin typeface="Times New Roman" panose="02020603050405020304" pitchFamily="18" charset="0"/>
                <a:ea typeface="黑体" panose="02010609060101010101" pitchFamily="49" charset="-122"/>
              </a:rPr>
              <a:t>B</a:t>
            </a:r>
            <a:r>
              <a:rPr kumimoji="1" lang="en-US" altLang="zh-CN" sz="2800" dirty="0" err="1">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dirty="0" err="1">
                <a:latin typeface="Times New Roman" panose="02020603050405020304" pitchFamily="18" charset="0"/>
                <a:ea typeface="黑体" panose="02010609060101010101" pitchFamily="49" charset="-122"/>
              </a:rPr>
              <a:t>y</a:t>
            </a:r>
            <a:r>
              <a:rPr kumimoji="1" lang="zh-CN" altLang="en-US" sz="2800" dirty="0">
                <a:latin typeface="Times New Roman" panose="02020603050405020304" pitchFamily="18" charset="0"/>
                <a:ea typeface="黑体" panose="02010609060101010101" pitchFamily="49" charset="-122"/>
              </a:rPr>
              <a:t>称为函数</a:t>
            </a:r>
            <a:r>
              <a:rPr kumimoji="1" lang="en-US" altLang="zh-CN" sz="2800" i="1" dirty="0" err="1">
                <a:latin typeface="Times New Roman" panose="02020603050405020304" pitchFamily="18" charset="0"/>
                <a:ea typeface="黑体" panose="02010609060101010101" pitchFamily="49" charset="-122"/>
              </a:rPr>
              <a:t>z</a:t>
            </a:r>
            <a:r>
              <a:rPr kumimoji="1" lang="en-US" altLang="zh-CN" sz="2800" dirty="0" err="1">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dirty="0" err="1">
                <a:latin typeface="Times New Roman" panose="02020603050405020304" pitchFamily="18" charset="0"/>
                <a:ea typeface="黑体" panose="02010609060101010101" pitchFamily="49" charset="-122"/>
              </a:rPr>
              <a:t>f</a:t>
            </a:r>
            <a:r>
              <a:rPr kumimoji="1" lang="en-US" altLang="zh-CN" sz="2800" dirty="0">
                <a:latin typeface="Times New Roman" panose="02020603050405020304" pitchFamily="18" charset="0"/>
                <a:ea typeface="黑体" panose="02010609060101010101" pitchFamily="49" charset="-122"/>
              </a:rPr>
              <a:t>(</a:t>
            </a:r>
            <a:r>
              <a:rPr kumimoji="1" lang="en-US" altLang="zh-CN" sz="2800" i="1" dirty="0">
                <a:latin typeface="Times New Roman" panose="02020603050405020304" pitchFamily="18" charset="0"/>
                <a:ea typeface="黑体" panose="02010609060101010101" pitchFamily="49" charset="-122"/>
              </a:rPr>
              <a:t>x</a:t>
            </a:r>
            <a:r>
              <a:rPr kumimoji="1" lang="en-US" altLang="zh-CN" sz="2800" dirty="0">
                <a:latin typeface="Times New Roman" panose="02020603050405020304" pitchFamily="18" charset="0"/>
                <a:ea typeface="黑体" panose="02010609060101010101" pitchFamily="49" charset="-122"/>
              </a:rPr>
              <a:t>, </a:t>
            </a:r>
            <a:r>
              <a:rPr kumimoji="1" lang="en-US" altLang="zh-CN" sz="2800" i="1" dirty="0">
                <a:latin typeface="Times New Roman" panose="02020603050405020304" pitchFamily="18" charset="0"/>
                <a:ea typeface="黑体" panose="02010609060101010101" pitchFamily="49" charset="-122"/>
              </a:rPr>
              <a:t>y</a:t>
            </a:r>
            <a:r>
              <a:rPr kumimoji="1" lang="en-US" altLang="zh-CN" sz="2800" dirty="0">
                <a:latin typeface="Times New Roman" panose="02020603050405020304" pitchFamily="18" charset="0"/>
                <a:ea typeface="黑体" panose="02010609060101010101" pitchFamily="49" charset="-122"/>
              </a:rPr>
              <a:t>)</a:t>
            </a:r>
            <a:r>
              <a:rPr kumimoji="1" lang="zh-CN" altLang="en-US" sz="2800" dirty="0">
                <a:latin typeface="Times New Roman" panose="02020603050405020304" pitchFamily="18" charset="0"/>
                <a:ea typeface="黑体" panose="02010609060101010101" pitchFamily="49" charset="-122"/>
              </a:rPr>
              <a:t>在点</a:t>
            </a:r>
            <a:r>
              <a:rPr kumimoji="1" lang="en-US" altLang="zh-CN" sz="2800" dirty="0">
                <a:latin typeface="Times New Roman" panose="02020603050405020304" pitchFamily="18" charset="0"/>
                <a:ea typeface="黑体" panose="02010609060101010101" pitchFamily="49" charset="-122"/>
              </a:rPr>
              <a:t>(</a:t>
            </a:r>
            <a:r>
              <a:rPr kumimoji="1" lang="en-US" altLang="zh-CN" sz="2800" i="1" dirty="0">
                <a:latin typeface="Times New Roman" panose="02020603050405020304" pitchFamily="18" charset="0"/>
                <a:ea typeface="黑体" panose="02010609060101010101" pitchFamily="49" charset="-122"/>
              </a:rPr>
              <a:t>x</a:t>
            </a:r>
            <a:r>
              <a:rPr kumimoji="1" lang="en-US" altLang="zh-CN" sz="2800" dirty="0">
                <a:latin typeface="Times New Roman" panose="02020603050405020304" pitchFamily="18" charset="0"/>
                <a:ea typeface="黑体" panose="02010609060101010101" pitchFamily="49" charset="-122"/>
              </a:rPr>
              <a:t>, </a:t>
            </a:r>
            <a:r>
              <a:rPr kumimoji="1" lang="en-US" altLang="zh-CN" sz="2800" i="1" dirty="0">
                <a:latin typeface="Times New Roman" panose="02020603050405020304" pitchFamily="18" charset="0"/>
                <a:ea typeface="黑体" panose="02010609060101010101" pitchFamily="49" charset="-122"/>
              </a:rPr>
              <a:t>y</a:t>
            </a:r>
            <a:r>
              <a:rPr kumimoji="1" lang="en-US" altLang="zh-CN" sz="2800" dirty="0">
                <a:latin typeface="Times New Roman" panose="02020603050405020304" pitchFamily="18" charset="0"/>
                <a:ea typeface="黑体" panose="02010609060101010101" pitchFamily="49" charset="-122"/>
              </a:rPr>
              <a:t>)</a:t>
            </a:r>
            <a:r>
              <a:rPr kumimoji="1" lang="zh-CN" altLang="en-US" sz="2800" dirty="0">
                <a:latin typeface="Times New Roman" panose="02020603050405020304" pitchFamily="18" charset="0"/>
                <a:ea typeface="黑体" panose="02010609060101010101" pitchFamily="49" charset="-122"/>
              </a:rPr>
              <a:t>的全微分</a:t>
            </a:r>
            <a:r>
              <a:rPr kumimoji="1" lang="en-US" altLang="zh-CN" sz="2800" dirty="0">
                <a:latin typeface="Times New Roman" panose="02020603050405020304" pitchFamily="18" charset="0"/>
                <a:ea typeface="黑体" panose="02010609060101010101" pitchFamily="49" charset="-122"/>
              </a:rPr>
              <a:t>, </a:t>
            </a:r>
            <a:r>
              <a:rPr kumimoji="1" lang="zh-CN" altLang="en-US" sz="2800" dirty="0">
                <a:latin typeface="Times New Roman" panose="02020603050405020304" pitchFamily="18" charset="0"/>
                <a:ea typeface="黑体" panose="02010609060101010101" pitchFamily="49" charset="-122"/>
              </a:rPr>
              <a:t>记作</a:t>
            </a:r>
            <a:r>
              <a:rPr kumimoji="1" lang="en-US" altLang="zh-CN" sz="2800" i="1" dirty="0" err="1">
                <a:latin typeface="Times New Roman" panose="02020603050405020304" pitchFamily="18" charset="0"/>
                <a:ea typeface="黑体" panose="02010609060101010101" pitchFamily="49" charset="-122"/>
              </a:rPr>
              <a:t>dz</a:t>
            </a:r>
            <a:r>
              <a:rPr kumimoji="1" lang="en-US" altLang="zh-CN" sz="2800" dirty="0">
                <a:latin typeface="Times New Roman" panose="02020603050405020304" pitchFamily="18" charset="0"/>
                <a:ea typeface="黑体" panose="02010609060101010101" pitchFamily="49" charset="-122"/>
              </a:rPr>
              <a:t>, </a:t>
            </a:r>
            <a:r>
              <a:rPr kumimoji="1" lang="zh-CN" altLang="en-US" sz="2800" dirty="0">
                <a:latin typeface="Times New Roman" panose="02020603050405020304" pitchFamily="18" charset="0"/>
                <a:ea typeface="黑体" panose="02010609060101010101" pitchFamily="49" charset="-122"/>
              </a:rPr>
              <a:t>即 </a:t>
            </a:r>
          </a:p>
          <a:p>
            <a:pPr algn="just">
              <a:lnSpc>
                <a:spcPct val="120000"/>
              </a:lnSpc>
            </a:pPr>
            <a:r>
              <a:rPr kumimoji="1" lang="zh-CN" altLang="en-US" sz="2800" dirty="0">
                <a:latin typeface="Times New Roman" panose="02020603050405020304" pitchFamily="18" charset="0"/>
                <a:ea typeface="黑体" panose="02010609060101010101" pitchFamily="49" charset="-122"/>
              </a:rPr>
              <a:t>                     </a:t>
            </a:r>
            <a:r>
              <a:rPr kumimoji="1" lang="en-US" altLang="zh-CN" sz="2800" i="1" dirty="0" err="1">
                <a:latin typeface="Times New Roman" panose="02020603050405020304" pitchFamily="18" charset="0"/>
                <a:ea typeface="黑体" panose="02010609060101010101" pitchFamily="49" charset="-122"/>
              </a:rPr>
              <a:t>dz</a:t>
            </a:r>
            <a:r>
              <a:rPr kumimoji="1" lang="en-US" altLang="zh-CN" sz="2800" dirty="0" err="1">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dirty="0" err="1">
                <a:latin typeface="Times New Roman" panose="02020603050405020304" pitchFamily="18" charset="0"/>
                <a:ea typeface="黑体" panose="02010609060101010101" pitchFamily="49" charset="-122"/>
              </a:rPr>
              <a:t>A</a:t>
            </a:r>
            <a:r>
              <a:rPr kumimoji="1" lang="en-US" altLang="zh-CN" sz="2800" dirty="0" err="1">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dirty="0" err="1">
                <a:latin typeface="Times New Roman" panose="02020603050405020304" pitchFamily="18" charset="0"/>
                <a:ea typeface="黑体" panose="02010609060101010101" pitchFamily="49" charset="-122"/>
              </a:rPr>
              <a:t>x</a:t>
            </a:r>
            <a:r>
              <a:rPr kumimoji="1" lang="en-US" altLang="zh-CN" sz="2800" dirty="0" err="1">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dirty="0" err="1">
                <a:latin typeface="Times New Roman" panose="02020603050405020304" pitchFamily="18" charset="0"/>
                <a:ea typeface="黑体" panose="02010609060101010101" pitchFamily="49" charset="-122"/>
              </a:rPr>
              <a:t>B</a:t>
            </a:r>
            <a:r>
              <a:rPr kumimoji="1" lang="en-US" altLang="zh-CN" sz="2800" dirty="0" err="1">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dirty="0" err="1">
                <a:latin typeface="Times New Roman" panose="02020603050405020304" pitchFamily="18" charset="0"/>
                <a:ea typeface="黑体" panose="02010609060101010101" pitchFamily="49" charset="-122"/>
              </a:rPr>
              <a:t>y</a:t>
            </a:r>
            <a:r>
              <a:rPr kumimoji="1" lang="en-US" altLang="zh-CN" sz="2800" dirty="0">
                <a:latin typeface="Times New Roman" panose="02020603050405020304" pitchFamily="18" charset="0"/>
                <a:ea typeface="黑体" panose="02010609060101010101" pitchFamily="49" charset="-122"/>
              </a:rPr>
              <a:t>. </a:t>
            </a:r>
          </a:p>
        </p:txBody>
      </p:sp>
      <p:sp>
        <p:nvSpPr>
          <p:cNvPr id="261124" name="Text Box 4"/>
          <p:cNvSpPr txBox="1">
            <a:spLocks noChangeArrowheads="1"/>
          </p:cNvSpPr>
          <p:nvPr/>
        </p:nvSpPr>
        <p:spPr bwMode="auto">
          <a:xfrm>
            <a:off x="1765300" y="4749801"/>
            <a:ext cx="8686800" cy="1025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lnSpc>
                <a:spcPct val="120000"/>
              </a:lnSpc>
            </a:pPr>
            <a:r>
              <a:rPr kumimoji="1" lang="en-US" altLang="zh-CN" sz="2800">
                <a:latin typeface="Times New Roman" panose="02020603050405020304" pitchFamily="18" charset="0"/>
                <a:ea typeface="黑体" panose="02010609060101010101" pitchFamily="49" charset="-122"/>
              </a:rPr>
              <a:t>        </a:t>
            </a:r>
            <a:r>
              <a:rPr kumimoji="1" lang="zh-CN" altLang="en-US" sz="2800">
                <a:latin typeface="Times New Roman" panose="02020603050405020304" pitchFamily="18" charset="0"/>
                <a:ea typeface="黑体" panose="02010609060101010101" pitchFamily="49" charset="-122"/>
              </a:rPr>
              <a:t>如果函数在区域</a:t>
            </a:r>
            <a:r>
              <a:rPr kumimoji="1" lang="en-US" altLang="zh-CN" sz="2800" i="1">
                <a:latin typeface="Times New Roman" panose="02020603050405020304" pitchFamily="18" charset="0"/>
                <a:ea typeface="黑体" panose="02010609060101010101" pitchFamily="49" charset="-122"/>
              </a:rPr>
              <a:t>D</a:t>
            </a:r>
            <a:r>
              <a:rPr kumimoji="1" lang="zh-CN" altLang="en-US" sz="2800">
                <a:latin typeface="Times New Roman" panose="02020603050405020304" pitchFamily="18" charset="0"/>
                <a:ea typeface="黑体" panose="02010609060101010101" pitchFamily="49" charset="-122"/>
              </a:rPr>
              <a:t>内各点处都可微分</a:t>
            </a:r>
            <a:r>
              <a:rPr kumimoji="1" lang="en-US" altLang="zh-CN" sz="2800">
                <a:latin typeface="Times New Roman" panose="02020603050405020304" pitchFamily="18" charset="0"/>
                <a:ea typeface="黑体" panose="02010609060101010101" pitchFamily="49" charset="-122"/>
              </a:rPr>
              <a:t>, </a:t>
            </a:r>
            <a:r>
              <a:rPr kumimoji="1" lang="zh-CN" altLang="en-US" sz="2800">
                <a:latin typeface="Times New Roman" panose="02020603050405020304" pitchFamily="18" charset="0"/>
                <a:ea typeface="黑体" panose="02010609060101010101" pitchFamily="49" charset="-122"/>
              </a:rPr>
              <a:t>那么称这函数在</a:t>
            </a:r>
            <a:r>
              <a:rPr kumimoji="1" lang="en-US" altLang="zh-CN" sz="2800" i="1">
                <a:latin typeface="Times New Roman" panose="02020603050405020304" pitchFamily="18" charset="0"/>
                <a:ea typeface="黑体" panose="02010609060101010101" pitchFamily="49" charset="-122"/>
              </a:rPr>
              <a:t>D</a:t>
            </a:r>
            <a:r>
              <a:rPr kumimoji="1" lang="zh-CN" altLang="en-US" sz="2800">
                <a:latin typeface="Times New Roman" panose="02020603050405020304" pitchFamily="18" charset="0"/>
                <a:ea typeface="黑体" panose="02010609060101010101" pitchFamily="49" charset="-122"/>
              </a:rPr>
              <a:t>内可微分</a:t>
            </a:r>
            <a:r>
              <a:rPr kumimoji="1" lang="en-US" altLang="zh-CN" sz="2800">
                <a:latin typeface="Times New Roman" panose="02020603050405020304" pitchFamily="18" charset="0"/>
                <a:ea typeface="黑体" panose="02010609060101010101" pitchFamily="49" charset="-122"/>
              </a:rPr>
              <a:t>. </a:t>
            </a:r>
          </a:p>
        </p:txBody>
      </p:sp>
      <p:sp>
        <p:nvSpPr>
          <p:cNvPr id="261125" name="Text Box 5"/>
          <p:cNvSpPr txBox="1">
            <a:spLocks noChangeArrowheads="1"/>
          </p:cNvSpPr>
          <p:nvPr/>
        </p:nvSpPr>
        <p:spPr bwMode="auto">
          <a:xfrm>
            <a:off x="1752600" y="762000"/>
            <a:ext cx="8686800" cy="1538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lgn="just">
              <a:lnSpc>
                <a:spcPct val="120000"/>
              </a:lnSpc>
            </a:pPr>
            <a:r>
              <a:rPr kumimoji="1" lang="en-US" altLang="zh-CN" sz="2800">
                <a:latin typeface="Times New Roman" panose="02020603050405020304" pitchFamily="18" charset="0"/>
                <a:ea typeface="黑体" panose="02010609060101010101" pitchFamily="49" charset="-122"/>
              </a:rPr>
              <a:t>        </a:t>
            </a:r>
            <a:r>
              <a:rPr kumimoji="1" lang="zh-CN" altLang="en-US" sz="2800">
                <a:latin typeface="Times New Roman" panose="02020603050405020304" pitchFamily="18" charset="0"/>
                <a:ea typeface="黑体" panose="02010609060101010101" pitchFamily="49" charset="-122"/>
              </a:rPr>
              <a:t>如果函数</a:t>
            </a:r>
            <a:r>
              <a:rPr kumimoji="1" lang="en-US" altLang="zh-CN" sz="2800" i="1">
                <a:latin typeface="Times New Roman" panose="02020603050405020304" pitchFamily="18" charset="0"/>
                <a:ea typeface="黑体" panose="02010609060101010101" pitchFamily="49" charset="-122"/>
              </a:rPr>
              <a:t>z</a:t>
            </a:r>
            <a:r>
              <a:rPr kumimoji="1" lang="en-US" altLang="zh-CN" sz="280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a:latin typeface="Times New Roman" panose="02020603050405020304" pitchFamily="18" charset="0"/>
                <a:ea typeface="黑体" panose="02010609060101010101" pitchFamily="49" charset="-122"/>
              </a:rPr>
              <a:t>f</a:t>
            </a:r>
            <a:r>
              <a:rPr kumimoji="1" lang="en-US" altLang="zh-CN" sz="2800">
                <a:latin typeface="Times New Roman" panose="02020603050405020304" pitchFamily="18" charset="0"/>
                <a:ea typeface="黑体" panose="02010609060101010101" pitchFamily="49" charset="-122"/>
              </a:rPr>
              <a:t>(</a:t>
            </a:r>
            <a:r>
              <a:rPr kumimoji="1" lang="en-US" altLang="zh-CN" sz="2800" i="1">
                <a:latin typeface="Times New Roman" panose="02020603050405020304" pitchFamily="18" charset="0"/>
                <a:ea typeface="黑体" panose="02010609060101010101" pitchFamily="49" charset="-122"/>
              </a:rPr>
              <a:t>x</a:t>
            </a:r>
            <a:r>
              <a:rPr kumimoji="1" lang="en-US" altLang="zh-CN" sz="2800">
                <a:latin typeface="Times New Roman" panose="02020603050405020304" pitchFamily="18" charset="0"/>
                <a:ea typeface="黑体" panose="02010609060101010101" pitchFamily="49" charset="-122"/>
              </a:rPr>
              <a:t>, </a:t>
            </a:r>
            <a:r>
              <a:rPr kumimoji="1" lang="en-US" altLang="zh-CN" sz="2800" i="1">
                <a:latin typeface="Times New Roman" panose="02020603050405020304" pitchFamily="18" charset="0"/>
                <a:ea typeface="黑体" panose="02010609060101010101" pitchFamily="49" charset="-122"/>
              </a:rPr>
              <a:t>y</a:t>
            </a:r>
            <a:r>
              <a:rPr kumimoji="1" lang="en-US" altLang="zh-CN" sz="2800">
                <a:latin typeface="Times New Roman" panose="02020603050405020304" pitchFamily="18" charset="0"/>
                <a:ea typeface="黑体" panose="02010609060101010101" pitchFamily="49" charset="-122"/>
              </a:rPr>
              <a:t>)</a:t>
            </a:r>
            <a:r>
              <a:rPr kumimoji="1" lang="zh-CN" altLang="en-US" sz="2800">
                <a:latin typeface="Times New Roman" panose="02020603050405020304" pitchFamily="18" charset="0"/>
                <a:ea typeface="黑体" panose="02010609060101010101" pitchFamily="49" charset="-122"/>
              </a:rPr>
              <a:t>在点</a:t>
            </a:r>
            <a:r>
              <a:rPr kumimoji="1" lang="en-US" altLang="zh-CN" sz="2800">
                <a:latin typeface="Times New Roman" panose="02020603050405020304" pitchFamily="18" charset="0"/>
                <a:ea typeface="黑体" panose="02010609060101010101" pitchFamily="49" charset="-122"/>
              </a:rPr>
              <a:t>(</a:t>
            </a:r>
            <a:r>
              <a:rPr kumimoji="1" lang="en-US" altLang="zh-CN" sz="2800" i="1">
                <a:latin typeface="Times New Roman" panose="02020603050405020304" pitchFamily="18" charset="0"/>
                <a:ea typeface="黑体" panose="02010609060101010101" pitchFamily="49" charset="-122"/>
              </a:rPr>
              <a:t>x</a:t>
            </a:r>
            <a:r>
              <a:rPr kumimoji="1" lang="en-US" altLang="zh-CN" sz="2800">
                <a:latin typeface="Times New Roman" panose="02020603050405020304" pitchFamily="18" charset="0"/>
                <a:ea typeface="黑体" panose="02010609060101010101" pitchFamily="49" charset="-122"/>
              </a:rPr>
              <a:t>, </a:t>
            </a:r>
            <a:r>
              <a:rPr kumimoji="1" lang="en-US" altLang="zh-CN" sz="2800" i="1">
                <a:latin typeface="Times New Roman" panose="02020603050405020304" pitchFamily="18" charset="0"/>
                <a:ea typeface="黑体" panose="02010609060101010101" pitchFamily="49" charset="-122"/>
              </a:rPr>
              <a:t>y</a:t>
            </a:r>
            <a:r>
              <a:rPr kumimoji="1" lang="en-US" altLang="zh-CN" sz="2800">
                <a:latin typeface="Times New Roman" panose="02020603050405020304" pitchFamily="18" charset="0"/>
                <a:ea typeface="黑体" panose="02010609060101010101" pitchFamily="49" charset="-122"/>
              </a:rPr>
              <a:t>)</a:t>
            </a:r>
            <a:r>
              <a:rPr kumimoji="1" lang="zh-CN" altLang="en-US" sz="2800">
                <a:latin typeface="Times New Roman" panose="02020603050405020304" pitchFamily="18" charset="0"/>
                <a:ea typeface="黑体" panose="02010609060101010101" pitchFamily="49" charset="-122"/>
              </a:rPr>
              <a:t>的全增量</a:t>
            </a:r>
          </a:p>
          <a:p>
            <a:pPr algn="just">
              <a:lnSpc>
                <a:spcPct val="120000"/>
              </a:lnSpc>
            </a:pPr>
            <a:r>
              <a:rPr kumimoji="1" lang="zh-CN" altLang="en-US" sz="2800">
                <a:latin typeface="Times New Roman" panose="02020603050405020304" pitchFamily="18" charset="0"/>
                <a:ea typeface="黑体" panose="02010609060101010101" pitchFamily="49" charset="-122"/>
              </a:rPr>
              <a:t>                        </a:t>
            </a:r>
            <a:r>
              <a:rPr kumimoji="1" lang="zh-CN" altLang="en-US" sz="280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a:latin typeface="Times New Roman" panose="02020603050405020304" pitchFamily="18" charset="0"/>
                <a:ea typeface="黑体" panose="02010609060101010101" pitchFamily="49" charset="-122"/>
              </a:rPr>
              <a:t>z</a:t>
            </a:r>
            <a:r>
              <a:rPr kumimoji="1" lang="en-US" altLang="zh-CN" sz="280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a:latin typeface="Times New Roman" panose="02020603050405020304" pitchFamily="18" charset="0"/>
                <a:ea typeface="黑体" panose="02010609060101010101" pitchFamily="49" charset="-122"/>
              </a:rPr>
              <a:t>f</a:t>
            </a:r>
            <a:r>
              <a:rPr kumimoji="1" lang="en-US" altLang="zh-CN" sz="2800">
                <a:latin typeface="Times New Roman" panose="02020603050405020304" pitchFamily="18" charset="0"/>
                <a:ea typeface="黑体" panose="02010609060101010101" pitchFamily="49" charset="-122"/>
              </a:rPr>
              <a:t>(</a:t>
            </a:r>
            <a:r>
              <a:rPr kumimoji="1" lang="en-US" altLang="zh-CN" sz="2800" i="1">
                <a:latin typeface="Times New Roman" panose="02020603050405020304" pitchFamily="18" charset="0"/>
                <a:ea typeface="黑体" panose="02010609060101010101" pitchFamily="49" charset="-122"/>
              </a:rPr>
              <a:t>x</a:t>
            </a:r>
            <a:r>
              <a:rPr kumimoji="1" lang="en-US" altLang="zh-CN" sz="280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a:latin typeface="Times New Roman" panose="02020603050405020304" pitchFamily="18" charset="0"/>
                <a:ea typeface="黑体" panose="02010609060101010101" pitchFamily="49" charset="-122"/>
              </a:rPr>
              <a:t>x</a:t>
            </a:r>
            <a:r>
              <a:rPr kumimoji="1" lang="en-US" altLang="zh-CN" sz="2800">
                <a:latin typeface="Times New Roman" panose="02020603050405020304" pitchFamily="18" charset="0"/>
                <a:ea typeface="黑体" panose="02010609060101010101" pitchFamily="49" charset="-122"/>
              </a:rPr>
              <a:t>, </a:t>
            </a:r>
            <a:r>
              <a:rPr kumimoji="1" lang="en-US" altLang="zh-CN" sz="2800" i="1">
                <a:latin typeface="Times New Roman" panose="02020603050405020304" pitchFamily="18" charset="0"/>
                <a:ea typeface="黑体" panose="02010609060101010101" pitchFamily="49" charset="-122"/>
              </a:rPr>
              <a:t>y</a:t>
            </a:r>
            <a:r>
              <a:rPr kumimoji="1" lang="en-US" altLang="zh-CN" sz="280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a:latin typeface="Times New Roman" panose="02020603050405020304" pitchFamily="18" charset="0"/>
                <a:ea typeface="黑体" panose="02010609060101010101" pitchFamily="49" charset="-122"/>
              </a:rPr>
              <a:t>y</a:t>
            </a:r>
            <a:r>
              <a:rPr kumimoji="1" lang="en-US" altLang="zh-CN" sz="2800">
                <a:latin typeface="Times New Roman" panose="02020603050405020304" pitchFamily="18" charset="0"/>
                <a:ea typeface="黑体" panose="02010609060101010101" pitchFamily="49" charset="-122"/>
              </a:rPr>
              <a:t>)</a:t>
            </a:r>
            <a:r>
              <a:rPr kumimoji="1" lang="en-US" altLang="zh-CN" sz="2800">
                <a:latin typeface="Times New Roman" panose="02020603050405020304" pitchFamily="18" charset="0"/>
                <a:ea typeface="黑体" panose="02010609060101010101" pitchFamily="49" charset="-122"/>
                <a:sym typeface="Symbol" panose="05050102010706020507" pitchFamily="18" charset="2"/>
              </a:rPr>
              <a:t></a:t>
            </a:r>
            <a:r>
              <a:rPr kumimoji="1" lang="en-US" altLang="zh-CN" sz="2800" i="1">
                <a:latin typeface="Times New Roman" panose="02020603050405020304" pitchFamily="18" charset="0"/>
                <a:ea typeface="黑体" panose="02010609060101010101" pitchFamily="49" charset="-122"/>
              </a:rPr>
              <a:t>f</a:t>
            </a:r>
            <a:r>
              <a:rPr kumimoji="1" lang="en-US" altLang="zh-CN" sz="2800">
                <a:latin typeface="Times New Roman" panose="02020603050405020304" pitchFamily="18" charset="0"/>
                <a:ea typeface="黑体" panose="02010609060101010101" pitchFamily="49" charset="-122"/>
              </a:rPr>
              <a:t>(</a:t>
            </a:r>
            <a:r>
              <a:rPr kumimoji="1" lang="en-US" altLang="zh-CN" sz="2800" i="1">
                <a:latin typeface="Times New Roman" panose="02020603050405020304" pitchFamily="18" charset="0"/>
                <a:ea typeface="黑体" panose="02010609060101010101" pitchFamily="49" charset="-122"/>
              </a:rPr>
              <a:t>x</a:t>
            </a:r>
            <a:r>
              <a:rPr kumimoji="1" lang="en-US" altLang="zh-CN" sz="2800">
                <a:latin typeface="Times New Roman" panose="02020603050405020304" pitchFamily="18" charset="0"/>
                <a:ea typeface="黑体" panose="02010609060101010101" pitchFamily="49" charset="-122"/>
              </a:rPr>
              <a:t>, </a:t>
            </a:r>
            <a:r>
              <a:rPr kumimoji="1" lang="en-US" altLang="zh-CN" sz="2800" i="1">
                <a:latin typeface="Times New Roman" panose="02020603050405020304" pitchFamily="18" charset="0"/>
                <a:ea typeface="黑体" panose="02010609060101010101" pitchFamily="49" charset="-122"/>
              </a:rPr>
              <a:t>y</a:t>
            </a:r>
            <a:r>
              <a:rPr kumimoji="1" lang="en-US" altLang="zh-CN" sz="2800">
                <a:latin typeface="Times New Roman" panose="02020603050405020304" pitchFamily="18" charset="0"/>
                <a:ea typeface="黑体" panose="02010609060101010101" pitchFamily="49" charset="-122"/>
              </a:rPr>
              <a:t>) </a:t>
            </a:r>
          </a:p>
          <a:p>
            <a:pPr algn="just">
              <a:lnSpc>
                <a:spcPct val="120000"/>
              </a:lnSpc>
            </a:pPr>
            <a:r>
              <a:rPr kumimoji="1" lang="zh-CN" altLang="en-US" sz="2800">
                <a:latin typeface="Times New Roman" panose="02020603050405020304" pitchFamily="18" charset="0"/>
                <a:ea typeface="黑体" panose="02010609060101010101" pitchFamily="49" charset="-122"/>
              </a:rPr>
              <a:t>可表示为</a:t>
            </a:r>
          </a:p>
        </p:txBody>
      </p:sp>
      <p:pic>
        <p:nvPicPr>
          <p:cNvPr id="261126" name="Picture 6"/>
          <p:cNvPicPr>
            <a:picLocks noChangeAspect="1" noChangeArrowheads="1"/>
          </p:cNvPicPr>
          <p:nvPr/>
        </p:nvPicPr>
        <p:blipFill>
          <a:blip r:embed="rId2">
            <a:extLst>
              <a:ext uri="{28A0092B-C50C-407E-A947-70E740481C1C}">
                <a14:useLocalDpi xmlns:a14="http://schemas.microsoft.com/office/drawing/2010/main" val="0"/>
              </a:ext>
            </a:extLst>
          </a:blip>
          <a:srcRect t="11111" r="48378" b="11111"/>
          <a:stretch>
            <a:fillRect/>
          </a:stretch>
        </p:blipFill>
        <p:spPr bwMode="auto">
          <a:xfrm>
            <a:off x="3505200" y="1752600"/>
            <a:ext cx="57912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127" name="Rectangle 7"/>
          <p:cNvSpPr>
            <a:spLocks noChangeArrowheads="1"/>
          </p:cNvSpPr>
          <p:nvPr/>
        </p:nvSpPr>
        <p:spPr bwMode="auto">
          <a:xfrm>
            <a:off x="5053013" y="2490788"/>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261128" name="Rectangle 8"/>
          <p:cNvSpPr>
            <a:spLocks noChangeArrowheads="1"/>
          </p:cNvSpPr>
          <p:nvPr/>
        </p:nvSpPr>
        <p:spPr bwMode="auto">
          <a:xfrm>
            <a:off x="4662488" y="2409825"/>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2" name="日期占位符 1"/>
          <p:cNvSpPr>
            <a:spLocks noGrp="1"/>
          </p:cNvSpPr>
          <p:nvPr>
            <p:ph type="dt" sz="half" idx="10"/>
          </p:nvPr>
        </p:nvSpPr>
        <p:spPr/>
        <p:txBody>
          <a:bodyPr/>
          <a:lstStyle/>
          <a:p>
            <a:fld id="{974658FF-4B87-481F-8A89-B01638BCF486}" type="datetime11">
              <a:rPr lang="zh-CN" altLang="en-US" smtClean="0"/>
              <a:t>12:39:01</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1122">
                                            <p:txEl>
                                              <p:pRg st="0" end="0"/>
                                            </p:txEl>
                                          </p:spTgt>
                                        </p:tgtEl>
                                        <p:attrNameLst>
                                          <p:attrName>style.visibility</p:attrName>
                                        </p:attrNameLst>
                                      </p:cBhvr>
                                      <p:to>
                                        <p:strVal val="visible"/>
                                      </p:to>
                                    </p:set>
                                    <p:animEffect transition="in" filter="wipe(left)">
                                      <p:cBhvr>
                                        <p:cTn id="7" dur="500"/>
                                        <p:tgtEl>
                                          <p:spTgt spid="261122">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1125"/>
                                        </p:tgtEl>
                                        <p:attrNameLst>
                                          <p:attrName>style.visibility</p:attrName>
                                        </p:attrNameLst>
                                      </p:cBhvr>
                                      <p:to>
                                        <p:strVal val="visible"/>
                                      </p:to>
                                    </p:set>
                                    <p:animEffect transition="in" filter="wipe(left)">
                                      <p:cBhvr>
                                        <p:cTn id="11" dur="500"/>
                                        <p:tgtEl>
                                          <p:spTgt spid="261125"/>
                                        </p:tgtEl>
                                      </p:cBhvr>
                                    </p:animEffect>
                                  </p:childTnLst>
                                </p:cTn>
                              </p:par>
                            </p:childTnLst>
                          </p:cTn>
                        </p:par>
                        <p:par>
                          <p:cTn id="12" fill="hold" nodeType="with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61126"/>
                                        </p:tgtEl>
                                        <p:attrNameLst>
                                          <p:attrName>style.visibility</p:attrName>
                                        </p:attrNameLst>
                                      </p:cBhvr>
                                      <p:to>
                                        <p:strVal val="visible"/>
                                      </p:to>
                                    </p:set>
                                    <p:animEffect transition="in" filter="wipe(left)">
                                      <p:cBhvr>
                                        <p:cTn id="15" dur="500"/>
                                        <p:tgtEl>
                                          <p:spTgt spid="261126"/>
                                        </p:tgtEl>
                                      </p:cBhvr>
                                    </p:animEffect>
                                  </p:childTnLst>
                                </p:cTn>
                              </p:par>
                            </p:childTnLst>
                          </p:cTn>
                        </p:par>
                        <p:par>
                          <p:cTn id="16" fill="hold" nodeType="with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61123">
                                            <p:txEl>
                                              <p:pRg st="0" end="0"/>
                                            </p:txEl>
                                          </p:spTgt>
                                        </p:tgtEl>
                                        <p:attrNameLst>
                                          <p:attrName>style.visibility</p:attrName>
                                        </p:attrNameLst>
                                      </p:cBhvr>
                                      <p:to>
                                        <p:strVal val="visible"/>
                                      </p:to>
                                    </p:set>
                                    <p:animEffect transition="in" filter="wipe(left)">
                                      <p:cBhvr>
                                        <p:cTn id="19" dur="500"/>
                                        <p:tgtEl>
                                          <p:spTgt spid="261123">
                                            <p:txEl>
                                              <p:pRg st="0" end="0"/>
                                            </p:txEl>
                                          </p:spTgt>
                                        </p:tgtEl>
                                      </p:cBhvr>
                                    </p:animEffect>
                                  </p:childTnLst>
                                </p:cTn>
                              </p:par>
                            </p:childTnLst>
                          </p:cTn>
                        </p:par>
                        <p:par>
                          <p:cTn id="20" fill="hold" nodeType="with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61123">
                                            <p:txEl>
                                              <p:pRg st="1" end="1"/>
                                            </p:txEl>
                                          </p:spTgt>
                                        </p:tgtEl>
                                        <p:attrNameLst>
                                          <p:attrName>style.visibility</p:attrName>
                                        </p:attrNameLst>
                                      </p:cBhvr>
                                      <p:to>
                                        <p:strVal val="visible"/>
                                      </p:to>
                                    </p:set>
                                    <p:animEffect transition="in" filter="wipe(left)">
                                      <p:cBhvr>
                                        <p:cTn id="23" dur="500"/>
                                        <p:tgtEl>
                                          <p:spTgt spid="261123">
                                            <p:txEl>
                                              <p:pRg st="1" end="1"/>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61124">
                                            <p:txEl>
                                              <p:pRg st="0" end="0"/>
                                            </p:txEl>
                                          </p:spTgt>
                                        </p:tgtEl>
                                        <p:attrNameLst>
                                          <p:attrName>style.visibility</p:attrName>
                                        </p:attrNameLst>
                                      </p:cBhvr>
                                      <p:to>
                                        <p:strVal val="visible"/>
                                      </p:to>
                                    </p:set>
                                    <p:animEffect transition="in" filter="wipe(left)">
                                      <p:cBhvr>
                                        <p:cTn id="28" dur="500"/>
                                        <p:tgtEl>
                                          <p:spTgt spid="2611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2" grpId="0" build="p" autoUpdateAnimBg="0"/>
      <p:bldP spid="261123" grpId="0" build="p" autoUpdateAnimBg="0"/>
      <p:bldP spid="261124" grpId="0" build="p" autoUpdateAnimBg="0"/>
      <p:bldP spid="261125"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Text Box 2"/>
          <p:cNvSpPr txBox="1">
            <a:spLocks noChangeArrowheads="1"/>
          </p:cNvSpPr>
          <p:nvPr/>
        </p:nvSpPr>
        <p:spPr bwMode="auto">
          <a:xfrm>
            <a:off x="2667000" y="5715001"/>
            <a:ext cx="25908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en-US" altLang="zh-CN" sz="2800">
                <a:latin typeface="Times New Roman" panose="02020603050405020304" pitchFamily="18" charset="0"/>
                <a:ea typeface="黑体" panose="02010609060101010101" pitchFamily="49" charset="-122"/>
              </a:rPr>
              <a:t>(2) </a:t>
            </a:r>
            <a:r>
              <a:rPr kumimoji="1" lang="zh-CN" altLang="en-US" sz="2800">
                <a:latin typeface="Times New Roman" panose="02020603050405020304" pitchFamily="18" charset="0"/>
                <a:ea typeface="黑体" panose="02010609060101010101" pitchFamily="49" charset="-122"/>
              </a:rPr>
              <a:t>偏导数连续</a:t>
            </a:r>
          </a:p>
        </p:txBody>
      </p:sp>
      <p:sp>
        <p:nvSpPr>
          <p:cNvPr id="262147" name="Line 3"/>
          <p:cNvSpPr>
            <a:spLocks noChangeShapeType="1"/>
          </p:cNvSpPr>
          <p:nvPr/>
        </p:nvSpPr>
        <p:spPr bwMode="auto">
          <a:xfrm>
            <a:off x="5105400" y="5942014"/>
            <a:ext cx="1371600" cy="15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62148" name="Object 4"/>
          <p:cNvGraphicFramePr>
            <a:graphicFrameLocks noChangeAspect="1"/>
          </p:cNvGraphicFramePr>
          <p:nvPr/>
        </p:nvGraphicFramePr>
        <p:xfrm>
          <a:off x="3097214" y="3492500"/>
          <a:ext cx="5437187" cy="546100"/>
        </p:xfrm>
        <a:graphic>
          <a:graphicData uri="http://schemas.openxmlformats.org/presentationml/2006/ole">
            <mc:AlternateContent xmlns:mc="http://schemas.openxmlformats.org/markup-compatibility/2006">
              <mc:Choice xmlns:v="urn:schemas-microsoft-com:vml" Requires="v">
                <p:oleObj spid="_x0000_s262592" name="Equation" r:id="rId3" imgW="2006280" imgH="203040" progId="Equation.3">
                  <p:embed/>
                </p:oleObj>
              </mc:Choice>
              <mc:Fallback>
                <p:oleObj name="Equation" r:id="rId3" imgW="2006280" imgH="2030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7214" y="3492500"/>
                        <a:ext cx="5437187"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2149" name="Object 5"/>
          <p:cNvGraphicFramePr>
            <a:graphicFrameLocks noChangeAspect="1"/>
          </p:cNvGraphicFramePr>
          <p:nvPr/>
        </p:nvGraphicFramePr>
        <p:xfrm>
          <a:off x="4230688" y="1068388"/>
          <a:ext cx="4303712" cy="673100"/>
        </p:xfrm>
        <a:graphic>
          <a:graphicData uri="http://schemas.openxmlformats.org/presentationml/2006/ole">
            <mc:AlternateContent xmlns:mc="http://schemas.openxmlformats.org/markup-compatibility/2006">
              <mc:Choice xmlns:v="urn:schemas-microsoft-com:vml" Requires="v">
                <p:oleObj spid="_x0000_s262593" name="Equation" r:id="rId5" imgW="4305240" imgH="672840" progId="Equation.3">
                  <p:embed/>
                </p:oleObj>
              </mc:Choice>
              <mc:Fallback>
                <p:oleObj name="Equation" r:id="rId5" imgW="4305240" imgH="6728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0688" y="1068388"/>
                        <a:ext cx="4303712"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2150" name="Text Box 6"/>
          <p:cNvSpPr txBox="1">
            <a:spLocks noChangeArrowheads="1"/>
          </p:cNvSpPr>
          <p:nvPr/>
        </p:nvSpPr>
        <p:spPr bwMode="auto">
          <a:xfrm>
            <a:off x="2133600" y="4510088"/>
            <a:ext cx="67818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2800">
                <a:latin typeface="Times New Roman" panose="02020603050405020304" pitchFamily="18" charset="0"/>
                <a:ea typeface="黑体" panose="02010609060101010101" pitchFamily="49" charset="-122"/>
              </a:rPr>
              <a:t>下面两个定理给出了可微与偏导数的关系</a:t>
            </a:r>
            <a:r>
              <a:rPr kumimoji="1" lang="en-US" altLang="zh-CN" sz="2800">
                <a:latin typeface="Times New Roman" panose="02020603050405020304" pitchFamily="18" charset="0"/>
                <a:ea typeface="黑体" panose="02010609060101010101" pitchFamily="49" charset="-122"/>
              </a:rPr>
              <a:t>:</a:t>
            </a:r>
          </a:p>
        </p:txBody>
      </p:sp>
      <p:sp>
        <p:nvSpPr>
          <p:cNvPr id="262151" name="Text Box 7"/>
          <p:cNvSpPr txBox="1">
            <a:spLocks noChangeArrowheads="1"/>
          </p:cNvSpPr>
          <p:nvPr/>
        </p:nvSpPr>
        <p:spPr bwMode="auto">
          <a:xfrm>
            <a:off x="2667000" y="5105401"/>
            <a:ext cx="22098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en-US" altLang="zh-CN" sz="2800" dirty="0">
                <a:latin typeface="Times New Roman" panose="02020603050405020304" pitchFamily="18" charset="0"/>
                <a:ea typeface="黑体" panose="02010609060101010101" pitchFamily="49" charset="-122"/>
              </a:rPr>
              <a:t>(1) </a:t>
            </a:r>
            <a:r>
              <a:rPr kumimoji="1" lang="zh-CN" altLang="en-US" sz="2800" dirty="0">
                <a:latin typeface="Times New Roman" panose="02020603050405020304" pitchFamily="18" charset="0"/>
                <a:ea typeface="黑体" panose="02010609060101010101" pitchFamily="49" charset="-122"/>
              </a:rPr>
              <a:t>函数可微</a:t>
            </a:r>
          </a:p>
        </p:txBody>
      </p:sp>
      <p:sp>
        <p:nvSpPr>
          <p:cNvPr id="262152" name="Line 8"/>
          <p:cNvSpPr>
            <a:spLocks noChangeShapeType="1"/>
          </p:cNvSpPr>
          <p:nvPr/>
        </p:nvSpPr>
        <p:spPr bwMode="auto">
          <a:xfrm>
            <a:off x="4800600" y="5334000"/>
            <a:ext cx="1371600" cy="1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62153" name="Group 9"/>
          <p:cNvGrpSpPr>
            <a:grpSpLocks/>
          </p:cNvGrpSpPr>
          <p:nvPr/>
        </p:nvGrpSpPr>
        <p:grpSpPr bwMode="auto">
          <a:xfrm>
            <a:off x="5105400" y="6019800"/>
            <a:ext cx="1371600" cy="228600"/>
            <a:chOff x="2400" y="3456"/>
            <a:chExt cx="864" cy="144"/>
          </a:xfrm>
        </p:grpSpPr>
        <p:sp>
          <p:nvSpPr>
            <p:cNvPr id="262154" name="Line 10"/>
            <p:cNvSpPr>
              <a:spLocks noChangeShapeType="1"/>
            </p:cNvSpPr>
            <p:nvPr/>
          </p:nvSpPr>
          <p:spPr bwMode="auto">
            <a:xfrm flipH="1">
              <a:off x="2400" y="3504"/>
              <a:ext cx="86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2155" name="Line 11"/>
            <p:cNvSpPr>
              <a:spLocks noChangeShapeType="1"/>
            </p:cNvSpPr>
            <p:nvPr/>
          </p:nvSpPr>
          <p:spPr bwMode="auto">
            <a:xfrm>
              <a:off x="2688" y="3456"/>
              <a:ext cx="288"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62156" name="Group 12"/>
          <p:cNvGrpSpPr>
            <a:grpSpLocks/>
          </p:cNvGrpSpPr>
          <p:nvPr/>
        </p:nvGrpSpPr>
        <p:grpSpPr bwMode="auto">
          <a:xfrm>
            <a:off x="4800600" y="5410200"/>
            <a:ext cx="1371600" cy="228600"/>
            <a:chOff x="2304" y="2928"/>
            <a:chExt cx="864" cy="144"/>
          </a:xfrm>
        </p:grpSpPr>
        <p:sp>
          <p:nvSpPr>
            <p:cNvPr id="262157" name="Line 13"/>
            <p:cNvSpPr>
              <a:spLocks noChangeShapeType="1"/>
            </p:cNvSpPr>
            <p:nvPr/>
          </p:nvSpPr>
          <p:spPr bwMode="auto">
            <a:xfrm flipH="1">
              <a:off x="2304" y="2976"/>
              <a:ext cx="86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2158" name="Line 14"/>
            <p:cNvSpPr>
              <a:spLocks noChangeShapeType="1"/>
            </p:cNvSpPr>
            <p:nvPr/>
          </p:nvSpPr>
          <p:spPr bwMode="auto">
            <a:xfrm>
              <a:off x="2592" y="2928"/>
              <a:ext cx="288"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62159" name="Rectangle 15"/>
          <p:cNvSpPr>
            <a:spLocks noChangeArrowheads="1"/>
          </p:cNvSpPr>
          <p:nvPr/>
        </p:nvSpPr>
        <p:spPr bwMode="auto">
          <a:xfrm>
            <a:off x="2514600" y="2995613"/>
            <a:ext cx="7848600" cy="1219200"/>
          </a:xfrm>
          <a:prstGeom prst="rect">
            <a:avLst/>
          </a:prstGeom>
          <a:solidFill>
            <a:schemeClr val="bg1"/>
          </a:solidFill>
          <a:ln w="9525">
            <a:solidFill>
              <a:schemeClr val="accent2"/>
            </a:solidFill>
            <a:miter lim="800000"/>
            <a:headEnd/>
            <a:tailEnd/>
          </a:ln>
        </p:spPr>
        <p:txBody>
          <a:bodyPr wrap="none" anchor="ctr"/>
          <a:lstStyle/>
          <a:p>
            <a:endParaRPr lang="zh-CN" altLang="en-US"/>
          </a:p>
        </p:txBody>
      </p:sp>
      <p:sp>
        <p:nvSpPr>
          <p:cNvPr id="262160" name="Text Box 16"/>
          <p:cNvSpPr txBox="1">
            <a:spLocks noChangeArrowheads="1"/>
          </p:cNvSpPr>
          <p:nvPr/>
        </p:nvSpPr>
        <p:spPr bwMode="auto">
          <a:xfrm>
            <a:off x="2514600" y="3214688"/>
            <a:ext cx="5105400" cy="519112"/>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2800" dirty="0">
                <a:latin typeface="Times New Roman" panose="02020603050405020304" pitchFamily="18" charset="0"/>
                <a:ea typeface="黑体" panose="02010609060101010101" pitchFamily="49" charset="-122"/>
              </a:rPr>
              <a:t>函数 </a:t>
            </a:r>
            <a:r>
              <a:rPr kumimoji="1" lang="en-US" altLang="zh-CN" sz="2800" i="1" dirty="0">
                <a:latin typeface="Times New Roman" panose="02020603050405020304" pitchFamily="18" charset="0"/>
                <a:ea typeface="黑体" panose="02010609060101010101" pitchFamily="49" charset="-122"/>
              </a:rPr>
              <a:t>z = f </a:t>
            </a:r>
            <a:r>
              <a:rPr kumimoji="1" lang="en-US" altLang="zh-CN" sz="2800" dirty="0">
                <a:latin typeface="Times New Roman" panose="02020603050405020304" pitchFamily="18" charset="0"/>
                <a:ea typeface="黑体" panose="02010609060101010101" pitchFamily="49" charset="-122"/>
              </a:rPr>
              <a:t>(</a:t>
            </a:r>
            <a:r>
              <a:rPr kumimoji="1" lang="en-US" altLang="zh-CN" sz="2800" i="1" dirty="0">
                <a:latin typeface="Times New Roman" panose="02020603050405020304" pitchFamily="18" charset="0"/>
                <a:ea typeface="黑体" panose="02010609060101010101" pitchFamily="49" charset="-122"/>
              </a:rPr>
              <a:t>x, y</a:t>
            </a:r>
            <a:r>
              <a:rPr kumimoji="1" lang="en-US" altLang="zh-CN" sz="2800" dirty="0">
                <a:latin typeface="Times New Roman" panose="02020603050405020304" pitchFamily="18" charset="0"/>
                <a:ea typeface="黑体" panose="02010609060101010101" pitchFamily="49" charset="-122"/>
              </a:rPr>
              <a:t>) </a:t>
            </a:r>
            <a:r>
              <a:rPr kumimoji="1" lang="zh-CN" altLang="en-US" sz="2800" dirty="0">
                <a:latin typeface="Times New Roman" panose="02020603050405020304" pitchFamily="18" charset="0"/>
                <a:ea typeface="黑体" panose="02010609060101010101" pitchFamily="49" charset="-122"/>
              </a:rPr>
              <a:t>在点 </a:t>
            </a:r>
            <a:r>
              <a:rPr kumimoji="1" lang="en-US" altLang="zh-CN" sz="2800" dirty="0">
                <a:latin typeface="Times New Roman" panose="02020603050405020304" pitchFamily="18" charset="0"/>
                <a:ea typeface="黑体" panose="02010609060101010101" pitchFamily="49" charset="-122"/>
              </a:rPr>
              <a:t>(</a:t>
            </a:r>
            <a:r>
              <a:rPr kumimoji="1" lang="en-US" altLang="zh-CN" sz="2800" i="1" dirty="0">
                <a:latin typeface="Times New Roman" panose="02020603050405020304" pitchFamily="18" charset="0"/>
                <a:ea typeface="黑体" panose="02010609060101010101" pitchFamily="49" charset="-122"/>
              </a:rPr>
              <a:t>x,  y</a:t>
            </a:r>
            <a:r>
              <a:rPr kumimoji="1" lang="en-US" altLang="zh-CN" sz="2800" dirty="0">
                <a:latin typeface="Times New Roman" panose="02020603050405020304" pitchFamily="18" charset="0"/>
                <a:ea typeface="黑体" panose="02010609060101010101" pitchFamily="49" charset="-122"/>
              </a:rPr>
              <a:t>) </a:t>
            </a:r>
            <a:r>
              <a:rPr kumimoji="1" lang="zh-CN" altLang="en-US" sz="2800" dirty="0">
                <a:latin typeface="Times New Roman" panose="02020603050405020304" pitchFamily="18" charset="0"/>
                <a:ea typeface="黑体" panose="02010609060101010101" pitchFamily="49" charset="-122"/>
              </a:rPr>
              <a:t>可微</a:t>
            </a:r>
          </a:p>
        </p:txBody>
      </p:sp>
      <p:graphicFrame>
        <p:nvGraphicFramePr>
          <p:cNvPr id="262161" name="Object 17"/>
          <p:cNvGraphicFramePr>
            <a:graphicFrameLocks noChangeAspect="1"/>
          </p:cNvGraphicFramePr>
          <p:nvPr/>
        </p:nvGraphicFramePr>
        <p:xfrm>
          <a:off x="2725739" y="2112963"/>
          <a:ext cx="3602037" cy="609600"/>
        </p:xfrm>
        <a:graphic>
          <a:graphicData uri="http://schemas.openxmlformats.org/presentationml/2006/ole">
            <mc:AlternateContent xmlns:mc="http://schemas.openxmlformats.org/markup-compatibility/2006">
              <mc:Choice xmlns:v="urn:schemas-microsoft-com:vml" Requires="v">
                <p:oleObj spid="_x0000_s262594" name="公式" r:id="rId7" imgW="1726920" imgH="291960" progId="Equation.3">
                  <p:embed/>
                </p:oleObj>
              </mc:Choice>
              <mc:Fallback>
                <p:oleObj name="公式" r:id="rId7" imgW="1726920" imgH="291960" progId="Equation.3">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25739" y="2112963"/>
                        <a:ext cx="3602037"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2162" name="Rectangle 18"/>
          <p:cNvSpPr>
            <a:spLocks noChangeArrowheads="1"/>
          </p:cNvSpPr>
          <p:nvPr/>
        </p:nvSpPr>
        <p:spPr bwMode="auto">
          <a:xfrm>
            <a:off x="2133600" y="457200"/>
            <a:ext cx="25146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zh-CN" altLang="en-US" sz="2800">
                <a:solidFill>
                  <a:schemeClr val="tx1"/>
                </a:solidFill>
                <a:ea typeface="黑体" panose="02010609060101010101" pitchFamily="49" charset="-122"/>
              </a:rPr>
              <a:t>由微分定义 </a:t>
            </a:r>
            <a:r>
              <a:rPr lang="en-US" altLang="zh-CN" sz="2800">
                <a:solidFill>
                  <a:schemeClr val="tx1"/>
                </a:solidFill>
                <a:ea typeface="黑体" panose="02010609060101010101" pitchFamily="49" charset="-122"/>
              </a:rPr>
              <a:t>:</a:t>
            </a:r>
          </a:p>
        </p:txBody>
      </p:sp>
      <p:sp>
        <p:nvSpPr>
          <p:cNvPr id="262163" name="Text Box 19"/>
          <p:cNvSpPr txBox="1">
            <a:spLocks noChangeArrowheads="1"/>
          </p:cNvSpPr>
          <p:nvPr/>
        </p:nvSpPr>
        <p:spPr bwMode="auto">
          <a:xfrm>
            <a:off x="1828800" y="2057401"/>
            <a:ext cx="6858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2800">
                <a:latin typeface="Times New Roman" panose="02020603050405020304" pitchFamily="18" charset="0"/>
                <a:ea typeface="黑体" panose="02010609060101010101" pitchFamily="49" charset="-122"/>
              </a:rPr>
              <a:t>得</a:t>
            </a:r>
          </a:p>
        </p:txBody>
      </p:sp>
      <p:graphicFrame>
        <p:nvGraphicFramePr>
          <p:cNvPr id="262164" name="Object 20"/>
          <p:cNvGraphicFramePr>
            <a:graphicFrameLocks noChangeAspect="1"/>
          </p:cNvGraphicFramePr>
          <p:nvPr/>
        </p:nvGraphicFramePr>
        <p:xfrm>
          <a:off x="2970213" y="965200"/>
          <a:ext cx="1276350" cy="793750"/>
        </p:xfrm>
        <a:graphic>
          <a:graphicData uri="http://schemas.openxmlformats.org/presentationml/2006/ole">
            <mc:AlternateContent xmlns:mc="http://schemas.openxmlformats.org/markup-compatibility/2006">
              <mc:Choice xmlns:v="urn:schemas-microsoft-com:vml" Requires="v">
                <p:oleObj spid="_x0000_s262595" name="公式" r:id="rId9" imgW="469800" imgH="291960" progId="Equation.3">
                  <p:embed/>
                </p:oleObj>
              </mc:Choice>
              <mc:Fallback>
                <p:oleObj name="公式" r:id="rId9" imgW="469800" imgH="291960" progId="Equation.3">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0213" y="965200"/>
                        <a:ext cx="1276350" cy="793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2165" name="Object 21"/>
          <p:cNvGraphicFramePr>
            <a:graphicFrameLocks noChangeAspect="1"/>
          </p:cNvGraphicFramePr>
          <p:nvPr/>
        </p:nvGraphicFramePr>
        <p:xfrm>
          <a:off x="8572500" y="1122363"/>
          <a:ext cx="571500" cy="393700"/>
        </p:xfrm>
        <a:graphic>
          <a:graphicData uri="http://schemas.openxmlformats.org/presentationml/2006/ole">
            <mc:AlternateContent xmlns:mc="http://schemas.openxmlformats.org/markup-compatibility/2006">
              <mc:Choice xmlns:v="urn:schemas-microsoft-com:vml" Requires="v">
                <p:oleObj spid="_x0000_s262596" name="Equation" r:id="rId11" imgW="571320" imgH="393480" progId="Equation.3">
                  <p:embed/>
                </p:oleObj>
              </mc:Choice>
              <mc:Fallback>
                <p:oleObj name="Equation" r:id="rId11" imgW="571320" imgH="393480" progId="Equation.3">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72500" y="1122363"/>
                        <a:ext cx="5715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2166" name="Object 22"/>
          <p:cNvGraphicFramePr>
            <a:graphicFrameLocks noChangeAspect="1"/>
          </p:cNvGraphicFramePr>
          <p:nvPr/>
        </p:nvGraphicFramePr>
        <p:xfrm>
          <a:off x="6400800" y="2133600"/>
          <a:ext cx="1371600" cy="406400"/>
        </p:xfrm>
        <a:graphic>
          <a:graphicData uri="http://schemas.openxmlformats.org/presentationml/2006/ole">
            <mc:AlternateContent xmlns:mc="http://schemas.openxmlformats.org/markup-compatibility/2006">
              <mc:Choice xmlns:v="urn:schemas-microsoft-com:vml" Requires="v">
                <p:oleObj spid="_x0000_s262597" name="Equation" r:id="rId13" imgW="1371600" imgH="406080" progId="Equation.3">
                  <p:embed/>
                </p:oleObj>
              </mc:Choice>
              <mc:Fallback>
                <p:oleObj name="Equation" r:id="rId13" imgW="1371600" imgH="406080" progId="Equation.3">
                  <p:embed/>
                  <p:pic>
                    <p:nvPicPr>
                      <p:cNvPr id="0" name="Object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00800" y="2133600"/>
                        <a:ext cx="13716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2167" name="Text Box 23"/>
          <p:cNvSpPr txBox="1">
            <a:spLocks noChangeArrowheads="1"/>
          </p:cNvSpPr>
          <p:nvPr/>
        </p:nvSpPr>
        <p:spPr bwMode="auto">
          <a:xfrm>
            <a:off x="7543800" y="3671888"/>
            <a:ext cx="27432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2800" dirty="0">
                <a:latin typeface="Times New Roman" panose="02020603050405020304" pitchFamily="18" charset="0"/>
                <a:ea typeface="黑体" panose="02010609060101010101" pitchFamily="49" charset="-122"/>
              </a:rPr>
              <a:t>函数在该点连续</a:t>
            </a:r>
          </a:p>
        </p:txBody>
      </p:sp>
      <p:sp>
        <p:nvSpPr>
          <p:cNvPr id="262168" name="AutoShape 24"/>
          <p:cNvSpPr>
            <a:spLocks noChangeArrowheads="1"/>
          </p:cNvSpPr>
          <p:nvPr/>
        </p:nvSpPr>
        <p:spPr bwMode="auto">
          <a:xfrm>
            <a:off x="6477000" y="3886200"/>
            <a:ext cx="1066800" cy="152400"/>
          </a:xfrm>
          <a:prstGeom prst="rightArrow">
            <a:avLst>
              <a:gd name="adj1" fmla="val 50000"/>
              <a:gd name="adj2" fmla="val 175000"/>
            </a:avLst>
          </a:prstGeom>
          <a:solidFill>
            <a:srgbClr val="006600"/>
          </a:solidFill>
          <a:ln w="9525">
            <a:solidFill>
              <a:schemeClr val="tx1"/>
            </a:solidFill>
            <a:miter lim="800000"/>
            <a:headEnd/>
            <a:tailEnd/>
          </a:ln>
        </p:spPr>
        <p:txBody>
          <a:bodyPr wrap="none" anchor="ctr"/>
          <a:lstStyle/>
          <a:p>
            <a:endParaRPr lang="zh-CN" altLang="en-US"/>
          </a:p>
        </p:txBody>
      </p:sp>
      <p:sp>
        <p:nvSpPr>
          <p:cNvPr id="262169" name="Text Box 25"/>
          <p:cNvSpPr txBox="1">
            <a:spLocks noChangeArrowheads="1"/>
          </p:cNvSpPr>
          <p:nvPr/>
        </p:nvSpPr>
        <p:spPr bwMode="auto">
          <a:xfrm>
            <a:off x="6308725" y="5172076"/>
            <a:ext cx="20510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800">
                <a:latin typeface="Times New Roman" panose="02020603050405020304" pitchFamily="18" charset="0"/>
                <a:ea typeface="黑体" panose="02010609060101010101" pitchFamily="49" charset="-122"/>
              </a:rPr>
              <a:t>偏导数存在 </a:t>
            </a:r>
          </a:p>
        </p:txBody>
      </p:sp>
      <p:sp>
        <p:nvSpPr>
          <p:cNvPr id="262170" name="Text Box 26"/>
          <p:cNvSpPr txBox="1">
            <a:spLocks noChangeArrowheads="1"/>
          </p:cNvSpPr>
          <p:nvPr/>
        </p:nvSpPr>
        <p:spPr bwMode="auto">
          <a:xfrm>
            <a:off x="6629400" y="5729288"/>
            <a:ext cx="1695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zh-CN" altLang="en-US" sz="2800">
                <a:latin typeface="Times New Roman" panose="02020603050405020304" pitchFamily="18" charset="0"/>
                <a:ea typeface="黑体" panose="02010609060101010101" pitchFamily="49" charset="-122"/>
              </a:rPr>
              <a:t>函数可微 </a:t>
            </a:r>
          </a:p>
        </p:txBody>
      </p:sp>
      <p:sp>
        <p:nvSpPr>
          <p:cNvPr id="262171" name="Text Box 27"/>
          <p:cNvSpPr txBox="1">
            <a:spLocks noChangeArrowheads="1"/>
          </p:cNvSpPr>
          <p:nvPr/>
        </p:nvSpPr>
        <p:spPr bwMode="auto">
          <a:xfrm>
            <a:off x="1822450" y="3214688"/>
            <a:ext cx="539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800">
                <a:latin typeface="Times New Roman" panose="02020603050405020304" pitchFamily="18" charset="0"/>
                <a:ea typeface="黑体" panose="02010609060101010101" pitchFamily="49" charset="-122"/>
              </a:rPr>
              <a:t>即</a:t>
            </a:r>
          </a:p>
        </p:txBody>
      </p:sp>
      <p:sp>
        <p:nvSpPr>
          <p:cNvPr id="2" name="日期占位符 1"/>
          <p:cNvSpPr>
            <a:spLocks noGrp="1"/>
          </p:cNvSpPr>
          <p:nvPr>
            <p:ph type="dt" sz="half" idx="10"/>
          </p:nvPr>
        </p:nvSpPr>
        <p:spPr/>
        <p:txBody>
          <a:bodyPr/>
          <a:lstStyle/>
          <a:p>
            <a:fld id="{A1BD80CF-B996-4EE0-80BA-8EDC4ECAA97B}" type="datetime11">
              <a:rPr lang="zh-CN" altLang="en-US" smtClean="0"/>
              <a:t>12:39:01</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62164"/>
                                        </p:tgtEl>
                                        <p:attrNameLst>
                                          <p:attrName>style.visibility</p:attrName>
                                        </p:attrNameLst>
                                      </p:cBhvr>
                                      <p:to>
                                        <p:strVal val="visible"/>
                                      </p:to>
                                    </p:set>
                                    <p:animEffect transition="in" filter="wipe(left)">
                                      <p:cBhvr>
                                        <p:cTn id="7" dur="500"/>
                                        <p:tgtEl>
                                          <p:spTgt spid="262164"/>
                                        </p:tgtEl>
                                      </p:cBhvr>
                                    </p:animEffect>
                                  </p:childTnLst>
                                </p:cTn>
                              </p:par>
                            </p:childTnLst>
                          </p:cTn>
                        </p:par>
                        <p:par>
                          <p:cTn id="8" fill="hold" nodeType="with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62149"/>
                                        </p:tgtEl>
                                        <p:attrNameLst>
                                          <p:attrName>style.visibility</p:attrName>
                                        </p:attrNameLst>
                                      </p:cBhvr>
                                      <p:to>
                                        <p:strVal val="visible"/>
                                      </p:to>
                                    </p:set>
                                    <p:animEffect transition="in" filter="wipe(left)">
                                      <p:cBhvr>
                                        <p:cTn id="11" dur="500"/>
                                        <p:tgtEl>
                                          <p:spTgt spid="262149"/>
                                        </p:tgtEl>
                                      </p:cBhvr>
                                    </p:animEffect>
                                  </p:childTnLst>
                                </p:cTn>
                              </p:par>
                            </p:childTnLst>
                          </p:cTn>
                        </p:par>
                        <p:par>
                          <p:cTn id="12" fill="hold" nodeType="with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62165"/>
                                        </p:tgtEl>
                                        <p:attrNameLst>
                                          <p:attrName>style.visibility</p:attrName>
                                        </p:attrNameLst>
                                      </p:cBhvr>
                                      <p:to>
                                        <p:strVal val="visible"/>
                                      </p:to>
                                    </p:set>
                                    <p:animEffect transition="in" filter="wipe(left)">
                                      <p:cBhvr>
                                        <p:cTn id="15" dur="500"/>
                                        <p:tgtEl>
                                          <p:spTgt spid="26216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262148"/>
                                        </p:tgtEl>
                                        <p:attrNameLst>
                                          <p:attrName>style.visibility</p:attrName>
                                        </p:attrNameLst>
                                      </p:cBhvr>
                                      <p:to>
                                        <p:strVal val="visible"/>
                                      </p:to>
                                    </p:set>
                                    <p:animEffect transition="in" filter="wipe(left)">
                                      <p:cBhvr>
                                        <p:cTn id="20" dur="500"/>
                                        <p:tgtEl>
                                          <p:spTgt spid="26214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62163"/>
                                        </p:tgtEl>
                                        <p:attrNameLst>
                                          <p:attrName>style.visibility</p:attrName>
                                        </p:attrNameLst>
                                      </p:cBhvr>
                                      <p:to>
                                        <p:strVal val="visible"/>
                                      </p:to>
                                    </p:set>
                                    <p:animEffect transition="in" filter="wipe(left)">
                                      <p:cBhvr>
                                        <p:cTn id="25" dur="500"/>
                                        <p:tgtEl>
                                          <p:spTgt spid="262163"/>
                                        </p:tgtEl>
                                      </p:cBhvr>
                                    </p:animEffect>
                                  </p:childTnLst>
                                </p:cTn>
                              </p:par>
                            </p:childTnLst>
                          </p:cTn>
                        </p:par>
                        <p:par>
                          <p:cTn id="26" fill="hold" nodeType="with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262161"/>
                                        </p:tgtEl>
                                        <p:attrNameLst>
                                          <p:attrName>style.visibility</p:attrName>
                                        </p:attrNameLst>
                                      </p:cBhvr>
                                      <p:to>
                                        <p:strVal val="visible"/>
                                      </p:to>
                                    </p:set>
                                    <p:animEffect transition="in" filter="wipe(left)">
                                      <p:cBhvr>
                                        <p:cTn id="29" dur="500"/>
                                        <p:tgtEl>
                                          <p:spTgt spid="262161"/>
                                        </p:tgtEl>
                                      </p:cBhvr>
                                    </p:animEffect>
                                  </p:childTnLst>
                                </p:cTn>
                              </p:par>
                            </p:childTnLst>
                          </p:cTn>
                        </p:par>
                        <p:par>
                          <p:cTn id="30" fill="hold" nodeType="withGroup">
                            <p:stCondLst>
                              <p:cond delay="1000"/>
                            </p:stCondLst>
                            <p:childTnLst>
                              <p:par>
                                <p:cTn id="31" presetID="22" presetClass="entr" presetSubtype="8" fill="hold" nodeType="afterEffect">
                                  <p:stCondLst>
                                    <p:cond delay="0"/>
                                  </p:stCondLst>
                                  <p:childTnLst>
                                    <p:set>
                                      <p:cBhvr>
                                        <p:cTn id="32" dur="1" fill="hold">
                                          <p:stCondLst>
                                            <p:cond delay="0"/>
                                          </p:stCondLst>
                                        </p:cTn>
                                        <p:tgtEl>
                                          <p:spTgt spid="262166"/>
                                        </p:tgtEl>
                                        <p:attrNameLst>
                                          <p:attrName>style.visibility</p:attrName>
                                        </p:attrNameLst>
                                      </p:cBhvr>
                                      <p:to>
                                        <p:strVal val="visible"/>
                                      </p:to>
                                    </p:set>
                                    <p:animEffect transition="in" filter="wipe(left)">
                                      <p:cBhvr>
                                        <p:cTn id="33" dur="500"/>
                                        <p:tgtEl>
                                          <p:spTgt spid="26216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62171">
                                            <p:txEl>
                                              <p:pRg st="0" end="0"/>
                                            </p:txEl>
                                          </p:spTgt>
                                        </p:tgtEl>
                                        <p:attrNameLst>
                                          <p:attrName>style.visibility</p:attrName>
                                        </p:attrNameLst>
                                      </p:cBhvr>
                                      <p:to>
                                        <p:strVal val="visible"/>
                                      </p:to>
                                    </p:set>
                                    <p:animEffect transition="in" filter="wipe(left)">
                                      <p:cBhvr>
                                        <p:cTn id="38" dur="500"/>
                                        <p:tgtEl>
                                          <p:spTgt spid="262171">
                                            <p:txEl>
                                              <p:pRg st="0" end="0"/>
                                            </p:txEl>
                                          </p:spTgt>
                                        </p:tgtEl>
                                      </p:cBhvr>
                                    </p:animEffect>
                                  </p:childTnLst>
                                </p:cTn>
                              </p:par>
                            </p:childTnLst>
                          </p:cTn>
                        </p:par>
                        <p:par>
                          <p:cTn id="39" fill="hold" nodeType="afterGroup">
                            <p:stCondLst>
                              <p:cond delay="500"/>
                            </p:stCondLst>
                            <p:childTnLst>
                              <p:par>
                                <p:cTn id="40" presetID="22" presetClass="entr" presetSubtype="8" fill="hold" nodeType="afterEffect">
                                  <p:stCondLst>
                                    <p:cond delay="0"/>
                                  </p:stCondLst>
                                  <p:childTnLst>
                                    <p:set>
                                      <p:cBhvr>
                                        <p:cTn id="41" dur="1" fill="hold">
                                          <p:stCondLst>
                                            <p:cond delay="0"/>
                                          </p:stCondLst>
                                        </p:cTn>
                                        <p:tgtEl>
                                          <p:spTgt spid="262159"/>
                                        </p:tgtEl>
                                        <p:attrNameLst>
                                          <p:attrName>style.visibility</p:attrName>
                                        </p:attrNameLst>
                                      </p:cBhvr>
                                      <p:to>
                                        <p:strVal val="visible"/>
                                      </p:to>
                                    </p:set>
                                    <p:animEffect transition="in" filter="wipe(left)">
                                      <p:cBhvr>
                                        <p:cTn id="42" dur="500"/>
                                        <p:tgtEl>
                                          <p:spTgt spid="262159"/>
                                        </p:tgtEl>
                                      </p:cBhvr>
                                    </p:animEffect>
                                  </p:childTnLst>
                                </p:cTn>
                              </p:par>
                            </p:childTnLst>
                          </p:cTn>
                        </p:par>
                        <p:par>
                          <p:cTn id="43" fill="hold" nodeType="withGroup">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262160"/>
                                        </p:tgtEl>
                                        <p:attrNameLst>
                                          <p:attrName>style.visibility</p:attrName>
                                        </p:attrNameLst>
                                      </p:cBhvr>
                                      <p:to>
                                        <p:strVal val="visible"/>
                                      </p:to>
                                    </p:set>
                                    <p:animEffect transition="in" filter="wipe(left)">
                                      <p:cBhvr>
                                        <p:cTn id="46" dur="500"/>
                                        <p:tgtEl>
                                          <p:spTgt spid="262160"/>
                                        </p:tgtEl>
                                      </p:cBhvr>
                                    </p:animEffect>
                                  </p:childTnLst>
                                </p:cTn>
                              </p:par>
                            </p:childTnLst>
                          </p:cTn>
                        </p:par>
                        <p:par>
                          <p:cTn id="47" fill="hold" nodeType="withGroup">
                            <p:stCondLst>
                              <p:cond delay="1500"/>
                            </p:stCondLst>
                            <p:childTnLst>
                              <p:par>
                                <p:cTn id="48" presetID="22" presetClass="entr" presetSubtype="8" fill="hold" nodeType="afterEffect">
                                  <p:stCondLst>
                                    <p:cond delay="0"/>
                                  </p:stCondLst>
                                  <p:childTnLst>
                                    <p:set>
                                      <p:cBhvr>
                                        <p:cTn id="49" dur="1" fill="hold">
                                          <p:stCondLst>
                                            <p:cond delay="0"/>
                                          </p:stCondLst>
                                        </p:cTn>
                                        <p:tgtEl>
                                          <p:spTgt spid="262168"/>
                                        </p:tgtEl>
                                        <p:attrNameLst>
                                          <p:attrName>style.visibility</p:attrName>
                                        </p:attrNameLst>
                                      </p:cBhvr>
                                      <p:to>
                                        <p:strVal val="visible"/>
                                      </p:to>
                                    </p:set>
                                    <p:animEffect transition="in" filter="wipe(left)">
                                      <p:cBhvr>
                                        <p:cTn id="50" dur="500"/>
                                        <p:tgtEl>
                                          <p:spTgt spid="262168"/>
                                        </p:tgtEl>
                                      </p:cBhvr>
                                    </p:animEffect>
                                  </p:childTnLst>
                                </p:cTn>
                              </p:par>
                            </p:childTnLst>
                          </p:cTn>
                        </p:par>
                        <p:par>
                          <p:cTn id="51" fill="hold" nodeType="withGroup">
                            <p:stCondLst>
                              <p:cond delay="2000"/>
                            </p:stCondLst>
                            <p:childTnLst>
                              <p:par>
                                <p:cTn id="52" presetID="22" presetClass="entr" presetSubtype="8" fill="hold" grpId="0" nodeType="afterEffect">
                                  <p:stCondLst>
                                    <p:cond delay="0"/>
                                  </p:stCondLst>
                                  <p:childTnLst>
                                    <p:set>
                                      <p:cBhvr>
                                        <p:cTn id="53" dur="1" fill="hold">
                                          <p:stCondLst>
                                            <p:cond delay="0"/>
                                          </p:stCondLst>
                                        </p:cTn>
                                        <p:tgtEl>
                                          <p:spTgt spid="262167"/>
                                        </p:tgtEl>
                                        <p:attrNameLst>
                                          <p:attrName>style.visibility</p:attrName>
                                        </p:attrNameLst>
                                      </p:cBhvr>
                                      <p:to>
                                        <p:strVal val="visible"/>
                                      </p:to>
                                    </p:set>
                                    <p:animEffect transition="in" filter="wipe(left)">
                                      <p:cBhvr>
                                        <p:cTn id="54" dur="500"/>
                                        <p:tgtEl>
                                          <p:spTgt spid="26216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62150">
                                            <p:txEl>
                                              <p:pRg st="0" end="0"/>
                                            </p:txEl>
                                          </p:spTgt>
                                        </p:tgtEl>
                                        <p:attrNameLst>
                                          <p:attrName>style.visibility</p:attrName>
                                        </p:attrNameLst>
                                      </p:cBhvr>
                                      <p:to>
                                        <p:strVal val="visible"/>
                                      </p:to>
                                    </p:set>
                                    <p:animEffect transition="in" filter="wipe(left)">
                                      <p:cBhvr>
                                        <p:cTn id="59" dur="500"/>
                                        <p:tgtEl>
                                          <p:spTgt spid="262150">
                                            <p:txEl>
                                              <p:pRg st="0" end="0"/>
                                            </p:txEl>
                                          </p:spTgt>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262146"/>
                                        </p:tgtEl>
                                        <p:attrNameLst>
                                          <p:attrName>style.visibility</p:attrName>
                                        </p:attrNameLst>
                                      </p:cBhvr>
                                      <p:to>
                                        <p:strVal val="visible"/>
                                      </p:to>
                                    </p:set>
                                    <p:animEffect transition="in" filter="fade">
                                      <p:cBhvr>
                                        <p:cTn id="63" dur="500"/>
                                        <p:tgtEl>
                                          <p:spTgt spid="26214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62147"/>
                                        </p:tgtEl>
                                        <p:attrNameLst>
                                          <p:attrName>style.visibility</p:attrName>
                                        </p:attrNameLst>
                                      </p:cBhvr>
                                      <p:to>
                                        <p:strVal val="visible"/>
                                      </p:to>
                                    </p:set>
                                    <p:animEffect transition="in" filter="fade">
                                      <p:cBhvr>
                                        <p:cTn id="66" dur="500"/>
                                        <p:tgtEl>
                                          <p:spTgt spid="26214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62151"/>
                                        </p:tgtEl>
                                        <p:attrNameLst>
                                          <p:attrName>style.visibility</p:attrName>
                                        </p:attrNameLst>
                                      </p:cBhvr>
                                      <p:to>
                                        <p:strVal val="visible"/>
                                      </p:to>
                                    </p:set>
                                    <p:animEffect transition="in" filter="fade">
                                      <p:cBhvr>
                                        <p:cTn id="69" dur="500"/>
                                        <p:tgtEl>
                                          <p:spTgt spid="26215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62152"/>
                                        </p:tgtEl>
                                        <p:attrNameLst>
                                          <p:attrName>style.visibility</p:attrName>
                                        </p:attrNameLst>
                                      </p:cBhvr>
                                      <p:to>
                                        <p:strVal val="visible"/>
                                      </p:to>
                                    </p:set>
                                    <p:animEffect transition="in" filter="fade">
                                      <p:cBhvr>
                                        <p:cTn id="72" dur="500"/>
                                        <p:tgtEl>
                                          <p:spTgt spid="262152"/>
                                        </p:tgtEl>
                                      </p:cBhvr>
                                    </p:animEffect>
                                  </p:childTnLst>
                                </p:cTn>
                              </p:par>
                              <p:par>
                                <p:cTn id="73" presetID="10" presetClass="entr" presetSubtype="0" fill="hold" nodeType="withEffect">
                                  <p:stCondLst>
                                    <p:cond delay="0"/>
                                  </p:stCondLst>
                                  <p:childTnLst>
                                    <p:set>
                                      <p:cBhvr>
                                        <p:cTn id="74" dur="1" fill="hold">
                                          <p:stCondLst>
                                            <p:cond delay="0"/>
                                          </p:stCondLst>
                                        </p:cTn>
                                        <p:tgtEl>
                                          <p:spTgt spid="262153"/>
                                        </p:tgtEl>
                                        <p:attrNameLst>
                                          <p:attrName>style.visibility</p:attrName>
                                        </p:attrNameLst>
                                      </p:cBhvr>
                                      <p:to>
                                        <p:strVal val="visible"/>
                                      </p:to>
                                    </p:set>
                                    <p:animEffect transition="in" filter="fade">
                                      <p:cBhvr>
                                        <p:cTn id="75" dur="500"/>
                                        <p:tgtEl>
                                          <p:spTgt spid="262153"/>
                                        </p:tgtEl>
                                      </p:cBhvr>
                                    </p:animEffect>
                                  </p:childTnLst>
                                </p:cTn>
                              </p:par>
                              <p:par>
                                <p:cTn id="76" presetID="10" presetClass="entr" presetSubtype="0" fill="hold" nodeType="withEffect">
                                  <p:stCondLst>
                                    <p:cond delay="0"/>
                                  </p:stCondLst>
                                  <p:childTnLst>
                                    <p:set>
                                      <p:cBhvr>
                                        <p:cTn id="77" dur="1" fill="hold">
                                          <p:stCondLst>
                                            <p:cond delay="0"/>
                                          </p:stCondLst>
                                        </p:cTn>
                                        <p:tgtEl>
                                          <p:spTgt spid="262156"/>
                                        </p:tgtEl>
                                        <p:attrNameLst>
                                          <p:attrName>style.visibility</p:attrName>
                                        </p:attrNameLst>
                                      </p:cBhvr>
                                      <p:to>
                                        <p:strVal val="visible"/>
                                      </p:to>
                                    </p:set>
                                    <p:animEffect transition="in" filter="fade">
                                      <p:cBhvr>
                                        <p:cTn id="78" dur="500"/>
                                        <p:tgtEl>
                                          <p:spTgt spid="26215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62169"/>
                                        </p:tgtEl>
                                        <p:attrNameLst>
                                          <p:attrName>style.visibility</p:attrName>
                                        </p:attrNameLst>
                                      </p:cBhvr>
                                      <p:to>
                                        <p:strVal val="visible"/>
                                      </p:to>
                                    </p:set>
                                    <p:animEffect transition="in" filter="fade">
                                      <p:cBhvr>
                                        <p:cTn id="81" dur="500"/>
                                        <p:tgtEl>
                                          <p:spTgt spid="26216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62170"/>
                                        </p:tgtEl>
                                        <p:attrNameLst>
                                          <p:attrName>style.visibility</p:attrName>
                                        </p:attrNameLst>
                                      </p:cBhvr>
                                      <p:to>
                                        <p:strVal val="visible"/>
                                      </p:to>
                                    </p:set>
                                    <p:animEffect transition="in" filter="fade">
                                      <p:cBhvr>
                                        <p:cTn id="84" dur="500"/>
                                        <p:tgtEl>
                                          <p:spTgt spid="262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6" grpId="0"/>
      <p:bldP spid="262147" grpId="0" animBg="1"/>
      <p:bldP spid="262150" grpId="0" build="p" autoUpdateAnimBg="0"/>
      <p:bldP spid="262151" grpId="0"/>
      <p:bldP spid="262152" grpId="0" animBg="1"/>
      <p:bldP spid="262160" grpId="0" autoUpdateAnimBg="0"/>
      <p:bldP spid="262163" grpId="0" autoUpdateAnimBg="0"/>
      <p:bldP spid="262167" grpId="0" autoUpdateAnimBg="0"/>
      <p:bldP spid="262169" grpId="0"/>
      <p:bldP spid="262170" grpId="0"/>
      <p:bldP spid="262171"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ChangeArrowheads="1"/>
          </p:cNvSpPr>
          <p:nvPr/>
        </p:nvSpPr>
        <p:spPr bwMode="auto">
          <a:xfrm>
            <a:off x="2209800" y="304800"/>
            <a:ext cx="31242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zh-CN" altLang="en-US" sz="2800" b="1">
                <a:solidFill>
                  <a:schemeClr val="accent2"/>
                </a:solidFill>
                <a:ea typeface="黑体" panose="02010609060101010101" pitchFamily="49" charset="-122"/>
              </a:rPr>
              <a:t>定理</a:t>
            </a:r>
            <a:r>
              <a:rPr lang="en-US" altLang="zh-CN" sz="2800" b="1">
                <a:solidFill>
                  <a:schemeClr val="accent2"/>
                </a:solidFill>
                <a:ea typeface="黑体" panose="02010609060101010101" pitchFamily="49" charset="-122"/>
              </a:rPr>
              <a:t>1</a:t>
            </a:r>
            <a:r>
              <a:rPr lang="en-US" altLang="zh-CN" sz="2400">
                <a:solidFill>
                  <a:schemeClr val="accent2"/>
                </a:solidFill>
                <a:ea typeface="黑体" panose="02010609060101010101" pitchFamily="49" charset="-122"/>
              </a:rPr>
              <a:t>(</a:t>
            </a:r>
            <a:r>
              <a:rPr lang="zh-CN" altLang="en-US" sz="2400">
                <a:solidFill>
                  <a:schemeClr val="accent2"/>
                </a:solidFill>
                <a:ea typeface="黑体" panose="02010609060101010101" pitchFamily="49" charset="-122"/>
              </a:rPr>
              <a:t>必要条件</a:t>
            </a:r>
            <a:r>
              <a:rPr lang="en-US" altLang="zh-CN" sz="2400">
                <a:solidFill>
                  <a:schemeClr val="accent2"/>
                </a:solidFill>
                <a:ea typeface="黑体" panose="02010609060101010101" pitchFamily="49" charset="-122"/>
              </a:rPr>
              <a:t>)</a:t>
            </a:r>
          </a:p>
        </p:txBody>
      </p:sp>
      <p:sp>
        <p:nvSpPr>
          <p:cNvPr id="263171" name="Text Box 3"/>
          <p:cNvSpPr txBox="1">
            <a:spLocks noChangeArrowheads="1"/>
          </p:cNvSpPr>
          <p:nvPr/>
        </p:nvSpPr>
        <p:spPr bwMode="auto">
          <a:xfrm>
            <a:off x="4648200" y="342901"/>
            <a:ext cx="54864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2800">
                <a:latin typeface="Times New Roman" panose="02020603050405020304" pitchFamily="18" charset="0"/>
                <a:ea typeface="黑体" panose="02010609060101010101" pitchFamily="49" charset="-122"/>
              </a:rPr>
              <a:t>若函数 </a:t>
            </a:r>
            <a:r>
              <a:rPr kumimoji="1" lang="en-US" altLang="zh-CN" sz="2800" i="1">
                <a:latin typeface="Times New Roman" panose="02020603050405020304" pitchFamily="18" charset="0"/>
                <a:ea typeface="黑体" panose="02010609060101010101" pitchFamily="49" charset="-122"/>
              </a:rPr>
              <a:t>z = f</a:t>
            </a:r>
            <a:r>
              <a:rPr kumimoji="1" lang="en-US" altLang="zh-CN" sz="2800">
                <a:latin typeface="Times New Roman" panose="02020603050405020304" pitchFamily="18" charset="0"/>
                <a:ea typeface="黑体" panose="02010609060101010101" pitchFamily="49" charset="-122"/>
              </a:rPr>
              <a:t> (</a:t>
            </a:r>
            <a:r>
              <a:rPr kumimoji="1" lang="en-US" altLang="zh-CN" sz="2800" i="1">
                <a:latin typeface="Times New Roman" panose="02020603050405020304" pitchFamily="18" charset="0"/>
                <a:ea typeface="黑体" panose="02010609060101010101" pitchFamily="49" charset="-122"/>
              </a:rPr>
              <a:t>x</a:t>
            </a:r>
            <a:r>
              <a:rPr kumimoji="1" lang="en-US" altLang="zh-CN" sz="2800">
                <a:latin typeface="Times New Roman" panose="02020603050405020304" pitchFamily="18" charset="0"/>
                <a:ea typeface="黑体" panose="02010609060101010101" pitchFamily="49" charset="-122"/>
              </a:rPr>
              <a:t>, </a:t>
            </a:r>
            <a:r>
              <a:rPr kumimoji="1" lang="en-US" altLang="zh-CN" sz="2800" i="1">
                <a:latin typeface="Times New Roman" panose="02020603050405020304" pitchFamily="18" charset="0"/>
                <a:ea typeface="黑体" panose="02010609060101010101" pitchFamily="49" charset="-122"/>
              </a:rPr>
              <a:t>y</a:t>
            </a:r>
            <a:r>
              <a:rPr kumimoji="1" lang="en-US" altLang="zh-CN" sz="2800">
                <a:latin typeface="Times New Roman" panose="02020603050405020304" pitchFamily="18" charset="0"/>
                <a:ea typeface="黑体" panose="02010609060101010101" pitchFamily="49" charset="-122"/>
              </a:rPr>
              <a:t>) </a:t>
            </a:r>
            <a:r>
              <a:rPr kumimoji="1" lang="zh-CN" altLang="en-US" sz="2800">
                <a:latin typeface="Times New Roman" panose="02020603050405020304" pitchFamily="18" charset="0"/>
                <a:ea typeface="黑体" panose="02010609060101010101" pitchFamily="49" charset="-122"/>
              </a:rPr>
              <a:t>在点</a:t>
            </a:r>
            <a:r>
              <a:rPr kumimoji="1" lang="en-US" altLang="zh-CN" sz="2800">
                <a:latin typeface="Times New Roman" panose="02020603050405020304" pitchFamily="18" charset="0"/>
                <a:ea typeface="黑体" panose="02010609060101010101" pitchFamily="49" charset="-122"/>
              </a:rPr>
              <a:t>(</a:t>
            </a:r>
            <a:r>
              <a:rPr kumimoji="1" lang="en-US" altLang="zh-CN" sz="2800" i="1">
                <a:latin typeface="Times New Roman" panose="02020603050405020304" pitchFamily="18" charset="0"/>
                <a:ea typeface="黑体" panose="02010609060101010101" pitchFamily="49" charset="-122"/>
              </a:rPr>
              <a:t>x, y</a:t>
            </a:r>
            <a:r>
              <a:rPr kumimoji="1" lang="en-US" altLang="zh-CN" sz="2800">
                <a:latin typeface="Times New Roman" panose="02020603050405020304" pitchFamily="18" charset="0"/>
                <a:ea typeface="黑体" panose="02010609060101010101" pitchFamily="49" charset="-122"/>
              </a:rPr>
              <a:t>) </a:t>
            </a:r>
            <a:r>
              <a:rPr kumimoji="1" lang="zh-CN" altLang="en-US" sz="2800" b="1">
                <a:solidFill>
                  <a:schemeClr val="accent2"/>
                </a:solidFill>
                <a:latin typeface="Times New Roman" panose="02020603050405020304" pitchFamily="18" charset="0"/>
                <a:ea typeface="黑体" panose="02010609060101010101" pitchFamily="49" charset="-122"/>
              </a:rPr>
              <a:t>可微</a:t>
            </a:r>
            <a:r>
              <a:rPr kumimoji="1" lang="zh-CN" altLang="en-US" sz="2800" b="1">
                <a:solidFill>
                  <a:srgbClr val="FFFF00"/>
                </a:solidFill>
                <a:latin typeface="Times New Roman" panose="02020603050405020304" pitchFamily="18" charset="0"/>
                <a:ea typeface="黑体" panose="02010609060101010101" pitchFamily="49" charset="-122"/>
              </a:rPr>
              <a:t> </a:t>
            </a:r>
            <a:r>
              <a:rPr kumimoji="1" lang="en-US" altLang="zh-CN" sz="2800" b="1">
                <a:solidFill>
                  <a:srgbClr val="FFFF00"/>
                </a:solidFill>
                <a:latin typeface="Times New Roman" panose="02020603050405020304" pitchFamily="18" charset="0"/>
                <a:ea typeface="黑体" panose="02010609060101010101" pitchFamily="49" charset="-122"/>
              </a:rPr>
              <a:t>,</a:t>
            </a:r>
          </a:p>
        </p:txBody>
      </p:sp>
      <p:sp>
        <p:nvSpPr>
          <p:cNvPr id="263172" name="Text Box 4"/>
          <p:cNvSpPr txBox="1">
            <a:spLocks noChangeArrowheads="1"/>
          </p:cNvSpPr>
          <p:nvPr/>
        </p:nvSpPr>
        <p:spPr bwMode="auto">
          <a:xfrm>
            <a:off x="1828800" y="1039813"/>
            <a:ext cx="40386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2800">
                <a:latin typeface="Times New Roman" panose="02020603050405020304" pitchFamily="18" charset="0"/>
                <a:ea typeface="黑体" panose="02010609060101010101" pitchFamily="49" charset="-122"/>
              </a:rPr>
              <a:t>则该函数在该点偏导数</a:t>
            </a:r>
          </a:p>
        </p:txBody>
      </p:sp>
      <p:graphicFrame>
        <p:nvGraphicFramePr>
          <p:cNvPr id="263173" name="Object 5"/>
          <p:cNvGraphicFramePr>
            <a:graphicFrameLocks noChangeAspect="1"/>
          </p:cNvGraphicFramePr>
          <p:nvPr/>
        </p:nvGraphicFramePr>
        <p:xfrm>
          <a:off x="5638800" y="901700"/>
          <a:ext cx="1092200" cy="927100"/>
        </p:xfrm>
        <a:graphic>
          <a:graphicData uri="http://schemas.openxmlformats.org/presentationml/2006/ole">
            <mc:AlternateContent xmlns:mc="http://schemas.openxmlformats.org/markup-compatibility/2006">
              <mc:Choice xmlns:v="urn:schemas-microsoft-com:vml" Requires="v">
                <p:oleObj spid="_x0000_s264085" name="Equation" r:id="rId3" imgW="1091880" imgH="927000" progId="Equation.3">
                  <p:embed/>
                </p:oleObj>
              </mc:Choice>
              <mc:Fallback>
                <p:oleObj name="Equation" r:id="rId3" imgW="1091880" imgH="927000" progId="Equation.3">
                  <p:embed/>
                  <p:pic>
                    <p:nvPicPr>
                      <p:cNvPr id="0" name="Object 5"/>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5638800" y="901700"/>
                        <a:ext cx="1092200"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3174" name="Object 6"/>
          <p:cNvGraphicFramePr>
            <a:graphicFrameLocks noChangeAspect="1"/>
          </p:cNvGraphicFramePr>
          <p:nvPr/>
        </p:nvGraphicFramePr>
        <p:xfrm>
          <a:off x="3959226" y="1828800"/>
          <a:ext cx="2917825" cy="927100"/>
        </p:xfrm>
        <a:graphic>
          <a:graphicData uri="http://schemas.openxmlformats.org/presentationml/2006/ole">
            <mc:AlternateContent xmlns:mc="http://schemas.openxmlformats.org/markup-compatibility/2006">
              <mc:Choice xmlns:v="urn:schemas-microsoft-com:vml" Requires="v">
                <p:oleObj spid="_x0000_s264086" name="Equation" r:id="rId5" imgW="2920680" imgH="927000" progId="Equation.3">
                  <p:embed/>
                </p:oleObj>
              </mc:Choice>
              <mc:Fallback>
                <p:oleObj name="Equation" r:id="rId5" imgW="2920680" imgH="9270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9226" y="1828800"/>
                        <a:ext cx="2917825"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3175" name="Object 7"/>
          <p:cNvGraphicFramePr>
            <a:graphicFrameLocks noChangeAspect="1"/>
          </p:cNvGraphicFramePr>
          <p:nvPr/>
        </p:nvGraphicFramePr>
        <p:xfrm>
          <a:off x="3025775" y="3770313"/>
          <a:ext cx="4300538" cy="609600"/>
        </p:xfrm>
        <a:graphic>
          <a:graphicData uri="http://schemas.openxmlformats.org/presentationml/2006/ole">
            <mc:AlternateContent xmlns:mc="http://schemas.openxmlformats.org/markup-compatibility/2006">
              <mc:Choice xmlns:v="urn:schemas-microsoft-com:vml" Requires="v">
                <p:oleObj spid="_x0000_s264087" name="公式" r:id="rId7" imgW="1434960" imgH="203040" progId="Equation.3">
                  <p:embed/>
                </p:oleObj>
              </mc:Choice>
              <mc:Fallback>
                <p:oleObj name="公式" r:id="rId7" imgW="1434960" imgH="203040" progId="Equation.3">
                  <p:embed/>
                  <p:pic>
                    <p:nvPicPr>
                      <p:cNvPr id="0" name="Object 7"/>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3025775" y="3770313"/>
                        <a:ext cx="4300538"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3176" name="Object 8"/>
          <p:cNvGraphicFramePr>
            <a:graphicFrameLocks noChangeAspect="1"/>
          </p:cNvGraphicFramePr>
          <p:nvPr/>
        </p:nvGraphicFramePr>
        <p:xfrm>
          <a:off x="2820988" y="4435475"/>
          <a:ext cx="1358900" cy="927100"/>
        </p:xfrm>
        <a:graphic>
          <a:graphicData uri="http://schemas.openxmlformats.org/presentationml/2006/ole">
            <mc:AlternateContent xmlns:mc="http://schemas.openxmlformats.org/markup-compatibility/2006">
              <mc:Choice xmlns:v="urn:schemas-microsoft-com:vml" Requires="v">
                <p:oleObj spid="_x0000_s264088" name="Equation" r:id="rId9" imgW="1358640" imgH="927000" progId="Equation.3">
                  <p:embed/>
                </p:oleObj>
              </mc:Choice>
              <mc:Fallback>
                <p:oleObj name="Equation" r:id="rId9" imgW="1358640" imgH="92700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20988" y="4435475"/>
                        <a:ext cx="1358900"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3177" name="Text Box 9"/>
          <p:cNvSpPr txBox="1">
            <a:spLocks noChangeArrowheads="1"/>
          </p:cNvSpPr>
          <p:nvPr/>
        </p:nvSpPr>
        <p:spPr bwMode="auto">
          <a:xfrm>
            <a:off x="2209800" y="5576888"/>
            <a:ext cx="19050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2800">
                <a:latin typeface="Times New Roman" panose="02020603050405020304" pitchFamily="18" charset="0"/>
                <a:ea typeface="黑体" panose="02010609060101010101" pitchFamily="49" charset="-122"/>
              </a:rPr>
              <a:t>同样可证</a:t>
            </a:r>
          </a:p>
        </p:txBody>
      </p:sp>
      <p:graphicFrame>
        <p:nvGraphicFramePr>
          <p:cNvPr id="263178" name="Object 10"/>
          <p:cNvGraphicFramePr>
            <a:graphicFrameLocks noChangeAspect="1"/>
          </p:cNvGraphicFramePr>
          <p:nvPr/>
        </p:nvGraphicFramePr>
        <p:xfrm>
          <a:off x="3859213" y="5410200"/>
          <a:ext cx="1193800" cy="927100"/>
        </p:xfrm>
        <a:graphic>
          <a:graphicData uri="http://schemas.openxmlformats.org/presentationml/2006/ole">
            <mc:AlternateContent xmlns:mc="http://schemas.openxmlformats.org/markup-compatibility/2006">
              <mc:Choice xmlns:v="urn:schemas-microsoft-com:vml" Requires="v">
                <p:oleObj spid="_x0000_s264089" name="Equation" r:id="rId11" imgW="1193760" imgH="927000" progId="Equation.3">
                  <p:embed/>
                </p:oleObj>
              </mc:Choice>
              <mc:Fallback>
                <p:oleObj name="Equation" r:id="rId11" imgW="1193760" imgH="927000"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59213" y="5410200"/>
                        <a:ext cx="1193800"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3180" name="Text Box 12"/>
          <p:cNvSpPr txBox="1">
            <a:spLocks noChangeArrowheads="1"/>
          </p:cNvSpPr>
          <p:nvPr/>
        </p:nvSpPr>
        <p:spPr bwMode="auto">
          <a:xfrm>
            <a:off x="2111375" y="2736851"/>
            <a:ext cx="36576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2800" b="1">
                <a:solidFill>
                  <a:schemeClr val="accent2"/>
                </a:solidFill>
                <a:latin typeface="Times New Roman" panose="02020603050405020304" pitchFamily="18" charset="0"/>
                <a:ea typeface="黑体" panose="02010609060101010101" pitchFamily="49" charset="-122"/>
              </a:rPr>
              <a:t>证</a:t>
            </a:r>
            <a:r>
              <a:rPr kumimoji="1" lang="en-US" altLang="zh-CN" sz="2800" b="1">
                <a:solidFill>
                  <a:schemeClr val="accent2"/>
                </a:solidFill>
                <a:latin typeface="Times New Roman" panose="02020603050405020304" pitchFamily="18" charset="0"/>
                <a:ea typeface="黑体" panose="02010609060101010101" pitchFamily="49" charset="-122"/>
              </a:rPr>
              <a:t>:</a:t>
            </a:r>
            <a:r>
              <a:rPr kumimoji="1" lang="en-US" altLang="zh-CN" sz="2800" b="1">
                <a:solidFill>
                  <a:srgbClr val="FFFF00"/>
                </a:solidFill>
                <a:latin typeface="Times New Roman" panose="02020603050405020304" pitchFamily="18" charset="0"/>
                <a:ea typeface="黑体" panose="02010609060101010101" pitchFamily="49" charset="-122"/>
              </a:rPr>
              <a:t> </a:t>
            </a:r>
            <a:r>
              <a:rPr kumimoji="1" lang="zh-CN" altLang="en-US" sz="2800">
                <a:latin typeface="Times New Roman" panose="02020603050405020304" pitchFamily="18" charset="0"/>
                <a:ea typeface="黑体" panose="02010609060101010101" pitchFamily="49" charset="-122"/>
              </a:rPr>
              <a:t>由全增量公式</a:t>
            </a:r>
          </a:p>
        </p:txBody>
      </p:sp>
      <p:graphicFrame>
        <p:nvGraphicFramePr>
          <p:cNvPr id="263181" name="Object 13"/>
          <p:cNvGraphicFramePr>
            <a:graphicFrameLocks noChangeAspect="1"/>
          </p:cNvGraphicFramePr>
          <p:nvPr/>
        </p:nvGraphicFramePr>
        <p:xfrm>
          <a:off x="4953001" y="2832100"/>
          <a:ext cx="3808413" cy="406400"/>
        </p:xfrm>
        <a:graphic>
          <a:graphicData uri="http://schemas.openxmlformats.org/presentationml/2006/ole">
            <mc:AlternateContent xmlns:mc="http://schemas.openxmlformats.org/markup-compatibility/2006">
              <mc:Choice xmlns:v="urn:schemas-microsoft-com:vml" Requires="v">
                <p:oleObj spid="_x0000_s264090" name="Equation" r:id="rId13" imgW="3809880" imgH="406080" progId="Equation.3">
                  <p:embed/>
                </p:oleObj>
              </mc:Choice>
              <mc:Fallback>
                <p:oleObj name="Equation" r:id="rId13" imgW="3809880" imgH="406080" progId="Equation.3">
                  <p:embed/>
                  <p:pic>
                    <p:nvPicPr>
                      <p:cNvPr id="0" name="Object 13"/>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4953001" y="2832100"/>
                        <a:ext cx="3808413"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3182" name="Object 14"/>
          <p:cNvGraphicFramePr>
            <a:graphicFrameLocks noChangeAspect="1"/>
          </p:cNvGraphicFramePr>
          <p:nvPr/>
        </p:nvGraphicFramePr>
        <p:xfrm>
          <a:off x="8763000" y="2832100"/>
          <a:ext cx="1574800" cy="444500"/>
        </p:xfrm>
        <a:graphic>
          <a:graphicData uri="http://schemas.openxmlformats.org/presentationml/2006/ole">
            <mc:AlternateContent xmlns:mc="http://schemas.openxmlformats.org/markup-compatibility/2006">
              <mc:Choice xmlns:v="urn:schemas-microsoft-com:vml" Requires="v">
                <p:oleObj spid="_x0000_s264091" name="Equation" r:id="rId15" imgW="1574640" imgH="444240" progId="Equation.3">
                  <p:embed/>
                </p:oleObj>
              </mc:Choice>
              <mc:Fallback>
                <p:oleObj name="Equation" r:id="rId15" imgW="1574640" imgH="444240" progId="Equation.3">
                  <p:embed/>
                  <p:pic>
                    <p:nvPicPr>
                      <p:cNvPr id="0"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63000" y="2832100"/>
                        <a:ext cx="15748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3183" name="Object 15"/>
          <p:cNvGraphicFramePr>
            <a:graphicFrameLocks noChangeAspect="1"/>
          </p:cNvGraphicFramePr>
          <p:nvPr/>
        </p:nvGraphicFramePr>
        <p:xfrm>
          <a:off x="7264400" y="3873500"/>
          <a:ext cx="2336800" cy="469900"/>
        </p:xfrm>
        <a:graphic>
          <a:graphicData uri="http://schemas.openxmlformats.org/presentationml/2006/ole">
            <mc:AlternateContent xmlns:mc="http://schemas.openxmlformats.org/markup-compatibility/2006">
              <mc:Choice xmlns:v="urn:schemas-microsoft-com:vml" Requires="v">
                <p:oleObj spid="_x0000_s264092" name="Equation" r:id="rId17" imgW="2336760" imgH="469800" progId="Equation.3">
                  <p:embed/>
                </p:oleObj>
              </mc:Choice>
              <mc:Fallback>
                <p:oleObj name="Equation" r:id="rId17" imgW="2336760" imgH="469800" progId="Equation.3">
                  <p:embed/>
                  <p:pic>
                    <p:nvPicPr>
                      <p:cNvPr id="0" name="Object 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64400" y="3873500"/>
                        <a:ext cx="23368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3184" name="Text Box 16"/>
          <p:cNvSpPr txBox="1">
            <a:spLocks noChangeArrowheads="1"/>
          </p:cNvSpPr>
          <p:nvPr/>
        </p:nvSpPr>
        <p:spPr bwMode="auto">
          <a:xfrm>
            <a:off x="6705600" y="1039813"/>
            <a:ext cx="25146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2800">
                <a:latin typeface="Times New Roman" panose="02020603050405020304" pitchFamily="18" charset="0"/>
                <a:ea typeface="黑体" panose="02010609060101010101" pitchFamily="49" charset="-122"/>
              </a:rPr>
              <a:t>必存在</a:t>
            </a:r>
            <a:r>
              <a:rPr kumimoji="1" lang="en-US" altLang="zh-CN" sz="2800">
                <a:latin typeface="Times New Roman" panose="02020603050405020304" pitchFamily="18" charset="0"/>
                <a:ea typeface="黑体" panose="02010609060101010101" pitchFamily="49" charset="-122"/>
              </a:rPr>
              <a:t>,</a:t>
            </a:r>
            <a:r>
              <a:rPr kumimoji="1" lang="zh-CN" altLang="en-US" sz="2800">
                <a:latin typeface="Times New Roman" panose="02020603050405020304" pitchFamily="18" charset="0"/>
                <a:ea typeface="黑体" panose="02010609060101010101" pitchFamily="49" charset="-122"/>
              </a:rPr>
              <a:t>且有</a:t>
            </a:r>
          </a:p>
        </p:txBody>
      </p:sp>
      <p:sp>
        <p:nvSpPr>
          <p:cNvPr id="263185" name="Text Box 17"/>
          <p:cNvSpPr txBox="1">
            <a:spLocks noChangeArrowheads="1"/>
          </p:cNvSpPr>
          <p:nvPr/>
        </p:nvSpPr>
        <p:spPr bwMode="auto">
          <a:xfrm>
            <a:off x="1828800" y="3276601"/>
            <a:ext cx="32766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2800">
                <a:latin typeface="Times New Roman" panose="02020603050405020304" pitchFamily="18" charset="0"/>
                <a:ea typeface="黑体" panose="02010609060101010101" pitchFamily="49" charset="-122"/>
              </a:rPr>
              <a:t>得到对 </a:t>
            </a:r>
            <a:r>
              <a:rPr kumimoji="1" lang="en-US" altLang="zh-CN" sz="2800" i="1">
                <a:latin typeface="Times New Roman" panose="02020603050405020304" pitchFamily="18" charset="0"/>
                <a:ea typeface="黑体" panose="02010609060101010101" pitchFamily="49" charset="-122"/>
              </a:rPr>
              <a:t>x </a:t>
            </a:r>
            <a:r>
              <a:rPr kumimoji="1" lang="zh-CN" altLang="en-US" sz="2800">
                <a:latin typeface="Times New Roman" panose="02020603050405020304" pitchFamily="18" charset="0"/>
                <a:ea typeface="黑体" panose="02010609060101010101" pitchFamily="49" charset="-122"/>
              </a:rPr>
              <a:t>的偏增量</a:t>
            </a:r>
          </a:p>
        </p:txBody>
      </p:sp>
      <p:graphicFrame>
        <p:nvGraphicFramePr>
          <p:cNvPr id="263186" name="Object 18"/>
          <p:cNvGraphicFramePr>
            <a:graphicFrameLocks noChangeAspect="1"/>
          </p:cNvGraphicFramePr>
          <p:nvPr/>
        </p:nvGraphicFramePr>
        <p:xfrm>
          <a:off x="3684588" y="3911601"/>
          <a:ext cx="1066800" cy="352425"/>
        </p:xfrm>
        <a:graphic>
          <a:graphicData uri="http://schemas.openxmlformats.org/presentationml/2006/ole">
            <mc:AlternateContent xmlns:mc="http://schemas.openxmlformats.org/markup-compatibility/2006">
              <mc:Choice xmlns:v="urn:schemas-microsoft-com:vml" Requires="v">
                <p:oleObj spid="_x0000_s264093" name="Equation" r:id="rId19" imgW="965160" imgH="317160" progId="Equation.3">
                  <p:embed/>
                </p:oleObj>
              </mc:Choice>
              <mc:Fallback>
                <p:oleObj name="Equation" r:id="rId19" imgW="965160" imgH="317160" progId="Equation.3">
                  <p:embed/>
                  <p:pic>
                    <p:nvPicPr>
                      <p:cNvPr id="0" name="Object 1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84588" y="3911601"/>
                        <a:ext cx="1066800"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3187" name="Object 19"/>
          <p:cNvGraphicFramePr>
            <a:graphicFrameLocks noChangeAspect="1"/>
          </p:cNvGraphicFramePr>
          <p:nvPr/>
        </p:nvGraphicFramePr>
        <p:xfrm>
          <a:off x="6440488" y="3973514"/>
          <a:ext cx="254000" cy="268287"/>
        </p:xfrm>
        <a:graphic>
          <a:graphicData uri="http://schemas.openxmlformats.org/presentationml/2006/ole">
            <mc:AlternateContent xmlns:mc="http://schemas.openxmlformats.org/markup-compatibility/2006">
              <mc:Choice xmlns:v="urn:schemas-microsoft-com:vml" Requires="v">
                <p:oleObj spid="_x0000_s264094" name="Equation" r:id="rId21" imgW="228600" imgH="241200" progId="Equation.3">
                  <p:embed/>
                </p:oleObj>
              </mc:Choice>
              <mc:Fallback>
                <p:oleObj name="Equation" r:id="rId21" imgW="228600" imgH="241200" progId="Equation.3">
                  <p:embed/>
                  <p:pic>
                    <p:nvPicPr>
                      <p:cNvPr id="0" name="Object 1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40488" y="3973514"/>
                        <a:ext cx="254000" cy="268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3188" name="Text Box 20"/>
          <p:cNvSpPr txBox="1">
            <a:spLocks noChangeArrowheads="1"/>
          </p:cNvSpPr>
          <p:nvPr/>
        </p:nvSpPr>
        <p:spPr bwMode="auto">
          <a:xfrm>
            <a:off x="5029200" y="5562601"/>
            <a:ext cx="18288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2800">
                <a:latin typeface="Times New Roman" panose="02020603050405020304" pitchFamily="18" charset="0"/>
                <a:ea typeface="黑体" panose="02010609060101010101" pitchFamily="49" charset="-122"/>
              </a:rPr>
              <a:t>因此有                  </a:t>
            </a:r>
          </a:p>
        </p:txBody>
      </p:sp>
      <p:graphicFrame>
        <p:nvGraphicFramePr>
          <p:cNvPr id="263189" name="Object 21"/>
          <p:cNvGraphicFramePr>
            <a:graphicFrameLocks noChangeAspect="1"/>
          </p:cNvGraphicFramePr>
          <p:nvPr/>
        </p:nvGraphicFramePr>
        <p:xfrm>
          <a:off x="4256088" y="4446588"/>
          <a:ext cx="1687512" cy="939800"/>
        </p:xfrm>
        <a:graphic>
          <a:graphicData uri="http://schemas.openxmlformats.org/presentationml/2006/ole">
            <mc:AlternateContent xmlns:mc="http://schemas.openxmlformats.org/markup-compatibility/2006">
              <mc:Choice xmlns:v="urn:schemas-microsoft-com:vml" Requires="v">
                <p:oleObj spid="_x0000_s264095" name="Equation" r:id="rId23" imgW="1688760" imgH="939600" progId="Equation.3">
                  <p:embed/>
                </p:oleObj>
              </mc:Choice>
              <mc:Fallback>
                <p:oleObj name="Equation" r:id="rId23" imgW="1688760" imgH="939600" progId="Equation.3">
                  <p:embed/>
                  <p:pic>
                    <p:nvPicPr>
                      <p:cNvPr id="0" name="Object 2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56088" y="4446588"/>
                        <a:ext cx="1687512"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3190" name="Object 22"/>
          <p:cNvGraphicFramePr>
            <a:graphicFrameLocks noChangeAspect="1"/>
          </p:cNvGraphicFramePr>
          <p:nvPr/>
        </p:nvGraphicFramePr>
        <p:xfrm>
          <a:off x="5995988" y="4724400"/>
          <a:ext cx="571500" cy="304800"/>
        </p:xfrm>
        <a:graphic>
          <a:graphicData uri="http://schemas.openxmlformats.org/presentationml/2006/ole">
            <mc:AlternateContent xmlns:mc="http://schemas.openxmlformats.org/markup-compatibility/2006">
              <mc:Choice xmlns:v="urn:schemas-microsoft-com:vml" Requires="v">
                <p:oleObj spid="_x0000_s264096" name="Equation" r:id="rId25" imgW="571320" imgH="304560" progId="Equation.3">
                  <p:embed/>
                </p:oleObj>
              </mc:Choice>
              <mc:Fallback>
                <p:oleObj name="Equation" r:id="rId25" imgW="571320" imgH="304560" progId="Equation.3">
                  <p:embed/>
                  <p:pic>
                    <p:nvPicPr>
                      <p:cNvPr id="0" name="Object 2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995988" y="4724400"/>
                        <a:ext cx="5715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fld id="{A4FF8685-E596-4A69-A6E6-E89823F8F323}" type="datetime11">
              <a:rPr lang="zh-CN" altLang="en-US" smtClean="0"/>
              <a:t>12:39:01</a:t>
            </a:fld>
            <a:endParaRPr lang="en-US" altLang="zh-CN"/>
          </a:p>
        </p:txBody>
      </p:sp>
      <mc:AlternateContent xmlns:mc="http://schemas.openxmlformats.org/markup-compatibility/2006" xmlns:a14="http://schemas.microsoft.com/office/drawing/2010/main">
        <mc:Choice Requires="a14">
          <p:sp>
            <p:nvSpPr>
              <p:cNvPr id="4" name="矩形 3"/>
              <p:cNvSpPr/>
              <p:nvPr/>
            </p:nvSpPr>
            <p:spPr>
              <a:xfrm>
                <a:off x="6281738" y="5393289"/>
                <a:ext cx="3158059" cy="85773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z="2400" i="0" smtClean="0">
                          <a:solidFill>
                            <a:srgbClr val="0066FF"/>
                          </a:solidFill>
                          <a:latin typeface="Cambria Math" panose="02040503050406030204" pitchFamily="18" charset="0"/>
                        </a:rPr>
                        <m:t>d</m:t>
                      </m:r>
                      <m:r>
                        <m:rPr>
                          <m:nor/>
                        </m:rPr>
                        <a:rPr lang="zh-CN" altLang="en-US" sz="2400" i="1">
                          <a:solidFill>
                            <a:srgbClr val="0066FF"/>
                          </a:solidFill>
                          <a:latin typeface="Cambria Math" panose="02040503050406030204" pitchFamily="18" charset="0"/>
                        </a:rPr>
                        <m:t> </m:t>
                      </m:r>
                      <m:r>
                        <a:rPr lang="zh-CN" altLang="en-US" sz="2400" i="1">
                          <a:solidFill>
                            <a:srgbClr val="0066FF"/>
                          </a:solidFill>
                          <a:latin typeface="Cambria Math" panose="02040503050406030204" pitchFamily="18" charset="0"/>
                        </a:rPr>
                        <m:t>𝑧</m:t>
                      </m:r>
                      <m:r>
                        <a:rPr lang="zh-CN" altLang="en-US" sz="2400" i="0">
                          <a:solidFill>
                            <a:srgbClr val="0066FF"/>
                          </a:solidFill>
                          <a:latin typeface="Cambria Math" panose="02040503050406030204" pitchFamily="18" charset="0"/>
                        </a:rPr>
                        <m:t>=</m:t>
                      </m:r>
                      <m:f>
                        <m:fPr>
                          <m:ctrlPr>
                            <a:rPr lang="zh-CN" altLang="en-US" sz="2400" i="1">
                              <a:solidFill>
                                <a:srgbClr val="0066FF"/>
                              </a:solidFill>
                              <a:latin typeface="Cambria Math" panose="02040503050406030204" pitchFamily="18" charset="0"/>
                            </a:rPr>
                          </m:ctrlPr>
                        </m:fPr>
                        <m:num>
                          <m:r>
                            <a:rPr lang="zh-CN" altLang="en-US" sz="2400" i="0">
                              <a:solidFill>
                                <a:srgbClr val="0066FF"/>
                              </a:solidFill>
                              <a:latin typeface="Cambria Math" panose="02040503050406030204" pitchFamily="18" charset="0"/>
                            </a:rPr>
                            <m:t>𝜕</m:t>
                          </m:r>
                          <m:r>
                            <m:rPr>
                              <m:nor/>
                            </m:rPr>
                            <a:rPr lang="zh-CN" altLang="en-US" sz="2400" i="1">
                              <a:solidFill>
                                <a:srgbClr val="0066FF"/>
                              </a:solidFill>
                              <a:latin typeface="Cambria Math" panose="02040503050406030204" pitchFamily="18" charset="0"/>
                            </a:rPr>
                            <m:t> </m:t>
                          </m:r>
                          <m:r>
                            <a:rPr lang="zh-CN" altLang="en-US" sz="2400" i="1">
                              <a:solidFill>
                                <a:srgbClr val="0066FF"/>
                              </a:solidFill>
                              <a:latin typeface="Cambria Math" panose="02040503050406030204" pitchFamily="18" charset="0"/>
                            </a:rPr>
                            <m:t>𝑧</m:t>
                          </m:r>
                        </m:num>
                        <m:den>
                          <m:r>
                            <a:rPr lang="zh-CN" altLang="en-US" sz="2400" i="0">
                              <a:solidFill>
                                <a:srgbClr val="0066FF"/>
                              </a:solidFill>
                              <a:latin typeface="Cambria Math" panose="02040503050406030204" pitchFamily="18" charset="0"/>
                            </a:rPr>
                            <m:t>𝜕</m:t>
                          </m:r>
                          <m:r>
                            <m:rPr>
                              <m:nor/>
                            </m:rPr>
                            <a:rPr lang="zh-CN" altLang="en-US" sz="2400" i="1">
                              <a:solidFill>
                                <a:srgbClr val="0066FF"/>
                              </a:solidFill>
                              <a:latin typeface="Cambria Math" panose="02040503050406030204" pitchFamily="18" charset="0"/>
                            </a:rPr>
                            <m:t> </m:t>
                          </m:r>
                          <m:r>
                            <a:rPr lang="zh-CN" altLang="en-US" sz="2400" i="1">
                              <a:solidFill>
                                <a:srgbClr val="0066FF"/>
                              </a:solidFill>
                              <a:latin typeface="Cambria Math" panose="02040503050406030204" pitchFamily="18" charset="0"/>
                            </a:rPr>
                            <m:t>𝑥</m:t>
                          </m:r>
                        </m:den>
                      </m:f>
                      <m:r>
                        <a:rPr lang="zh-CN" altLang="en-US" sz="2400" i="1">
                          <a:solidFill>
                            <a:srgbClr val="0066FF"/>
                          </a:solidFill>
                          <a:latin typeface="Cambria Math" panose="02040503050406030204" pitchFamily="18" charset="0"/>
                        </a:rPr>
                        <m:t>𝛥</m:t>
                      </m:r>
                      <m:r>
                        <m:rPr>
                          <m:nor/>
                        </m:rPr>
                        <a:rPr lang="zh-CN" altLang="en-US" sz="2400" i="1">
                          <a:solidFill>
                            <a:srgbClr val="0066FF"/>
                          </a:solidFill>
                          <a:latin typeface="Cambria Math" panose="02040503050406030204" pitchFamily="18" charset="0"/>
                        </a:rPr>
                        <m:t> </m:t>
                      </m:r>
                      <m:r>
                        <a:rPr lang="zh-CN" altLang="en-US" sz="2400" i="1">
                          <a:solidFill>
                            <a:srgbClr val="0066FF"/>
                          </a:solidFill>
                          <a:latin typeface="Cambria Math" panose="02040503050406030204" pitchFamily="18" charset="0"/>
                        </a:rPr>
                        <m:t>𝑥</m:t>
                      </m:r>
                      <m:r>
                        <a:rPr lang="zh-CN" altLang="en-US" sz="2400" i="0">
                          <a:solidFill>
                            <a:srgbClr val="0066FF"/>
                          </a:solidFill>
                          <a:latin typeface="Cambria Math" panose="02040503050406030204" pitchFamily="18" charset="0"/>
                        </a:rPr>
                        <m:t>+</m:t>
                      </m:r>
                      <m:f>
                        <m:fPr>
                          <m:ctrlPr>
                            <a:rPr lang="zh-CN" altLang="en-US" sz="2400" i="1">
                              <a:solidFill>
                                <a:srgbClr val="0066FF"/>
                              </a:solidFill>
                              <a:latin typeface="Cambria Math" panose="02040503050406030204" pitchFamily="18" charset="0"/>
                            </a:rPr>
                          </m:ctrlPr>
                        </m:fPr>
                        <m:num>
                          <m:r>
                            <a:rPr lang="zh-CN" altLang="en-US" sz="2400" i="0">
                              <a:solidFill>
                                <a:srgbClr val="0066FF"/>
                              </a:solidFill>
                              <a:latin typeface="Cambria Math" panose="02040503050406030204" pitchFamily="18" charset="0"/>
                            </a:rPr>
                            <m:t>𝜕</m:t>
                          </m:r>
                          <m:r>
                            <m:rPr>
                              <m:nor/>
                            </m:rPr>
                            <a:rPr lang="zh-CN" altLang="en-US" sz="2400" i="1">
                              <a:solidFill>
                                <a:srgbClr val="0066FF"/>
                              </a:solidFill>
                              <a:latin typeface="Cambria Math" panose="02040503050406030204" pitchFamily="18" charset="0"/>
                            </a:rPr>
                            <m:t> </m:t>
                          </m:r>
                          <m:r>
                            <a:rPr lang="zh-CN" altLang="en-US" sz="2400" i="1">
                              <a:solidFill>
                                <a:srgbClr val="0066FF"/>
                              </a:solidFill>
                              <a:latin typeface="Cambria Math" panose="02040503050406030204" pitchFamily="18" charset="0"/>
                            </a:rPr>
                            <m:t>𝑧</m:t>
                          </m:r>
                        </m:num>
                        <m:den>
                          <m:r>
                            <a:rPr lang="zh-CN" altLang="en-US" sz="2400" i="0">
                              <a:solidFill>
                                <a:srgbClr val="0066FF"/>
                              </a:solidFill>
                              <a:latin typeface="Cambria Math" panose="02040503050406030204" pitchFamily="18" charset="0"/>
                            </a:rPr>
                            <m:t>𝜕</m:t>
                          </m:r>
                          <m:r>
                            <m:rPr>
                              <m:nor/>
                            </m:rPr>
                            <a:rPr lang="zh-CN" altLang="en-US" sz="2400" i="1">
                              <a:solidFill>
                                <a:srgbClr val="0066FF"/>
                              </a:solidFill>
                              <a:latin typeface="Cambria Math" panose="02040503050406030204" pitchFamily="18" charset="0"/>
                            </a:rPr>
                            <m:t> </m:t>
                          </m:r>
                          <m:r>
                            <a:rPr lang="zh-CN" altLang="en-US" sz="2400" i="1">
                              <a:solidFill>
                                <a:srgbClr val="0066FF"/>
                              </a:solidFill>
                              <a:latin typeface="Cambria Math" panose="02040503050406030204" pitchFamily="18" charset="0"/>
                            </a:rPr>
                            <m:t>𝑦</m:t>
                          </m:r>
                        </m:den>
                      </m:f>
                      <m:r>
                        <a:rPr lang="zh-CN" altLang="en-US" sz="2400" i="1">
                          <a:solidFill>
                            <a:srgbClr val="0066FF"/>
                          </a:solidFill>
                          <a:latin typeface="Cambria Math" panose="02040503050406030204" pitchFamily="18" charset="0"/>
                        </a:rPr>
                        <m:t>𝛥</m:t>
                      </m:r>
                      <m:r>
                        <m:rPr>
                          <m:nor/>
                        </m:rPr>
                        <a:rPr lang="zh-CN" altLang="en-US" sz="2400" i="1">
                          <a:solidFill>
                            <a:srgbClr val="0066FF"/>
                          </a:solidFill>
                          <a:latin typeface="Cambria Math" panose="02040503050406030204" pitchFamily="18" charset="0"/>
                        </a:rPr>
                        <m:t> </m:t>
                      </m:r>
                      <m:r>
                        <a:rPr lang="zh-CN" altLang="en-US" sz="2400" i="1">
                          <a:solidFill>
                            <a:srgbClr val="0066FF"/>
                          </a:solidFill>
                          <a:latin typeface="Cambria Math" panose="02040503050406030204" pitchFamily="18" charset="0"/>
                        </a:rPr>
                        <m:t>𝑦</m:t>
                      </m:r>
                    </m:oMath>
                  </m:oMathPara>
                </a14:m>
                <a:endParaRPr lang="zh-CN" altLang="en-US" sz="2400" dirty="0">
                  <a:solidFill>
                    <a:srgbClr val="0066FF"/>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6281738" y="5393289"/>
                <a:ext cx="3158059" cy="857735"/>
              </a:xfrm>
              <a:prstGeom prst="rect">
                <a:avLst/>
              </a:prstGeom>
              <a:blipFill>
                <a:blip r:embed="rId27"/>
                <a:stretch>
                  <a:fillRect/>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3170"/>
                                        </p:tgtEl>
                                        <p:attrNameLst>
                                          <p:attrName>style.visibility</p:attrName>
                                        </p:attrNameLst>
                                      </p:cBhvr>
                                      <p:to>
                                        <p:strVal val="visible"/>
                                      </p:to>
                                    </p:set>
                                    <p:animEffect transition="in" filter="fade">
                                      <p:cBhvr>
                                        <p:cTn id="7" dur="500"/>
                                        <p:tgtEl>
                                          <p:spTgt spid="2631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3171"/>
                                        </p:tgtEl>
                                        <p:attrNameLst>
                                          <p:attrName>style.visibility</p:attrName>
                                        </p:attrNameLst>
                                      </p:cBhvr>
                                      <p:to>
                                        <p:strVal val="visible"/>
                                      </p:to>
                                    </p:set>
                                    <p:animEffect transition="in" filter="fade">
                                      <p:cBhvr>
                                        <p:cTn id="10" dur="500"/>
                                        <p:tgtEl>
                                          <p:spTgt spid="26317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3172"/>
                                        </p:tgtEl>
                                        <p:attrNameLst>
                                          <p:attrName>style.visibility</p:attrName>
                                        </p:attrNameLst>
                                      </p:cBhvr>
                                      <p:to>
                                        <p:strVal val="visible"/>
                                      </p:to>
                                    </p:set>
                                    <p:animEffect transition="in" filter="fade">
                                      <p:cBhvr>
                                        <p:cTn id="13" dur="500"/>
                                        <p:tgtEl>
                                          <p:spTgt spid="263172"/>
                                        </p:tgtEl>
                                      </p:cBhvr>
                                    </p:animEffect>
                                  </p:childTnLst>
                                </p:cTn>
                              </p:par>
                              <p:par>
                                <p:cTn id="14" presetID="10" presetClass="entr" presetSubtype="0" fill="hold" nodeType="withEffect">
                                  <p:stCondLst>
                                    <p:cond delay="0"/>
                                  </p:stCondLst>
                                  <p:childTnLst>
                                    <p:set>
                                      <p:cBhvr>
                                        <p:cTn id="15" dur="1" fill="hold">
                                          <p:stCondLst>
                                            <p:cond delay="0"/>
                                          </p:stCondLst>
                                        </p:cTn>
                                        <p:tgtEl>
                                          <p:spTgt spid="263173"/>
                                        </p:tgtEl>
                                        <p:attrNameLst>
                                          <p:attrName>style.visibility</p:attrName>
                                        </p:attrNameLst>
                                      </p:cBhvr>
                                      <p:to>
                                        <p:strVal val="visible"/>
                                      </p:to>
                                    </p:set>
                                    <p:animEffect transition="in" filter="fade">
                                      <p:cBhvr>
                                        <p:cTn id="16" dur="500"/>
                                        <p:tgtEl>
                                          <p:spTgt spid="263173"/>
                                        </p:tgtEl>
                                      </p:cBhvr>
                                    </p:animEffect>
                                  </p:childTnLst>
                                </p:cTn>
                              </p:par>
                              <p:par>
                                <p:cTn id="17" presetID="10" presetClass="entr" presetSubtype="0" fill="hold" nodeType="withEffect">
                                  <p:stCondLst>
                                    <p:cond delay="0"/>
                                  </p:stCondLst>
                                  <p:childTnLst>
                                    <p:set>
                                      <p:cBhvr>
                                        <p:cTn id="18" dur="1" fill="hold">
                                          <p:stCondLst>
                                            <p:cond delay="0"/>
                                          </p:stCondLst>
                                        </p:cTn>
                                        <p:tgtEl>
                                          <p:spTgt spid="263174"/>
                                        </p:tgtEl>
                                        <p:attrNameLst>
                                          <p:attrName>style.visibility</p:attrName>
                                        </p:attrNameLst>
                                      </p:cBhvr>
                                      <p:to>
                                        <p:strVal val="visible"/>
                                      </p:to>
                                    </p:set>
                                    <p:animEffect transition="in" filter="fade">
                                      <p:cBhvr>
                                        <p:cTn id="19" dur="500"/>
                                        <p:tgtEl>
                                          <p:spTgt spid="26317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3184"/>
                                        </p:tgtEl>
                                        <p:attrNameLst>
                                          <p:attrName>style.visibility</p:attrName>
                                        </p:attrNameLst>
                                      </p:cBhvr>
                                      <p:to>
                                        <p:strVal val="visible"/>
                                      </p:to>
                                    </p:set>
                                    <p:animEffect transition="in" filter="fade">
                                      <p:cBhvr>
                                        <p:cTn id="22" dur="500"/>
                                        <p:tgtEl>
                                          <p:spTgt spid="26318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3175"/>
                                        </p:tgtEl>
                                        <p:attrNameLst>
                                          <p:attrName>style.visibility</p:attrName>
                                        </p:attrNameLst>
                                      </p:cBhvr>
                                      <p:to>
                                        <p:strVal val="visible"/>
                                      </p:to>
                                    </p:set>
                                    <p:animEffect transition="in" filter="fade">
                                      <p:cBhvr>
                                        <p:cTn id="27" dur="500"/>
                                        <p:tgtEl>
                                          <p:spTgt spid="263175"/>
                                        </p:tgtEl>
                                      </p:cBhvr>
                                    </p:animEffect>
                                  </p:childTnLst>
                                </p:cTn>
                              </p:par>
                              <p:par>
                                <p:cTn id="28" presetID="10" presetClass="entr" presetSubtype="0" fill="hold" nodeType="withEffect">
                                  <p:stCondLst>
                                    <p:cond delay="0"/>
                                  </p:stCondLst>
                                  <p:childTnLst>
                                    <p:set>
                                      <p:cBhvr>
                                        <p:cTn id="29" dur="1" fill="hold">
                                          <p:stCondLst>
                                            <p:cond delay="0"/>
                                          </p:stCondLst>
                                        </p:cTn>
                                        <p:tgtEl>
                                          <p:spTgt spid="263176"/>
                                        </p:tgtEl>
                                        <p:attrNameLst>
                                          <p:attrName>style.visibility</p:attrName>
                                        </p:attrNameLst>
                                      </p:cBhvr>
                                      <p:to>
                                        <p:strVal val="visible"/>
                                      </p:to>
                                    </p:set>
                                    <p:animEffect transition="in" filter="fade">
                                      <p:cBhvr>
                                        <p:cTn id="30" dur="500"/>
                                        <p:tgtEl>
                                          <p:spTgt spid="26317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3180"/>
                                        </p:tgtEl>
                                        <p:attrNameLst>
                                          <p:attrName>style.visibility</p:attrName>
                                        </p:attrNameLst>
                                      </p:cBhvr>
                                      <p:to>
                                        <p:strVal val="visible"/>
                                      </p:to>
                                    </p:set>
                                    <p:animEffect transition="in" filter="fade">
                                      <p:cBhvr>
                                        <p:cTn id="33" dur="500"/>
                                        <p:tgtEl>
                                          <p:spTgt spid="263180"/>
                                        </p:tgtEl>
                                      </p:cBhvr>
                                    </p:animEffect>
                                  </p:childTnLst>
                                </p:cTn>
                              </p:par>
                              <p:par>
                                <p:cTn id="34" presetID="10" presetClass="entr" presetSubtype="0" fill="hold" nodeType="withEffect">
                                  <p:stCondLst>
                                    <p:cond delay="0"/>
                                  </p:stCondLst>
                                  <p:childTnLst>
                                    <p:set>
                                      <p:cBhvr>
                                        <p:cTn id="35" dur="1" fill="hold">
                                          <p:stCondLst>
                                            <p:cond delay="0"/>
                                          </p:stCondLst>
                                        </p:cTn>
                                        <p:tgtEl>
                                          <p:spTgt spid="263181"/>
                                        </p:tgtEl>
                                        <p:attrNameLst>
                                          <p:attrName>style.visibility</p:attrName>
                                        </p:attrNameLst>
                                      </p:cBhvr>
                                      <p:to>
                                        <p:strVal val="visible"/>
                                      </p:to>
                                    </p:set>
                                    <p:animEffect transition="in" filter="fade">
                                      <p:cBhvr>
                                        <p:cTn id="36" dur="500"/>
                                        <p:tgtEl>
                                          <p:spTgt spid="263181"/>
                                        </p:tgtEl>
                                      </p:cBhvr>
                                    </p:animEffect>
                                  </p:childTnLst>
                                </p:cTn>
                              </p:par>
                              <p:par>
                                <p:cTn id="37" presetID="10" presetClass="entr" presetSubtype="0" fill="hold" nodeType="withEffect">
                                  <p:stCondLst>
                                    <p:cond delay="0"/>
                                  </p:stCondLst>
                                  <p:childTnLst>
                                    <p:set>
                                      <p:cBhvr>
                                        <p:cTn id="38" dur="1" fill="hold">
                                          <p:stCondLst>
                                            <p:cond delay="0"/>
                                          </p:stCondLst>
                                        </p:cTn>
                                        <p:tgtEl>
                                          <p:spTgt spid="263182"/>
                                        </p:tgtEl>
                                        <p:attrNameLst>
                                          <p:attrName>style.visibility</p:attrName>
                                        </p:attrNameLst>
                                      </p:cBhvr>
                                      <p:to>
                                        <p:strVal val="visible"/>
                                      </p:to>
                                    </p:set>
                                    <p:animEffect transition="in" filter="fade">
                                      <p:cBhvr>
                                        <p:cTn id="39" dur="500"/>
                                        <p:tgtEl>
                                          <p:spTgt spid="263182"/>
                                        </p:tgtEl>
                                      </p:cBhvr>
                                    </p:animEffect>
                                  </p:childTnLst>
                                </p:cTn>
                              </p:par>
                              <p:par>
                                <p:cTn id="40" presetID="10" presetClass="entr" presetSubtype="0" fill="hold" nodeType="withEffect">
                                  <p:stCondLst>
                                    <p:cond delay="0"/>
                                  </p:stCondLst>
                                  <p:childTnLst>
                                    <p:set>
                                      <p:cBhvr>
                                        <p:cTn id="41" dur="1" fill="hold">
                                          <p:stCondLst>
                                            <p:cond delay="0"/>
                                          </p:stCondLst>
                                        </p:cTn>
                                        <p:tgtEl>
                                          <p:spTgt spid="263183"/>
                                        </p:tgtEl>
                                        <p:attrNameLst>
                                          <p:attrName>style.visibility</p:attrName>
                                        </p:attrNameLst>
                                      </p:cBhvr>
                                      <p:to>
                                        <p:strVal val="visible"/>
                                      </p:to>
                                    </p:set>
                                    <p:animEffect transition="in" filter="fade">
                                      <p:cBhvr>
                                        <p:cTn id="42" dur="500"/>
                                        <p:tgtEl>
                                          <p:spTgt spid="26318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63185"/>
                                        </p:tgtEl>
                                        <p:attrNameLst>
                                          <p:attrName>style.visibility</p:attrName>
                                        </p:attrNameLst>
                                      </p:cBhvr>
                                      <p:to>
                                        <p:strVal val="visible"/>
                                      </p:to>
                                    </p:set>
                                    <p:animEffect transition="in" filter="fade">
                                      <p:cBhvr>
                                        <p:cTn id="45" dur="500"/>
                                        <p:tgtEl>
                                          <p:spTgt spid="263185"/>
                                        </p:tgtEl>
                                      </p:cBhvr>
                                    </p:animEffect>
                                  </p:childTnLst>
                                </p:cTn>
                              </p:par>
                              <p:par>
                                <p:cTn id="46" presetID="10" presetClass="entr" presetSubtype="0" fill="hold" nodeType="withEffect">
                                  <p:stCondLst>
                                    <p:cond delay="0"/>
                                  </p:stCondLst>
                                  <p:childTnLst>
                                    <p:set>
                                      <p:cBhvr>
                                        <p:cTn id="47" dur="1" fill="hold">
                                          <p:stCondLst>
                                            <p:cond delay="0"/>
                                          </p:stCondLst>
                                        </p:cTn>
                                        <p:tgtEl>
                                          <p:spTgt spid="263186"/>
                                        </p:tgtEl>
                                        <p:attrNameLst>
                                          <p:attrName>style.visibility</p:attrName>
                                        </p:attrNameLst>
                                      </p:cBhvr>
                                      <p:to>
                                        <p:strVal val="visible"/>
                                      </p:to>
                                    </p:set>
                                    <p:animEffect transition="in" filter="fade">
                                      <p:cBhvr>
                                        <p:cTn id="48" dur="500"/>
                                        <p:tgtEl>
                                          <p:spTgt spid="263186"/>
                                        </p:tgtEl>
                                      </p:cBhvr>
                                    </p:animEffect>
                                  </p:childTnLst>
                                </p:cTn>
                              </p:par>
                              <p:par>
                                <p:cTn id="49" presetID="10" presetClass="entr" presetSubtype="0" fill="hold" nodeType="withEffect">
                                  <p:stCondLst>
                                    <p:cond delay="0"/>
                                  </p:stCondLst>
                                  <p:childTnLst>
                                    <p:set>
                                      <p:cBhvr>
                                        <p:cTn id="50" dur="1" fill="hold">
                                          <p:stCondLst>
                                            <p:cond delay="0"/>
                                          </p:stCondLst>
                                        </p:cTn>
                                        <p:tgtEl>
                                          <p:spTgt spid="263187"/>
                                        </p:tgtEl>
                                        <p:attrNameLst>
                                          <p:attrName>style.visibility</p:attrName>
                                        </p:attrNameLst>
                                      </p:cBhvr>
                                      <p:to>
                                        <p:strVal val="visible"/>
                                      </p:to>
                                    </p:set>
                                    <p:animEffect transition="in" filter="fade">
                                      <p:cBhvr>
                                        <p:cTn id="51" dur="500"/>
                                        <p:tgtEl>
                                          <p:spTgt spid="263187"/>
                                        </p:tgtEl>
                                      </p:cBhvr>
                                    </p:animEffect>
                                  </p:childTnLst>
                                </p:cTn>
                              </p:par>
                              <p:par>
                                <p:cTn id="52" presetID="10" presetClass="entr" presetSubtype="0" fill="hold" nodeType="withEffect">
                                  <p:stCondLst>
                                    <p:cond delay="0"/>
                                  </p:stCondLst>
                                  <p:childTnLst>
                                    <p:set>
                                      <p:cBhvr>
                                        <p:cTn id="53" dur="1" fill="hold">
                                          <p:stCondLst>
                                            <p:cond delay="0"/>
                                          </p:stCondLst>
                                        </p:cTn>
                                        <p:tgtEl>
                                          <p:spTgt spid="263189"/>
                                        </p:tgtEl>
                                        <p:attrNameLst>
                                          <p:attrName>style.visibility</p:attrName>
                                        </p:attrNameLst>
                                      </p:cBhvr>
                                      <p:to>
                                        <p:strVal val="visible"/>
                                      </p:to>
                                    </p:set>
                                    <p:animEffect transition="in" filter="fade">
                                      <p:cBhvr>
                                        <p:cTn id="54" dur="500"/>
                                        <p:tgtEl>
                                          <p:spTgt spid="263189"/>
                                        </p:tgtEl>
                                      </p:cBhvr>
                                    </p:animEffect>
                                  </p:childTnLst>
                                </p:cTn>
                              </p:par>
                              <p:par>
                                <p:cTn id="55" presetID="10" presetClass="entr" presetSubtype="0" fill="hold" nodeType="withEffect">
                                  <p:stCondLst>
                                    <p:cond delay="0"/>
                                  </p:stCondLst>
                                  <p:childTnLst>
                                    <p:set>
                                      <p:cBhvr>
                                        <p:cTn id="56" dur="1" fill="hold">
                                          <p:stCondLst>
                                            <p:cond delay="0"/>
                                          </p:stCondLst>
                                        </p:cTn>
                                        <p:tgtEl>
                                          <p:spTgt spid="263190"/>
                                        </p:tgtEl>
                                        <p:attrNameLst>
                                          <p:attrName>style.visibility</p:attrName>
                                        </p:attrNameLst>
                                      </p:cBhvr>
                                      <p:to>
                                        <p:strVal val="visible"/>
                                      </p:to>
                                    </p:set>
                                    <p:animEffect transition="in" filter="fade">
                                      <p:cBhvr>
                                        <p:cTn id="57" dur="500"/>
                                        <p:tgtEl>
                                          <p:spTgt spid="26319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63177"/>
                                        </p:tgtEl>
                                        <p:attrNameLst>
                                          <p:attrName>style.visibility</p:attrName>
                                        </p:attrNameLst>
                                      </p:cBhvr>
                                      <p:to>
                                        <p:strVal val="visible"/>
                                      </p:to>
                                    </p:set>
                                    <p:animEffect transition="in" filter="fade">
                                      <p:cBhvr>
                                        <p:cTn id="62" dur="500"/>
                                        <p:tgtEl>
                                          <p:spTgt spid="263177"/>
                                        </p:tgtEl>
                                      </p:cBhvr>
                                    </p:animEffect>
                                  </p:childTnLst>
                                </p:cTn>
                              </p:par>
                              <p:par>
                                <p:cTn id="63" presetID="10" presetClass="entr" presetSubtype="0" fill="hold" nodeType="withEffect">
                                  <p:stCondLst>
                                    <p:cond delay="0"/>
                                  </p:stCondLst>
                                  <p:childTnLst>
                                    <p:set>
                                      <p:cBhvr>
                                        <p:cTn id="64" dur="1" fill="hold">
                                          <p:stCondLst>
                                            <p:cond delay="0"/>
                                          </p:stCondLst>
                                        </p:cTn>
                                        <p:tgtEl>
                                          <p:spTgt spid="263178"/>
                                        </p:tgtEl>
                                        <p:attrNameLst>
                                          <p:attrName>style.visibility</p:attrName>
                                        </p:attrNameLst>
                                      </p:cBhvr>
                                      <p:to>
                                        <p:strVal val="visible"/>
                                      </p:to>
                                    </p:set>
                                    <p:animEffect transition="in" filter="fade">
                                      <p:cBhvr>
                                        <p:cTn id="65" dur="500"/>
                                        <p:tgtEl>
                                          <p:spTgt spid="26317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63188"/>
                                        </p:tgtEl>
                                        <p:attrNameLst>
                                          <p:attrName>style.visibility</p:attrName>
                                        </p:attrNameLst>
                                      </p:cBhvr>
                                      <p:to>
                                        <p:strVal val="visible"/>
                                      </p:to>
                                    </p:set>
                                    <p:animEffect transition="in" filter="fade">
                                      <p:cBhvr>
                                        <p:cTn id="68" dur="500"/>
                                        <p:tgtEl>
                                          <p:spTgt spid="263188"/>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0" grpId="0"/>
      <p:bldP spid="263171" grpId="0"/>
      <p:bldP spid="263172" grpId="0"/>
      <p:bldP spid="263177" grpId="0"/>
      <p:bldP spid="263180" grpId="0"/>
      <p:bldP spid="263184" grpId="0"/>
      <p:bldP spid="263185" grpId="0"/>
      <p:bldP spid="263188"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068" name="Rectangle 84">
            <a:hlinkClick r:id="rId2" action="ppaction://hlinksldjump"/>
          </p:cNvPr>
          <p:cNvSpPr>
            <a:spLocks noChangeArrowheads="1"/>
          </p:cNvSpPr>
          <p:nvPr/>
        </p:nvSpPr>
        <p:spPr bwMode="auto">
          <a:xfrm>
            <a:off x="2997200" y="1816101"/>
            <a:ext cx="4411464"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kumimoji="1" lang="zh-CN" altLang="en-US" sz="3200">
                <a:solidFill>
                  <a:schemeClr val="accent2"/>
                </a:solidFill>
                <a:latin typeface="Times New Roman" panose="02020603050405020304" pitchFamily="18" charset="0"/>
                <a:ea typeface="黑体" panose="02010609060101010101" pitchFamily="49" charset="-122"/>
              </a:rPr>
              <a:t>一、平面点集     </a:t>
            </a:r>
            <a:r>
              <a:rPr kumimoji="1" lang="en-US" altLang="zh-CN" sz="3200">
                <a:solidFill>
                  <a:schemeClr val="accent2"/>
                </a:solidFill>
                <a:latin typeface="Times New Roman" panose="02020603050405020304" pitchFamily="18" charset="0"/>
                <a:ea typeface="黑体" panose="02010609060101010101" pitchFamily="49" charset="-122"/>
              </a:rPr>
              <a:t>n</a:t>
            </a:r>
            <a:r>
              <a:rPr kumimoji="1" lang="zh-CN" altLang="en-US" sz="3200">
                <a:solidFill>
                  <a:schemeClr val="accent2"/>
                </a:solidFill>
                <a:latin typeface="Times New Roman" panose="02020603050405020304" pitchFamily="18" charset="0"/>
                <a:ea typeface="黑体" panose="02010609060101010101" pitchFamily="49" charset="-122"/>
              </a:rPr>
              <a:t>维空间</a:t>
            </a:r>
          </a:p>
        </p:txBody>
      </p:sp>
      <p:sp>
        <p:nvSpPr>
          <p:cNvPr id="170069" name="Rectangle 85">
            <a:hlinkClick r:id="rId3" action="ppaction://hlinksldjump"/>
          </p:cNvPr>
          <p:cNvSpPr>
            <a:spLocks noChangeArrowheads="1"/>
          </p:cNvSpPr>
          <p:nvPr/>
        </p:nvSpPr>
        <p:spPr bwMode="auto">
          <a:xfrm>
            <a:off x="2997201" y="2446339"/>
            <a:ext cx="3693319"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kumimoji="1" lang="zh-CN" altLang="en-US" sz="3200">
                <a:solidFill>
                  <a:schemeClr val="accent2"/>
                </a:solidFill>
                <a:latin typeface="Times New Roman" panose="02020603050405020304" pitchFamily="18" charset="0"/>
                <a:ea typeface="黑体" panose="02010609060101010101" pitchFamily="49" charset="-122"/>
              </a:rPr>
              <a:t>二、多元函数的概念</a:t>
            </a:r>
          </a:p>
        </p:txBody>
      </p:sp>
      <p:sp>
        <p:nvSpPr>
          <p:cNvPr id="170070" name="Rectangle 86">
            <a:hlinkClick r:id="rId4" action="ppaction://hlinksldjump"/>
          </p:cNvPr>
          <p:cNvSpPr>
            <a:spLocks noChangeArrowheads="1"/>
          </p:cNvSpPr>
          <p:nvPr/>
        </p:nvSpPr>
        <p:spPr bwMode="auto">
          <a:xfrm>
            <a:off x="2997201" y="3103564"/>
            <a:ext cx="3693319"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kumimoji="1" lang="zh-CN" altLang="en-US" sz="3200">
                <a:solidFill>
                  <a:schemeClr val="accent2"/>
                </a:solidFill>
                <a:latin typeface="Times New Roman" panose="02020603050405020304" pitchFamily="18" charset="0"/>
                <a:ea typeface="黑体" panose="02010609060101010101" pitchFamily="49" charset="-122"/>
              </a:rPr>
              <a:t>三、多元函数的极限</a:t>
            </a:r>
          </a:p>
        </p:txBody>
      </p:sp>
      <p:sp>
        <p:nvSpPr>
          <p:cNvPr id="170071" name="Rectangle 87">
            <a:hlinkClick r:id="rId5" action="ppaction://hlinksldjump"/>
          </p:cNvPr>
          <p:cNvSpPr>
            <a:spLocks noChangeArrowheads="1"/>
          </p:cNvSpPr>
          <p:nvPr/>
        </p:nvSpPr>
        <p:spPr bwMode="auto">
          <a:xfrm>
            <a:off x="2997200" y="3760789"/>
            <a:ext cx="4103688"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kumimoji="1" lang="zh-CN" altLang="en-US" sz="3200">
                <a:solidFill>
                  <a:schemeClr val="accent2"/>
                </a:solidFill>
                <a:latin typeface="Times New Roman" panose="02020603050405020304" pitchFamily="18" charset="0"/>
                <a:ea typeface="黑体" panose="02010609060101010101" pitchFamily="49" charset="-122"/>
              </a:rPr>
              <a:t>四、多元函数的连续性</a:t>
            </a:r>
          </a:p>
        </p:txBody>
      </p:sp>
      <p:sp>
        <p:nvSpPr>
          <p:cNvPr id="170073" name="Rectangle 89"/>
          <p:cNvSpPr>
            <a:spLocks noChangeArrowheads="1"/>
          </p:cNvSpPr>
          <p:nvPr/>
        </p:nvSpPr>
        <p:spPr bwMode="auto">
          <a:xfrm>
            <a:off x="1981200" y="228600"/>
            <a:ext cx="8686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en-US" sz="4000" dirty="0">
                <a:solidFill>
                  <a:schemeClr val="accent2"/>
                </a:solidFill>
                <a:latin typeface="黑体" panose="02010609060101010101" pitchFamily="49" charset="-122"/>
                <a:ea typeface="黑体" panose="02010609060101010101" pitchFamily="49" charset="-122"/>
              </a:rPr>
              <a:t>第一节 </a:t>
            </a:r>
            <a:r>
              <a:rPr lang="en-US" altLang="en-US" sz="4000" dirty="0" err="1">
                <a:solidFill>
                  <a:schemeClr val="accent2"/>
                </a:solidFill>
                <a:latin typeface="黑体" panose="02010609060101010101" pitchFamily="49" charset="-122"/>
                <a:ea typeface="黑体" panose="02010609060101010101" pitchFamily="49" charset="-122"/>
              </a:rPr>
              <a:t>多元函数的基本概念</a:t>
            </a:r>
            <a:r>
              <a:rPr lang="en-US" altLang="en-US" sz="4000" dirty="0">
                <a:solidFill>
                  <a:schemeClr val="accent2"/>
                </a:solidFill>
                <a:latin typeface="黑体" panose="02010609060101010101" pitchFamily="49" charset="-122"/>
                <a:ea typeface="黑体" panose="02010609060101010101" pitchFamily="49" charset="-122"/>
              </a:rPr>
              <a:t> </a:t>
            </a:r>
            <a:endParaRPr lang="zh-CN" altLang="en-US" sz="4000" dirty="0">
              <a:solidFill>
                <a:schemeClr val="accent2"/>
              </a:solidFill>
              <a:latin typeface="黑体" panose="02010609060101010101" pitchFamily="49" charset="-122"/>
              <a:ea typeface="黑体" panose="02010609060101010101" pitchFamily="49" charset="-122"/>
            </a:endParaRPr>
          </a:p>
        </p:txBody>
      </p:sp>
      <p:sp>
        <p:nvSpPr>
          <p:cNvPr id="2" name="日期占位符 1"/>
          <p:cNvSpPr>
            <a:spLocks noGrp="1"/>
          </p:cNvSpPr>
          <p:nvPr>
            <p:ph type="dt" sz="half" idx="10"/>
          </p:nvPr>
        </p:nvSpPr>
        <p:spPr/>
        <p:txBody>
          <a:bodyPr/>
          <a:lstStyle/>
          <a:p>
            <a:fld id="{6B92CE17-2CC9-4DB4-8FB8-F51AA72DD4C8}" type="datetime11">
              <a:rPr lang="zh-CN" altLang="en-US" smtClean="0"/>
              <a:t>12:39:01</a:t>
            </a:fld>
            <a:endParaRPr lang="en-US" altLang="zh-CN"/>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Text Box 2"/>
          <p:cNvSpPr txBox="1">
            <a:spLocks noChangeArrowheads="1"/>
          </p:cNvSpPr>
          <p:nvPr/>
        </p:nvSpPr>
        <p:spPr bwMode="auto">
          <a:xfrm>
            <a:off x="2209800" y="2147888"/>
            <a:ext cx="22098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2800" b="1" dirty="0">
                <a:solidFill>
                  <a:schemeClr val="accent2"/>
                </a:solidFill>
                <a:latin typeface="Times New Roman" panose="02020603050405020304" pitchFamily="18" charset="0"/>
                <a:ea typeface="黑体" panose="02010609060101010101" pitchFamily="49" charset="-122"/>
              </a:rPr>
              <a:t>反例</a:t>
            </a:r>
            <a:r>
              <a:rPr kumimoji="1" lang="en-US" altLang="zh-CN" sz="2800" b="1" dirty="0">
                <a:solidFill>
                  <a:schemeClr val="accent2"/>
                </a:solidFill>
                <a:latin typeface="Times New Roman" panose="02020603050405020304" pitchFamily="18" charset="0"/>
                <a:ea typeface="黑体" panose="02010609060101010101" pitchFamily="49" charset="-122"/>
              </a:rPr>
              <a:t>:</a:t>
            </a:r>
            <a:r>
              <a:rPr kumimoji="1" lang="en-US" altLang="zh-CN" sz="2800" b="1" dirty="0">
                <a:solidFill>
                  <a:schemeClr val="tx2"/>
                </a:solidFill>
                <a:latin typeface="Times New Roman" panose="02020603050405020304" pitchFamily="18" charset="0"/>
                <a:ea typeface="黑体" panose="02010609060101010101" pitchFamily="49" charset="-122"/>
              </a:rPr>
              <a:t>  </a:t>
            </a:r>
            <a:r>
              <a:rPr kumimoji="1" lang="zh-CN" altLang="en-US" sz="2800" dirty="0">
                <a:latin typeface="Times New Roman" panose="02020603050405020304" pitchFamily="18" charset="0"/>
                <a:ea typeface="黑体" panose="02010609060101010101" pitchFamily="49" charset="-122"/>
              </a:rPr>
              <a:t>函数</a:t>
            </a:r>
          </a:p>
        </p:txBody>
      </p:sp>
      <p:graphicFrame>
        <p:nvGraphicFramePr>
          <p:cNvPr id="264195" name="Object 3"/>
          <p:cNvGraphicFramePr>
            <a:graphicFrameLocks noChangeAspect="1"/>
          </p:cNvGraphicFramePr>
          <p:nvPr/>
        </p:nvGraphicFramePr>
        <p:xfrm>
          <a:off x="4114800" y="2243138"/>
          <a:ext cx="1371600" cy="406400"/>
        </p:xfrm>
        <a:graphic>
          <a:graphicData uri="http://schemas.openxmlformats.org/presentationml/2006/ole">
            <mc:AlternateContent xmlns:mc="http://schemas.openxmlformats.org/markup-compatibility/2006">
              <mc:Choice xmlns:v="urn:schemas-microsoft-com:vml" Requires="v">
                <p:oleObj spid="_x0000_s264987" name="Equation" r:id="rId3" imgW="1371600" imgH="406080" progId="Equation.3">
                  <p:embed/>
                </p:oleObj>
              </mc:Choice>
              <mc:Fallback>
                <p:oleObj name="Equation" r:id="rId3" imgW="1371600" imgH="40608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2243138"/>
                        <a:ext cx="13716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4196" name="Text Box 4"/>
          <p:cNvSpPr txBox="1">
            <a:spLocks noChangeArrowheads="1"/>
          </p:cNvSpPr>
          <p:nvPr/>
        </p:nvSpPr>
        <p:spPr bwMode="auto">
          <a:xfrm>
            <a:off x="2133600" y="3200401"/>
            <a:ext cx="28194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2800">
                <a:latin typeface="Times New Roman" panose="02020603050405020304" pitchFamily="18" charset="0"/>
                <a:ea typeface="黑体" panose="02010609060101010101" pitchFamily="49" charset="-122"/>
              </a:rPr>
              <a:t>易知</a:t>
            </a:r>
          </a:p>
        </p:txBody>
      </p:sp>
      <p:graphicFrame>
        <p:nvGraphicFramePr>
          <p:cNvPr id="264197" name="Object 5"/>
          <p:cNvGraphicFramePr>
            <a:graphicFrameLocks noChangeAspect="1"/>
          </p:cNvGraphicFramePr>
          <p:nvPr/>
        </p:nvGraphicFramePr>
        <p:xfrm>
          <a:off x="2995613" y="3238500"/>
          <a:ext cx="3402012" cy="495300"/>
        </p:xfrm>
        <a:graphic>
          <a:graphicData uri="http://schemas.openxmlformats.org/presentationml/2006/ole">
            <mc:AlternateContent xmlns:mc="http://schemas.openxmlformats.org/markup-compatibility/2006">
              <mc:Choice xmlns:v="urn:schemas-microsoft-com:vml" Requires="v">
                <p:oleObj spid="_x0000_s264988" name="Equation" r:id="rId5" imgW="3403440" imgH="495000" progId="Equation.3">
                  <p:embed/>
                </p:oleObj>
              </mc:Choice>
              <mc:Fallback>
                <p:oleObj name="Equation" r:id="rId5" imgW="3403440" imgH="4950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5613" y="3238500"/>
                        <a:ext cx="3402012"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4198" name="Text Box 6"/>
          <p:cNvSpPr txBox="1">
            <a:spLocks noChangeArrowheads="1"/>
          </p:cNvSpPr>
          <p:nvPr/>
        </p:nvSpPr>
        <p:spPr bwMode="auto">
          <a:xfrm>
            <a:off x="6324600" y="3200401"/>
            <a:ext cx="7620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en-US" altLang="zh-CN" sz="2800" dirty="0">
                <a:latin typeface="Times New Roman" panose="02020603050405020304" pitchFamily="18" charset="0"/>
                <a:ea typeface="黑体" panose="02010609060101010101" pitchFamily="49" charset="-122"/>
              </a:rPr>
              <a:t> </a:t>
            </a:r>
            <a:r>
              <a:rPr kumimoji="1" lang="zh-CN" altLang="en-US" sz="2800" dirty="0">
                <a:latin typeface="Times New Roman" panose="02020603050405020304" pitchFamily="18" charset="0"/>
                <a:ea typeface="黑体" panose="02010609060101010101" pitchFamily="49" charset="-122"/>
              </a:rPr>
              <a:t>但</a:t>
            </a:r>
          </a:p>
        </p:txBody>
      </p:sp>
      <p:graphicFrame>
        <p:nvGraphicFramePr>
          <p:cNvPr id="264199" name="Object 7"/>
          <p:cNvGraphicFramePr>
            <a:graphicFrameLocks noChangeAspect="1"/>
          </p:cNvGraphicFramePr>
          <p:nvPr/>
        </p:nvGraphicFramePr>
        <p:xfrm>
          <a:off x="2560638" y="3870325"/>
          <a:ext cx="4760912" cy="495300"/>
        </p:xfrm>
        <a:graphic>
          <a:graphicData uri="http://schemas.openxmlformats.org/presentationml/2006/ole">
            <mc:AlternateContent xmlns:mc="http://schemas.openxmlformats.org/markup-compatibility/2006">
              <mc:Choice xmlns:v="urn:schemas-microsoft-com:vml" Requires="v">
                <p:oleObj spid="_x0000_s264989" name="Equation" r:id="rId7" imgW="4762440" imgH="495000" progId="Equation.3">
                  <p:embed/>
                </p:oleObj>
              </mc:Choice>
              <mc:Fallback>
                <p:oleObj name="Equation" r:id="rId7" imgW="4762440" imgH="4950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0638" y="3870325"/>
                        <a:ext cx="4760912"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4200" name="Text Box 8"/>
          <p:cNvSpPr txBox="1">
            <a:spLocks noChangeArrowheads="1"/>
          </p:cNvSpPr>
          <p:nvPr/>
        </p:nvSpPr>
        <p:spPr bwMode="auto">
          <a:xfrm>
            <a:off x="3962400" y="5791201"/>
            <a:ext cx="46482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2800">
                <a:latin typeface="Times New Roman" panose="02020603050405020304" pitchFamily="18" charset="0"/>
                <a:ea typeface="黑体" panose="02010609060101010101" pitchFamily="49" charset="-122"/>
              </a:rPr>
              <a:t>因此</a:t>
            </a:r>
            <a:r>
              <a:rPr kumimoji="1" lang="en-US" altLang="zh-CN" sz="2800">
                <a:latin typeface="Times New Roman" panose="02020603050405020304" pitchFamily="18" charset="0"/>
                <a:ea typeface="黑体" panose="02010609060101010101" pitchFamily="49" charset="-122"/>
              </a:rPr>
              <a:t>,</a:t>
            </a:r>
            <a:r>
              <a:rPr kumimoji="1" lang="zh-CN" altLang="en-US" sz="2800">
                <a:latin typeface="Times New Roman" panose="02020603050405020304" pitchFamily="18" charset="0"/>
                <a:ea typeface="黑体" panose="02010609060101010101" pitchFamily="49" charset="-122"/>
              </a:rPr>
              <a:t>函数在点 </a:t>
            </a:r>
            <a:r>
              <a:rPr kumimoji="1" lang="en-US" altLang="zh-CN" sz="2800">
                <a:latin typeface="Times New Roman" panose="02020603050405020304" pitchFamily="18" charset="0"/>
                <a:ea typeface="黑体" panose="02010609060101010101" pitchFamily="49" charset="-122"/>
              </a:rPr>
              <a:t>(0,0) </a:t>
            </a:r>
            <a:r>
              <a:rPr kumimoji="1" lang="zh-CN" altLang="en-US" sz="2800">
                <a:latin typeface="Times New Roman" panose="02020603050405020304" pitchFamily="18" charset="0"/>
                <a:ea typeface="黑体" panose="02010609060101010101" pitchFamily="49" charset="-122"/>
              </a:rPr>
              <a:t>不可微 </a:t>
            </a:r>
            <a:r>
              <a:rPr kumimoji="1" lang="en-US" altLang="zh-CN" sz="2800">
                <a:latin typeface="Times New Roman" panose="02020603050405020304" pitchFamily="18" charset="0"/>
                <a:ea typeface="黑体" panose="02010609060101010101" pitchFamily="49" charset="-122"/>
              </a:rPr>
              <a:t>.</a:t>
            </a:r>
          </a:p>
        </p:txBody>
      </p:sp>
      <p:graphicFrame>
        <p:nvGraphicFramePr>
          <p:cNvPr id="264201" name="Object 9"/>
          <p:cNvGraphicFramePr>
            <a:graphicFrameLocks noChangeAspect="1"/>
          </p:cNvGraphicFramePr>
          <p:nvPr/>
        </p:nvGraphicFramePr>
        <p:xfrm>
          <a:off x="2743200" y="5842000"/>
          <a:ext cx="1066800" cy="406400"/>
        </p:xfrm>
        <a:graphic>
          <a:graphicData uri="http://schemas.openxmlformats.org/presentationml/2006/ole">
            <mc:AlternateContent xmlns:mc="http://schemas.openxmlformats.org/markup-compatibility/2006">
              <mc:Choice xmlns:v="urn:schemas-microsoft-com:vml" Requires="v">
                <p:oleObj spid="_x0000_s264990" name="Equation" r:id="rId9" imgW="1066680" imgH="406080" progId="Equation.3">
                  <p:embed/>
                </p:oleObj>
              </mc:Choice>
              <mc:Fallback>
                <p:oleObj name="Equation" r:id="rId9" imgW="1066680" imgH="40608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43200" y="5842000"/>
                        <a:ext cx="10668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4202" name="Rectangle 10"/>
          <p:cNvSpPr>
            <a:spLocks noChangeArrowheads="1"/>
          </p:cNvSpPr>
          <p:nvPr/>
        </p:nvSpPr>
        <p:spPr bwMode="auto">
          <a:xfrm>
            <a:off x="2105025" y="381000"/>
            <a:ext cx="5029200" cy="53340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lstStyle/>
          <a:p>
            <a:pPr>
              <a:spcBef>
                <a:spcPct val="50000"/>
              </a:spcBef>
            </a:pPr>
            <a:r>
              <a:rPr kumimoji="1" lang="zh-CN" altLang="en-US" sz="2800" b="1">
                <a:solidFill>
                  <a:schemeClr val="accent2"/>
                </a:solidFill>
                <a:latin typeface="Times New Roman" panose="02020603050405020304" pitchFamily="18" charset="0"/>
                <a:ea typeface="黑体" panose="02010609060101010101" pitchFamily="49" charset="-122"/>
              </a:rPr>
              <a:t>注</a:t>
            </a:r>
            <a:r>
              <a:rPr kumimoji="1" lang="en-US" altLang="zh-CN" sz="2800" b="1">
                <a:solidFill>
                  <a:schemeClr val="accent2"/>
                </a:solidFill>
                <a:latin typeface="Times New Roman" panose="02020603050405020304" pitchFamily="18" charset="0"/>
                <a:ea typeface="黑体" panose="02010609060101010101" pitchFamily="49" charset="-122"/>
              </a:rPr>
              <a:t>:</a:t>
            </a:r>
            <a:r>
              <a:rPr kumimoji="1" lang="en-US" altLang="zh-CN" sz="2800">
                <a:latin typeface="Times New Roman" panose="02020603050405020304" pitchFamily="18" charset="0"/>
                <a:ea typeface="黑体" panose="02010609060101010101" pitchFamily="49" charset="-122"/>
              </a:rPr>
              <a:t>  </a:t>
            </a:r>
            <a:r>
              <a:rPr kumimoji="1" lang="zh-CN" altLang="en-US" sz="2800">
                <a:latin typeface="Times New Roman" panose="02020603050405020304" pitchFamily="18" charset="0"/>
                <a:ea typeface="黑体" panose="02010609060101010101" pitchFamily="49" charset="-122"/>
              </a:rPr>
              <a:t>定理</a:t>
            </a:r>
            <a:r>
              <a:rPr kumimoji="1" lang="en-US" altLang="zh-CN" sz="2800">
                <a:latin typeface="Times New Roman" panose="02020603050405020304" pitchFamily="18" charset="0"/>
                <a:ea typeface="黑体" panose="02010609060101010101" pitchFamily="49" charset="-122"/>
              </a:rPr>
              <a:t>1 </a:t>
            </a:r>
            <a:r>
              <a:rPr kumimoji="1" lang="zh-CN" altLang="en-US" sz="2800">
                <a:latin typeface="Times New Roman" panose="02020603050405020304" pitchFamily="18" charset="0"/>
                <a:ea typeface="黑体" panose="02010609060101010101" pitchFamily="49" charset="-122"/>
              </a:rPr>
              <a:t>的逆定理不成立 </a:t>
            </a:r>
            <a:r>
              <a:rPr kumimoji="1" lang="en-US" altLang="zh-CN" sz="2800">
                <a:latin typeface="Times New Roman" panose="02020603050405020304" pitchFamily="18" charset="0"/>
                <a:ea typeface="黑体" panose="02010609060101010101" pitchFamily="49" charset="-122"/>
              </a:rPr>
              <a:t>.</a:t>
            </a:r>
          </a:p>
        </p:txBody>
      </p:sp>
      <p:graphicFrame>
        <p:nvGraphicFramePr>
          <p:cNvPr id="264203" name="Object 11"/>
          <p:cNvGraphicFramePr>
            <a:graphicFrameLocks noChangeAspect="1"/>
          </p:cNvGraphicFramePr>
          <p:nvPr/>
        </p:nvGraphicFramePr>
        <p:xfrm>
          <a:off x="3243264" y="4699000"/>
          <a:ext cx="2339975" cy="985838"/>
        </p:xfrm>
        <a:graphic>
          <a:graphicData uri="http://schemas.openxmlformats.org/presentationml/2006/ole">
            <mc:AlternateContent xmlns:mc="http://schemas.openxmlformats.org/markup-compatibility/2006">
              <mc:Choice xmlns:v="urn:schemas-microsoft-com:vml" Requires="v">
                <p:oleObj spid="_x0000_s264991" name="Equation" r:id="rId11" imgW="2412720" imgH="1015920" progId="Equation.3">
                  <p:embed/>
                </p:oleObj>
              </mc:Choice>
              <mc:Fallback>
                <p:oleObj name="Equation" r:id="rId11" imgW="2412720" imgH="1015920" progId="Equation.3">
                  <p:embed/>
                  <p:pic>
                    <p:nvPicPr>
                      <p:cNvPr id="0" name="Object 11"/>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3243264" y="4699000"/>
                        <a:ext cx="2339975" cy="985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4204" name="Object 12"/>
          <p:cNvGraphicFramePr>
            <a:graphicFrameLocks noChangeAspect="1"/>
          </p:cNvGraphicFramePr>
          <p:nvPr/>
        </p:nvGraphicFramePr>
        <p:xfrm>
          <a:off x="6096000" y="4724401"/>
          <a:ext cx="2363788" cy="936625"/>
        </p:xfrm>
        <a:graphic>
          <a:graphicData uri="http://schemas.openxmlformats.org/presentationml/2006/ole">
            <mc:AlternateContent xmlns:mc="http://schemas.openxmlformats.org/markup-compatibility/2006">
              <mc:Choice xmlns:v="urn:schemas-microsoft-com:vml" Requires="v">
                <p:oleObj spid="_x0000_s264992" name="Equation" r:id="rId13" imgW="2438280" imgH="965160" progId="Equation.3">
                  <p:embed/>
                </p:oleObj>
              </mc:Choice>
              <mc:Fallback>
                <p:oleObj name="Equation" r:id="rId13" imgW="2438280" imgH="965160"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000" y="4724401"/>
                        <a:ext cx="2363788"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4205" name="Line 13"/>
          <p:cNvSpPr>
            <a:spLocks noChangeShapeType="1"/>
          </p:cNvSpPr>
          <p:nvPr/>
        </p:nvSpPr>
        <p:spPr bwMode="auto">
          <a:xfrm>
            <a:off x="3048000" y="4572000"/>
            <a:ext cx="0" cy="12192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64206" name="Object 14"/>
          <p:cNvGraphicFramePr>
            <a:graphicFrameLocks noChangeAspect="1"/>
          </p:cNvGraphicFramePr>
          <p:nvPr/>
        </p:nvGraphicFramePr>
        <p:xfrm>
          <a:off x="7391401" y="3652839"/>
          <a:ext cx="2627313" cy="998537"/>
        </p:xfrm>
        <a:graphic>
          <a:graphicData uri="http://schemas.openxmlformats.org/presentationml/2006/ole">
            <mc:AlternateContent xmlns:mc="http://schemas.openxmlformats.org/markup-compatibility/2006">
              <mc:Choice xmlns:v="urn:schemas-microsoft-com:vml" Requires="v">
                <p:oleObj spid="_x0000_s264993" name="Equation" r:id="rId15" imgW="2705040" imgH="1028520" progId="Equation.3">
                  <p:embed/>
                </p:oleObj>
              </mc:Choice>
              <mc:Fallback>
                <p:oleObj name="Equation" r:id="rId15" imgW="2705040" imgH="1028520" progId="Equation.3">
                  <p:embed/>
                  <p:pic>
                    <p:nvPicPr>
                      <p:cNvPr id="0"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91401" y="3652839"/>
                        <a:ext cx="2627313" cy="998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4207" name="Object 15"/>
          <p:cNvGraphicFramePr>
            <a:graphicFrameLocks noChangeAspect="1"/>
          </p:cNvGraphicFramePr>
          <p:nvPr>
            <p:extLst>
              <p:ext uri="{D42A27DB-BD31-4B8C-83A1-F6EECF244321}">
                <p14:modId xmlns:p14="http://schemas.microsoft.com/office/powerpoint/2010/main" val="3953613568"/>
              </p:ext>
            </p:extLst>
          </p:nvPr>
        </p:nvGraphicFramePr>
        <p:xfrm>
          <a:off x="5410200" y="4800600"/>
          <a:ext cx="584200" cy="800100"/>
        </p:xfrm>
        <a:graphic>
          <a:graphicData uri="http://schemas.openxmlformats.org/presentationml/2006/ole">
            <mc:AlternateContent xmlns:mc="http://schemas.openxmlformats.org/markup-compatibility/2006">
              <mc:Choice xmlns:v="urn:schemas-microsoft-com:vml" Requires="v">
                <p:oleObj spid="_x0000_s264994" name="Equation" r:id="rId17" imgW="583920" imgH="799920" progId="Equation.3">
                  <p:embed/>
                </p:oleObj>
              </mc:Choice>
              <mc:Fallback>
                <p:oleObj name="Equation" r:id="rId17" imgW="583920" imgH="799920" progId="Equation.3">
                  <p:embed/>
                  <p:pic>
                    <p:nvPicPr>
                      <p:cNvPr id="0" name="Object 15"/>
                      <p:cNvPicPr>
                        <a:picLocks noChangeAspect="1" noChangeArrowheads="1"/>
                      </p:cNvPicPr>
                      <p:nvPr/>
                    </p:nvPicPr>
                    <p:blipFill>
                      <a:blip r:embed="rId18">
                        <a:grayscl/>
                        <a:biLevel thresh="50000"/>
                        <a:lum bright="-100000" contrast="-100000"/>
                        <a:extLst>
                          <a:ext uri="{28A0092B-C50C-407E-A947-70E740481C1C}">
                            <a14:useLocalDpi xmlns:a14="http://schemas.microsoft.com/office/drawing/2010/main" val="0"/>
                          </a:ext>
                        </a:extLst>
                      </a:blip>
                      <a:srcRect/>
                      <a:stretch>
                        <a:fillRect/>
                      </a:stretch>
                    </p:blipFill>
                    <p:spPr bwMode="auto">
                      <a:xfrm>
                        <a:off x="5410200" y="4800600"/>
                        <a:ext cx="584200" cy="800100"/>
                      </a:xfrm>
                      <a:prstGeom prst="rect">
                        <a:avLst/>
                      </a:prstGeom>
                      <a:noFill/>
                      <a:ln>
                        <a:noFill/>
                      </a:ln>
                      <a:effectLst/>
                      <a:extLst/>
                    </p:spPr>
                  </p:pic>
                </p:oleObj>
              </mc:Fallback>
            </mc:AlternateContent>
          </a:graphicData>
        </a:graphic>
      </p:graphicFrame>
      <p:grpSp>
        <p:nvGrpSpPr>
          <p:cNvPr id="264208" name="Group 16"/>
          <p:cNvGrpSpPr>
            <a:grpSpLocks/>
          </p:cNvGrpSpPr>
          <p:nvPr/>
        </p:nvGrpSpPr>
        <p:grpSpPr bwMode="auto">
          <a:xfrm>
            <a:off x="8534400" y="4953001"/>
            <a:ext cx="1219200" cy="441325"/>
            <a:chOff x="4752" y="3178"/>
            <a:chExt cx="768" cy="278"/>
          </a:xfrm>
        </p:grpSpPr>
        <p:sp>
          <p:nvSpPr>
            <p:cNvPr id="264209" name="Line 17"/>
            <p:cNvSpPr>
              <a:spLocks noChangeShapeType="1"/>
            </p:cNvSpPr>
            <p:nvPr/>
          </p:nvSpPr>
          <p:spPr bwMode="auto">
            <a:xfrm>
              <a:off x="4752" y="3312"/>
              <a:ext cx="528" cy="0"/>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4210" name="Line 18"/>
            <p:cNvSpPr>
              <a:spLocks noChangeShapeType="1"/>
            </p:cNvSpPr>
            <p:nvPr/>
          </p:nvSpPr>
          <p:spPr bwMode="auto">
            <a:xfrm>
              <a:off x="4848" y="3216"/>
              <a:ext cx="288" cy="192"/>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64211" name="Object 19"/>
            <p:cNvGraphicFramePr>
              <a:graphicFrameLocks noChangeAspect="1"/>
            </p:cNvGraphicFramePr>
            <p:nvPr/>
          </p:nvGraphicFramePr>
          <p:xfrm>
            <a:off x="5321" y="3178"/>
            <a:ext cx="199" cy="278"/>
          </p:xfrm>
          <a:graphic>
            <a:graphicData uri="http://schemas.openxmlformats.org/presentationml/2006/ole">
              <mc:AlternateContent xmlns:mc="http://schemas.openxmlformats.org/markup-compatibility/2006">
                <mc:Choice xmlns:v="urn:schemas-microsoft-com:vml" Requires="v">
                  <p:oleObj spid="_x0000_s264995" name="公式" r:id="rId19" imgW="126720" imgH="177480" progId="Equation.3">
                    <p:embed/>
                  </p:oleObj>
                </mc:Choice>
                <mc:Fallback>
                  <p:oleObj name="公式" r:id="rId19" imgW="126720" imgH="177480" progId="Equation.3">
                    <p:embed/>
                    <p:pic>
                      <p:nvPicPr>
                        <p:cNvPr id="0" name="Object 1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21" y="3178"/>
                          <a:ext cx="199" cy="2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64212" name="Text Box 20"/>
          <p:cNvSpPr txBox="1">
            <a:spLocks noChangeArrowheads="1"/>
          </p:cNvSpPr>
          <p:nvPr/>
        </p:nvSpPr>
        <p:spPr bwMode="auto">
          <a:xfrm>
            <a:off x="3087688" y="928688"/>
            <a:ext cx="48371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800">
                <a:latin typeface="Times New Roman" panose="02020603050405020304" pitchFamily="18" charset="0"/>
                <a:ea typeface="黑体" panose="02010609060101010101" pitchFamily="49" charset="-122"/>
              </a:rPr>
              <a:t>偏导数存在函数 不一定可微  </a:t>
            </a:r>
            <a:r>
              <a:rPr kumimoji="1" lang="en-US" altLang="zh-CN" sz="2800">
                <a:latin typeface="Times New Roman" panose="02020603050405020304" pitchFamily="18" charset="0"/>
                <a:ea typeface="黑体" panose="02010609060101010101" pitchFamily="49" charset="-122"/>
              </a:rPr>
              <a:t>!</a:t>
            </a:r>
          </a:p>
        </p:txBody>
      </p:sp>
      <p:sp>
        <p:nvSpPr>
          <p:cNvPr id="264213" name="Text Box 21"/>
          <p:cNvSpPr txBox="1">
            <a:spLocks noChangeArrowheads="1"/>
          </p:cNvSpPr>
          <p:nvPr/>
        </p:nvSpPr>
        <p:spPr bwMode="auto">
          <a:xfrm>
            <a:off x="6562726" y="381001"/>
            <a:ext cx="6381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800">
                <a:latin typeface="Times New Roman" panose="02020603050405020304" pitchFamily="18" charset="0"/>
                <a:ea typeface="黑体" panose="02010609060101010101" pitchFamily="49" charset="-122"/>
              </a:rPr>
              <a:t>即</a:t>
            </a:r>
            <a:r>
              <a:rPr kumimoji="1" lang="en-US" altLang="zh-CN" sz="2800">
                <a:latin typeface="Times New Roman" panose="02020603050405020304" pitchFamily="18" charset="0"/>
                <a:ea typeface="黑体" panose="02010609060101010101" pitchFamily="49" charset="-122"/>
              </a:rPr>
              <a:t>:</a:t>
            </a:r>
          </a:p>
        </p:txBody>
      </p:sp>
      <p:sp>
        <p:nvSpPr>
          <p:cNvPr id="264214" name="AutoShape 22"/>
          <p:cNvSpPr>
            <a:spLocks/>
          </p:cNvSpPr>
          <p:nvPr/>
        </p:nvSpPr>
        <p:spPr bwMode="auto">
          <a:xfrm>
            <a:off x="5562600" y="1752600"/>
            <a:ext cx="228600" cy="1295400"/>
          </a:xfrm>
          <a:prstGeom prst="leftBrace">
            <a:avLst>
              <a:gd name="adj1" fmla="val 47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64215" name="Object 23"/>
          <p:cNvGraphicFramePr>
            <a:graphicFrameLocks noChangeAspect="1"/>
          </p:cNvGraphicFramePr>
          <p:nvPr/>
        </p:nvGraphicFramePr>
        <p:xfrm>
          <a:off x="5859464" y="1524001"/>
          <a:ext cx="3513137" cy="987425"/>
        </p:xfrm>
        <a:graphic>
          <a:graphicData uri="http://schemas.openxmlformats.org/presentationml/2006/ole">
            <mc:AlternateContent xmlns:mc="http://schemas.openxmlformats.org/markup-compatibility/2006">
              <mc:Choice xmlns:v="urn:schemas-microsoft-com:vml" Requires="v">
                <p:oleObj spid="_x0000_s264996" name="Equation" r:id="rId21" imgW="3619440" imgH="1015920" progId="Equation.3">
                  <p:embed/>
                </p:oleObj>
              </mc:Choice>
              <mc:Fallback>
                <p:oleObj name="Equation" r:id="rId21" imgW="3619440" imgH="1015920" progId="Equation.3">
                  <p:embed/>
                  <p:pic>
                    <p:nvPicPr>
                      <p:cNvPr id="0" name="Object 2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859464" y="1524001"/>
                        <a:ext cx="3513137" cy="98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4216" name="Object 24"/>
          <p:cNvGraphicFramePr>
            <a:graphicFrameLocks noChangeAspect="1"/>
          </p:cNvGraphicFramePr>
          <p:nvPr/>
        </p:nvGraphicFramePr>
        <p:xfrm>
          <a:off x="6299201" y="2559050"/>
          <a:ext cx="3071813" cy="520700"/>
        </p:xfrm>
        <a:graphic>
          <a:graphicData uri="http://schemas.openxmlformats.org/presentationml/2006/ole">
            <mc:AlternateContent xmlns:mc="http://schemas.openxmlformats.org/markup-compatibility/2006">
              <mc:Choice xmlns:v="urn:schemas-microsoft-com:vml" Requires="v">
                <p:oleObj spid="_x0000_s264997" name="Equation" r:id="rId23" imgW="3073320" imgH="520560" progId="Equation.3">
                  <p:embed/>
                </p:oleObj>
              </mc:Choice>
              <mc:Fallback>
                <p:oleObj name="Equation" r:id="rId23" imgW="3073320" imgH="520560" progId="Equation.3">
                  <p:embed/>
                  <p:pic>
                    <p:nvPicPr>
                      <p:cNvPr id="0" name="Object 2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299201" y="2559050"/>
                        <a:ext cx="3071813"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fld id="{C020214D-56EE-472E-B13C-81367B33B3B0}" type="datetime11">
              <a:rPr lang="zh-CN" altLang="en-US" smtClean="0"/>
              <a:t>12:39:01</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4213">
                                            <p:txEl>
                                              <p:pRg st="0" end="0"/>
                                            </p:txEl>
                                          </p:spTgt>
                                        </p:tgtEl>
                                        <p:attrNameLst>
                                          <p:attrName>style.visibility</p:attrName>
                                        </p:attrNameLst>
                                      </p:cBhvr>
                                      <p:to>
                                        <p:strVal val="visible"/>
                                      </p:to>
                                    </p:set>
                                    <p:animEffect transition="in" filter="wipe(left)">
                                      <p:cBhvr>
                                        <p:cTn id="7" dur="500"/>
                                        <p:tgtEl>
                                          <p:spTgt spid="26421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4212">
                                            <p:txEl>
                                              <p:pRg st="0" end="0"/>
                                            </p:txEl>
                                          </p:spTgt>
                                        </p:tgtEl>
                                        <p:attrNameLst>
                                          <p:attrName>style.visibility</p:attrName>
                                        </p:attrNameLst>
                                      </p:cBhvr>
                                      <p:to>
                                        <p:strVal val="visible"/>
                                      </p:to>
                                    </p:set>
                                    <p:animEffect transition="in" filter="wipe(left)">
                                      <p:cBhvr>
                                        <p:cTn id="12" dur="500"/>
                                        <p:tgtEl>
                                          <p:spTgt spid="26421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4194"/>
                                        </p:tgtEl>
                                        <p:attrNameLst>
                                          <p:attrName>style.visibility</p:attrName>
                                        </p:attrNameLst>
                                      </p:cBhvr>
                                      <p:to>
                                        <p:strVal val="visible"/>
                                      </p:to>
                                    </p:set>
                                    <p:animEffect transition="in" filter="wipe(left)">
                                      <p:cBhvr>
                                        <p:cTn id="17" dur="500"/>
                                        <p:tgtEl>
                                          <p:spTgt spid="264194"/>
                                        </p:tgtEl>
                                      </p:cBhvr>
                                    </p:animEffect>
                                  </p:childTnLst>
                                </p:cTn>
                              </p:par>
                            </p:childTnLst>
                          </p:cTn>
                        </p:par>
                        <p:par>
                          <p:cTn id="18" fill="hold" nodeType="withGroup">
                            <p:stCondLst>
                              <p:cond delay="500"/>
                            </p:stCondLst>
                            <p:childTnLst>
                              <p:par>
                                <p:cTn id="19" presetID="10" presetClass="entr" presetSubtype="0" fill="hold" nodeType="afterEffect">
                                  <p:stCondLst>
                                    <p:cond delay="0"/>
                                  </p:stCondLst>
                                  <p:childTnLst>
                                    <p:set>
                                      <p:cBhvr>
                                        <p:cTn id="20" dur="1" fill="hold">
                                          <p:stCondLst>
                                            <p:cond delay="0"/>
                                          </p:stCondLst>
                                        </p:cTn>
                                        <p:tgtEl>
                                          <p:spTgt spid="264195"/>
                                        </p:tgtEl>
                                        <p:attrNameLst>
                                          <p:attrName>style.visibility</p:attrName>
                                        </p:attrNameLst>
                                      </p:cBhvr>
                                      <p:to>
                                        <p:strVal val="visible"/>
                                      </p:to>
                                    </p:set>
                                    <p:animEffect transition="in" filter="fade">
                                      <p:cBhvr>
                                        <p:cTn id="21" dur="500"/>
                                        <p:tgtEl>
                                          <p:spTgt spid="264195"/>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64214"/>
                                        </p:tgtEl>
                                        <p:attrNameLst>
                                          <p:attrName>style.visibility</p:attrName>
                                        </p:attrNameLst>
                                      </p:cBhvr>
                                      <p:to>
                                        <p:strVal val="visible"/>
                                      </p:to>
                                    </p:set>
                                    <p:animEffect transition="in" filter="fade">
                                      <p:cBhvr>
                                        <p:cTn id="25" dur="500"/>
                                        <p:tgtEl>
                                          <p:spTgt spid="264214"/>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264215"/>
                                        </p:tgtEl>
                                        <p:attrNameLst>
                                          <p:attrName>style.visibility</p:attrName>
                                        </p:attrNameLst>
                                      </p:cBhvr>
                                      <p:to>
                                        <p:strVal val="visible"/>
                                      </p:to>
                                    </p:set>
                                    <p:animEffect transition="in" filter="fade">
                                      <p:cBhvr>
                                        <p:cTn id="29" dur="500"/>
                                        <p:tgtEl>
                                          <p:spTgt spid="264215"/>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264216"/>
                                        </p:tgtEl>
                                        <p:attrNameLst>
                                          <p:attrName>style.visibility</p:attrName>
                                        </p:attrNameLst>
                                      </p:cBhvr>
                                      <p:to>
                                        <p:strVal val="visible"/>
                                      </p:to>
                                    </p:set>
                                    <p:animEffect transition="in" filter="fade">
                                      <p:cBhvr>
                                        <p:cTn id="33" dur="500"/>
                                        <p:tgtEl>
                                          <p:spTgt spid="2642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64196"/>
                                        </p:tgtEl>
                                        <p:attrNameLst>
                                          <p:attrName>style.visibility</p:attrName>
                                        </p:attrNameLst>
                                      </p:cBhvr>
                                      <p:to>
                                        <p:strVal val="visible"/>
                                      </p:to>
                                    </p:set>
                                    <p:animEffect transition="in" filter="wipe(left)">
                                      <p:cBhvr>
                                        <p:cTn id="38" dur="500"/>
                                        <p:tgtEl>
                                          <p:spTgt spid="264196"/>
                                        </p:tgtEl>
                                      </p:cBhvr>
                                    </p:animEffect>
                                  </p:childTnLst>
                                </p:cTn>
                              </p:par>
                            </p:childTnLst>
                          </p:cTn>
                        </p:par>
                        <p:par>
                          <p:cTn id="39" fill="hold" nodeType="withGroup">
                            <p:stCondLst>
                              <p:cond delay="500"/>
                            </p:stCondLst>
                            <p:childTnLst>
                              <p:par>
                                <p:cTn id="40" presetID="22" presetClass="entr" presetSubtype="8" fill="hold" nodeType="afterEffect">
                                  <p:stCondLst>
                                    <p:cond delay="0"/>
                                  </p:stCondLst>
                                  <p:childTnLst>
                                    <p:set>
                                      <p:cBhvr>
                                        <p:cTn id="41" dur="1" fill="hold">
                                          <p:stCondLst>
                                            <p:cond delay="0"/>
                                          </p:stCondLst>
                                        </p:cTn>
                                        <p:tgtEl>
                                          <p:spTgt spid="264197"/>
                                        </p:tgtEl>
                                        <p:attrNameLst>
                                          <p:attrName>style.visibility</p:attrName>
                                        </p:attrNameLst>
                                      </p:cBhvr>
                                      <p:to>
                                        <p:strVal val="visible"/>
                                      </p:to>
                                    </p:set>
                                    <p:animEffect transition="in" filter="wipe(left)">
                                      <p:cBhvr>
                                        <p:cTn id="42" dur="500"/>
                                        <p:tgtEl>
                                          <p:spTgt spid="26419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64198"/>
                                        </p:tgtEl>
                                        <p:attrNameLst>
                                          <p:attrName>style.visibility</p:attrName>
                                        </p:attrNameLst>
                                      </p:cBhvr>
                                      <p:to>
                                        <p:strVal val="visible"/>
                                      </p:to>
                                    </p:set>
                                    <p:animEffect transition="in" filter="wipe(left)">
                                      <p:cBhvr>
                                        <p:cTn id="47" dur="500"/>
                                        <p:tgtEl>
                                          <p:spTgt spid="264198"/>
                                        </p:tgtEl>
                                      </p:cBhvr>
                                    </p:animEffect>
                                  </p:childTnLst>
                                </p:cTn>
                              </p:par>
                            </p:childTnLst>
                          </p:cTn>
                        </p:par>
                        <p:par>
                          <p:cTn id="48" fill="hold" nodeType="withGroup">
                            <p:stCondLst>
                              <p:cond delay="500"/>
                            </p:stCondLst>
                            <p:childTnLst>
                              <p:par>
                                <p:cTn id="49" presetID="22" presetClass="entr" presetSubtype="8" fill="hold" nodeType="afterEffect">
                                  <p:stCondLst>
                                    <p:cond delay="0"/>
                                  </p:stCondLst>
                                  <p:childTnLst>
                                    <p:set>
                                      <p:cBhvr>
                                        <p:cTn id="50" dur="1" fill="hold">
                                          <p:stCondLst>
                                            <p:cond delay="0"/>
                                          </p:stCondLst>
                                        </p:cTn>
                                        <p:tgtEl>
                                          <p:spTgt spid="264199"/>
                                        </p:tgtEl>
                                        <p:attrNameLst>
                                          <p:attrName>style.visibility</p:attrName>
                                        </p:attrNameLst>
                                      </p:cBhvr>
                                      <p:to>
                                        <p:strVal val="visible"/>
                                      </p:to>
                                    </p:set>
                                    <p:animEffect transition="in" filter="wipe(left)">
                                      <p:cBhvr>
                                        <p:cTn id="51" dur="500"/>
                                        <p:tgtEl>
                                          <p:spTgt spid="264199"/>
                                        </p:tgtEl>
                                      </p:cBhvr>
                                    </p:animEffect>
                                  </p:childTnLst>
                                </p:cTn>
                              </p:par>
                            </p:childTnLst>
                          </p:cTn>
                        </p:par>
                        <p:par>
                          <p:cTn id="52" fill="hold" nodeType="withGroup">
                            <p:stCondLst>
                              <p:cond delay="1000"/>
                            </p:stCondLst>
                            <p:childTnLst>
                              <p:par>
                                <p:cTn id="53" presetID="22" presetClass="entr" presetSubtype="8" fill="hold" nodeType="afterEffect">
                                  <p:stCondLst>
                                    <p:cond delay="0"/>
                                  </p:stCondLst>
                                  <p:childTnLst>
                                    <p:set>
                                      <p:cBhvr>
                                        <p:cTn id="54" dur="1" fill="hold">
                                          <p:stCondLst>
                                            <p:cond delay="0"/>
                                          </p:stCondLst>
                                        </p:cTn>
                                        <p:tgtEl>
                                          <p:spTgt spid="264206"/>
                                        </p:tgtEl>
                                        <p:attrNameLst>
                                          <p:attrName>style.visibility</p:attrName>
                                        </p:attrNameLst>
                                      </p:cBhvr>
                                      <p:to>
                                        <p:strVal val="visible"/>
                                      </p:to>
                                    </p:set>
                                    <p:animEffect transition="in" filter="wipe(left)">
                                      <p:cBhvr>
                                        <p:cTn id="55" dur="500"/>
                                        <p:tgtEl>
                                          <p:spTgt spid="264206"/>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264203"/>
                                        </p:tgtEl>
                                        <p:attrNameLst>
                                          <p:attrName>style.visibility</p:attrName>
                                        </p:attrNameLst>
                                      </p:cBhvr>
                                      <p:to>
                                        <p:strVal val="visible"/>
                                      </p:to>
                                    </p:set>
                                    <p:animEffect transition="in" filter="wipe(left)">
                                      <p:cBhvr>
                                        <p:cTn id="60" dur="500"/>
                                        <p:tgtEl>
                                          <p:spTgt spid="264203"/>
                                        </p:tgtEl>
                                      </p:cBhvr>
                                    </p:animEffect>
                                  </p:childTnLst>
                                </p:cTn>
                              </p:par>
                            </p:childTnLst>
                          </p:cTn>
                        </p:par>
                        <p:par>
                          <p:cTn id="61" fill="hold" nodeType="withGroup">
                            <p:stCondLst>
                              <p:cond delay="500"/>
                            </p:stCondLst>
                            <p:childTnLst>
                              <p:par>
                                <p:cTn id="62" presetID="22" presetClass="entr" presetSubtype="1" fill="hold" nodeType="afterEffect">
                                  <p:stCondLst>
                                    <p:cond delay="0"/>
                                  </p:stCondLst>
                                  <p:childTnLst>
                                    <p:set>
                                      <p:cBhvr>
                                        <p:cTn id="63" dur="1" fill="hold">
                                          <p:stCondLst>
                                            <p:cond delay="0"/>
                                          </p:stCondLst>
                                        </p:cTn>
                                        <p:tgtEl>
                                          <p:spTgt spid="264207"/>
                                        </p:tgtEl>
                                        <p:attrNameLst>
                                          <p:attrName>style.visibility</p:attrName>
                                        </p:attrNameLst>
                                      </p:cBhvr>
                                      <p:to>
                                        <p:strVal val="visible"/>
                                      </p:to>
                                    </p:set>
                                    <p:animEffect transition="in" filter="wipe(up)">
                                      <p:cBhvr>
                                        <p:cTn id="64" dur="500"/>
                                        <p:tgtEl>
                                          <p:spTgt spid="264207"/>
                                        </p:tgtEl>
                                      </p:cBhvr>
                                    </p:animEffect>
                                  </p:childTnLst>
                                </p:cTn>
                              </p:par>
                            </p:childTnLst>
                          </p:cTn>
                        </p:par>
                        <p:par>
                          <p:cTn id="65" fill="hold" nodeType="withGroup">
                            <p:stCondLst>
                              <p:cond delay="1000"/>
                            </p:stCondLst>
                            <p:childTnLst>
                              <p:par>
                                <p:cTn id="66" presetID="22" presetClass="entr" presetSubtype="8" fill="hold" nodeType="afterEffect">
                                  <p:stCondLst>
                                    <p:cond delay="0"/>
                                  </p:stCondLst>
                                  <p:childTnLst>
                                    <p:set>
                                      <p:cBhvr>
                                        <p:cTn id="67" dur="1" fill="hold">
                                          <p:stCondLst>
                                            <p:cond delay="0"/>
                                          </p:stCondLst>
                                        </p:cTn>
                                        <p:tgtEl>
                                          <p:spTgt spid="264204"/>
                                        </p:tgtEl>
                                        <p:attrNameLst>
                                          <p:attrName>style.visibility</p:attrName>
                                        </p:attrNameLst>
                                      </p:cBhvr>
                                      <p:to>
                                        <p:strVal val="visible"/>
                                      </p:to>
                                    </p:set>
                                    <p:animEffect transition="in" filter="wipe(left)">
                                      <p:cBhvr>
                                        <p:cTn id="68" dur="500"/>
                                        <p:tgtEl>
                                          <p:spTgt spid="264204"/>
                                        </p:tgtEl>
                                      </p:cBhvr>
                                    </p:animEffect>
                                  </p:childTnLst>
                                </p:cTn>
                              </p:par>
                            </p:childTnLst>
                          </p:cTn>
                        </p:par>
                        <p:par>
                          <p:cTn id="69" fill="hold" nodeType="withGroup">
                            <p:stCondLst>
                              <p:cond delay="1500"/>
                            </p:stCondLst>
                            <p:childTnLst>
                              <p:par>
                                <p:cTn id="70" presetID="22" presetClass="entr" presetSubtype="8" fill="hold" nodeType="afterEffect">
                                  <p:stCondLst>
                                    <p:cond delay="0"/>
                                  </p:stCondLst>
                                  <p:childTnLst>
                                    <p:set>
                                      <p:cBhvr>
                                        <p:cTn id="71" dur="1" fill="hold">
                                          <p:stCondLst>
                                            <p:cond delay="0"/>
                                          </p:stCondLst>
                                        </p:cTn>
                                        <p:tgtEl>
                                          <p:spTgt spid="264208"/>
                                        </p:tgtEl>
                                        <p:attrNameLst>
                                          <p:attrName>style.visibility</p:attrName>
                                        </p:attrNameLst>
                                      </p:cBhvr>
                                      <p:to>
                                        <p:strVal val="visible"/>
                                      </p:to>
                                    </p:set>
                                    <p:animEffect transition="in" filter="wipe(left)">
                                      <p:cBhvr>
                                        <p:cTn id="72" dur="500"/>
                                        <p:tgtEl>
                                          <p:spTgt spid="264208"/>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1" fill="hold" nodeType="clickEffect">
                                  <p:stCondLst>
                                    <p:cond delay="0"/>
                                  </p:stCondLst>
                                  <p:childTnLst>
                                    <p:set>
                                      <p:cBhvr>
                                        <p:cTn id="76" dur="1" fill="hold">
                                          <p:stCondLst>
                                            <p:cond delay="0"/>
                                          </p:stCondLst>
                                        </p:cTn>
                                        <p:tgtEl>
                                          <p:spTgt spid="264205"/>
                                        </p:tgtEl>
                                        <p:attrNameLst>
                                          <p:attrName>style.visibility</p:attrName>
                                        </p:attrNameLst>
                                      </p:cBhvr>
                                      <p:to>
                                        <p:strVal val="visible"/>
                                      </p:to>
                                    </p:set>
                                    <p:animEffect transition="in" filter="wipe(up)">
                                      <p:cBhvr>
                                        <p:cTn id="77" dur="500"/>
                                        <p:tgtEl>
                                          <p:spTgt spid="264205"/>
                                        </p:tgtEl>
                                      </p:cBhvr>
                                    </p:animEffect>
                                  </p:childTnLst>
                                </p:cTn>
                              </p:par>
                            </p:childTnLst>
                          </p:cTn>
                        </p:par>
                        <p:par>
                          <p:cTn id="78" fill="hold" nodeType="afterGroup">
                            <p:stCondLst>
                              <p:cond delay="500"/>
                            </p:stCondLst>
                            <p:childTnLst>
                              <p:par>
                                <p:cTn id="79" presetID="22" presetClass="entr" presetSubtype="8" fill="hold" nodeType="afterEffect">
                                  <p:stCondLst>
                                    <p:cond delay="0"/>
                                  </p:stCondLst>
                                  <p:childTnLst>
                                    <p:set>
                                      <p:cBhvr>
                                        <p:cTn id="80" dur="1" fill="hold">
                                          <p:stCondLst>
                                            <p:cond delay="0"/>
                                          </p:stCondLst>
                                        </p:cTn>
                                        <p:tgtEl>
                                          <p:spTgt spid="264201"/>
                                        </p:tgtEl>
                                        <p:attrNameLst>
                                          <p:attrName>style.visibility</p:attrName>
                                        </p:attrNameLst>
                                      </p:cBhvr>
                                      <p:to>
                                        <p:strVal val="visible"/>
                                      </p:to>
                                    </p:set>
                                    <p:animEffect transition="in" filter="wipe(left)">
                                      <p:cBhvr>
                                        <p:cTn id="81" dur="500"/>
                                        <p:tgtEl>
                                          <p:spTgt spid="264201"/>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64200"/>
                                        </p:tgtEl>
                                        <p:attrNameLst>
                                          <p:attrName>style.visibility</p:attrName>
                                        </p:attrNameLst>
                                      </p:cBhvr>
                                      <p:to>
                                        <p:strVal val="visible"/>
                                      </p:to>
                                    </p:set>
                                    <p:animEffect transition="in" filter="wipe(left)">
                                      <p:cBhvr>
                                        <p:cTn id="86" dur="500"/>
                                        <p:tgtEl>
                                          <p:spTgt spid="264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4" grpId="0" autoUpdateAnimBg="0"/>
      <p:bldP spid="264196" grpId="0" autoUpdateAnimBg="0"/>
      <p:bldP spid="264198" grpId="0" autoUpdateAnimBg="0"/>
      <p:bldP spid="264200" grpId="0" autoUpdateAnimBg="0"/>
      <p:bldP spid="264212" grpId="0" build="p" autoUpdateAnimBg="0"/>
      <p:bldP spid="264213" grpId="0" build="p" autoUpdateAnimBg="0"/>
      <p:bldP spid="2642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5218" name="Object 2"/>
          <p:cNvGraphicFramePr>
            <a:graphicFrameLocks noChangeAspect="1"/>
          </p:cNvGraphicFramePr>
          <p:nvPr>
            <p:extLst>
              <p:ext uri="{D42A27DB-BD31-4B8C-83A1-F6EECF244321}">
                <p14:modId xmlns:p14="http://schemas.microsoft.com/office/powerpoint/2010/main" val="2925221382"/>
              </p:ext>
            </p:extLst>
          </p:nvPr>
        </p:nvGraphicFramePr>
        <p:xfrm>
          <a:off x="1808873" y="2320925"/>
          <a:ext cx="5332412" cy="406400"/>
        </p:xfrm>
        <a:graphic>
          <a:graphicData uri="http://schemas.openxmlformats.org/presentationml/2006/ole">
            <mc:AlternateContent xmlns:mc="http://schemas.openxmlformats.org/markup-compatibility/2006">
              <mc:Choice xmlns:v="urn:schemas-microsoft-com:vml" Requires="v">
                <p:oleObj spid="_x0000_s361888" name="Equation" r:id="rId3" imgW="5333760" imgH="406080" progId="Equation.3">
                  <p:embed/>
                </p:oleObj>
              </mc:Choice>
              <mc:Fallback>
                <p:oleObj name="Equation" r:id="rId3" imgW="5333760" imgH="40608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8873" y="2320925"/>
                        <a:ext cx="5332412"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5219" name="Rectangle 3"/>
          <p:cNvSpPr>
            <a:spLocks noChangeArrowheads="1"/>
          </p:cNvSpPr>
          <p:nvPr/>
        </p:nvSpPr>
        <p:spPr bwMode="auto">
          <a:xfrm>
            <a:off x="1273885" y="441325"/>
            <a:ext cx="26670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zh-CN" altLang="en-US" sz="2800" b="1">
                <a:solidFill>
                  <a:schemeClr val="accent2"/>
                </a:solidFill>
                <a:ea typeface="黑体" panose="02010609060101010101" pitchFamily="49" charset="-122"/>
              </a:rPr>
              <a:t>定理</a:t>
            </a:r>
            <a:r>
              <a:rPr lang="en-US" altLang="zh-CN" sz="2800" b="1">
                <a:solidFill>
                  <a:schemeClr val="accent2"/>
                </a:solidFill>
                <a:ea typeface="黑体" panose="02010609060101010101" pitchFamily="49" charset="-122"/>
              </a:rPr>
              <a:t>2</a:t>
            </a:r>
            <a:r>
              <a:rPr lang="en-US" altLang="zh-CN" sz="2800" b="1">
                <a:ea typeface="黑体" panose="02010609060101010101" pitchFamily="49" charset="-122"/>
              </a:rPr>
              <a:t> </a:t>
            </a:r>
            <a:r>
              <a:rPr lang="en-US" altLang="zh-CN" sz="2400">
                <a:solidFill>
                  <a:schemeClr val="accent2"/>
                </a:solidFill>
                <a:ea typeface="黑体" panose="02010609060101010101" pitchFamily="49" charset="-122"/>
              </a:rPr>
              <a:t>(</a:t>
            </a:r>
            <a:r>
              <a:rPr lang="zh-CN" altLang="en-US" sz="2400">
                <a:solidFill>
                  <a:schemeClr val="accent2"/>
                </a:solidFill>
                <a:ea typeface="黑体" panose="02010609060101010101" pitchFamily="49" charset="-122"/>
              </a:rPr>
              <a:t>充分条件</a:t>
            </a:r>
            <a:r>
              <a:rPr lang="en-US" altLang="zh-CN" sz="2400">
                <a:solidFill>
                  <a:schemeClr val="accent2"/>
                </a:solidFill>
                <a:ea typeface="黑体" panose="02010609060101010101" pitchFamily="49" charset="-122"/>
              </a:rPr>
              <a:t>)</a:t>
            </a:r>
          </a:p>
        </p:txBody>
      </p:sp>
      <p:graphicFrame>
        <p:nvGraphicFramePr>
          <p:cNvPr id="265220" name="Object 4"/>
          <p:cNvGraphicFramePr>
            <a:graphicFrameLocks noChangeAspect="1"/>
          </p:cNvGraphicFramePr>
          <p:nvPr>
            <p:extLst>
              <p:ext uri="{D42A27DB-BD31-4B8C-83A1-F6EECF244321}">
                <p14:modId xmlns:p14="http://schemas.microsoft.com/office/powerpoint/2010/main" val="705938888"/>
              </p:ext>
            </p:extLst>
          </p:nvPr>
        </p:nvGraphicFramePr>
        <p:xfrm>
          <a:off x="8085848" y="365125"/>
          <a:ext cx="1092200" cy="927100"/>
        </p:xfrm>
        <a:graphic>
          <a:graphicData uri="http://schemas.openxmlformats.org/presentationml/2006/ole">
            <mc:AlternateContent xmlns:mc="http://schemas.openxmlformats.org/markup-compatibility/2006">
              <mc:Choice xmlns:v="urn:schemas-microsoft-com:vml" Requires="v">
                <p:oleObj spid="_x0000_s361889" name="Equation" r:id="rId5" imgW="1091880" imgH="927000" progId="Equation.3">
                  <p:embed/>
                </p:oleObj>
              </mc:Choice>
              <mc:Fallback>
                <p:oleObj name="Equation" r:id="rId5" imgW="1091880" imgH="9270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5848" y="365125"/>
                        <a:ext cx="1092200"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5221" name="Text Box 5"/>
          <p:cNvSpPr txBox="1">
            <a:spLocks noChangeArrowheads="1"/>
          </p:cNvSpPr>
          <p:nvPr/>
        </p:nvSpPr>
        <p:spPr bwMode="auto">
          <a:xfrm>
            <a:off x="1350085" y="1598613"/>
            <a:ext cx="10668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2800" b="1">
                <a:solidFill>
                  <a:schemeClr val="accent2"/>
                </a:solidFill>
                <a:latin typeface="Times New Roman" panose="02020603050405020304" pitchFamily="18" charset="0"/>
                <a:ea typeface="黑体" panose="02010609060101010101" pitchFamily="49" charset="-122"/>
              </a:rPr>
              <a:t>证</a:t>
            </a:r>
            <a:r>
              <a:rPr kumimoji="1" lang="zh-CN" altLang="en-US" sz="2800">
                <a:solidFill>
                  <a:schemeClr val="accent2"/>
                </a:solidFill>
                <a:latin typeface="Times New Roman" panose="02020603050405020304" pitchFamily="18" charset="0"/>
                <a:ea typeface="黑体" panose="02010609060101010101" pitchFamily="49" charset="-122"/>
              </a:rPr>
              <a:t>：</a:t>
            </a:r>
          </a:p>
        </p:txBody>
      </p:sp>
      <p:graphicFrame>
        <p:nvGraphicFramePr>
          <p:cNvPr id="265222" name="Object 6"/>
          <p:cNvGraphicFramePr>
            <a:graphicFrameLocks noChangeAspect="1"/>
          </p:cNvGraphicFramePr>
          <p:nvPr>
            <p:extLst>
              <p:ext uri="{D42A27DB-BD31-4B8C-83A1-F6EECF244321}">
                <p14:modId xmlns:p14="http://schemas.microsoft.com/office/powerpoint/2010/main" val="1050824975"/>
              </p:ext>
            </p:extLst>
          </p:nvPr>
        </p:nvGraphicFramePr>
        <p:xfrm>
          <a:off x="2113673" y="1711325"/>
          <a:ext cx="4811712" cy="406400"/>
        </p:xfrm>
        <a:graphic>
          <a:graphicData uri="http://schemas.openxmlformats.org/presentationml/2006/ole">
            <mc:AlternateContent xmlns:mc="http://schemas.openxmlformats.org/markup-compatibility/2006">
              <mc:Choice xmlns:v="urn:schemas-microsoft-com:vml" Requires="v">
                <p:oleObj spid="_x0000_s361890" name="Equation" r:id="rId7" imgW="4813200" imgH="406080" progId="Equation.3">
                  <p:embed/>
                </p:oleObj>
              </mc:Choice>
              <mc:Fallback>
                <p:oleObj name="Equation" r:id="rId7" imgW="4813200" imgH="40608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3673" y="1711325"/>
                        <a:ext cx="4811712"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5223" name="Object 7"/>
          <p:cNvGraphicFramePr>
            <a:graphicFrameLocks noChangeAspect="1"/>
          </p:cNvGraphicFramePr>
          <p:nvPr>
            <p:extLst>
              <p:ext uri="{D42A27DB-BD31-4B8C-83A1-F6EECF244321}">
                <p14:modId xmlns:p14="http://schemas.microsoft.com/office/powerpoint/2010/main" val="55790203"/>
              </p:ext>
            </p:extLst>
          </p:nvPr>
        </p:nvGraphicFramePr>
        <p:xfrm>
          <a:off x="8986325" y="2940050"/>
          <a:ext cx="2374900" cy="444500"/>
        </p:xfrm>
        <a:graphic>
          <a:graphicData uri="http://schemas.openxmlformats.org/presentationml/2006/ole">
            <mc:AlternateContent xmlns:mc="http://schemas.openxmlformats.org/markup-compatibility/2006">
              <mc:Choice xmlns:v="urn:schemas-microsoft-com:vml" Requires="v">
                <p:oleObj spid="_x0000_s361891" name="Equation" r:id="rId9" imgW="2374560" imgH="444240" progId="Equation.3">
                  <p:embed/>
                </p:oleObj>
              </mc:Choice>
              <mc:Fallback>
                <p:oleObj name="Equation" r:id="rId9" imgW="2374560" imgH="44424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86325" y="2940050"/>
                        <a:ext cx="2374900" cy="444500"/>
                      </a:xfrm>
                      <a:prstGeom prst="rect">
                        <a:avLst/>
                      </a:prstGeom>
                      <a:noFill/>
                      <a:ln w="28575">
                        <a:solidFill>
                          <a:schemeClr val="accent1"/>
                        </a:solidFill>
                        <a:miter lim="800000"/>
                        <a:headEnd/>
                        <a:tailEnd/>
                      </a:ln>
                      <a:effectLst/>
                      <a:extLst>
                        <a:ext uri="{909E8E84-426E-40DD-AFC4-6F175D3DCCD1}">
                          <a14:hiddenFill xmlns:a14="http://schemas.microsoft.com/office/drawing/2010/main">
                            <a:solidFill>
                              <a:srgbClr val="9933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5224" name="Object 8"/>
          <p:cNvGraphicFramePr>
            <a:graphicFrameLocks noChangeAspect="1"/>
          </p:cNvGraphicFramePr>
          <p:nvPr>
            <p:extLst>
              <p:ext uri="{D42A27DB-BD31-4B8C-83A1-F6EECF244321}">
                <p14:modId xmlns:p14="http://schemas.microsoft.com/office/powerpoint/2010/main" val="2957146946"/>
              </p:ext>
            </p:extLst>
          </p:nvPr>
        </p:nvGraphicFramePr>
        <p:xfrm>
          <a:off x="1808873" y="3598863"/>
          <a:ext cx="2792412" cy="444500"/>
        </p:xfrm>
        <a:graphic>
          <a:graphicData uri="http://schemas.openxmlformats.org/presentationml/2006/ole">
            <mc:AlternateContent xmlns:mc="http://schemas.openxmlformats.org/markup-compatibility/2006">
              <mc:Choice xmlns:v="urn:schemas-microsoft-com:vml" Requires="v">
                <p:oleObj spid="_x0000_s361892" name="Equation" r:id="rId11" imgW="2793960" imgH="444240" progId="Equation.3">
                  <p:embed/>
                </p:oleObj>
              </mc:Choice>
              <mc:Fallback>
                <p:oleObj name="Equation" r:id="rId11" imgW="2793960" imgH="44424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08873" y="3598863"/>
                        <a:ext cx="2792412"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5225" name="Object 9"/>
          <p:cNvGraphicFramePr>
            <a:graphicFrameLocks noChangeAspect="1"/>
          </p:cNvGraphicFramePr>
          <p:nvPr>
            <p:extLst>
              <p:ext uri="{D42A27DB-BD31-4B8C-83A1-F6EECF244321}">
                <p14:modId xmlns:p14="http://schemas.microsoft.com/office/powerpoint/2010/main" val="1322151425"/>
              </p:ext>
            </p:extLst>
          </p:nvPr>
        </p:nvGraphicFramePr>
        <p:xfrm>
          <a:off x="7854865" y="3597275"/>
          <a:ext cx="4071938" cy="898525"/>
        </p:xfrm>
        <a:graphic>
          <a:graphicData uri="http://schemas.openxmlformats.org/presentationml/2006/ole">
            <mc:AlternateContent xmlns:mc="http://schemas.openxmlformats.org/markup-compatibility/2006">
              <mc:Choice xmlns:v="urn:schemas-microsoft-com:vml" Requires="v">
                <p:oleObj spid="_x0000_s361893" name="Equation" r:id="rId13" imgW="4089240" imgH="901440" progId="Equation.3">
                  <p:embed/>
                </p:oleObj>
              </mc:Choice>
              <mc:Fallback>
                <p:oleObj name="Equation" r:id="rId13" imgW="4089240" imgH="901440" progId="Equation.3">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54865" y="3597275"/>
                        <a:ext cx="4071938" cy="898525"/>
                      </a:xfrm>
                      <a:prstGeom prst="rect">
                        <a:avLst/>
                      </a:prstGeom>
                      <a:noFill/>
                      <a:ln>
                        <a:noFill/>
                      </a:ln>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5226" name="Object 10"/>
          <p:cNvGraphicFramePr>
            <a:graphicFrameLocks noChangeAspect="1"/>
          </p:cNvGraphicFramePr>
          <p:nvPr>
            <p:extLst>
              <p:ext uri="{D42A27DB-BD31-4B8C-83A1-F6EECF244321}">
                <p14:modId xmlns:p14="http://schemas.microsoft.com/office/powerpoint/2010/main" val="851304730"/>
              </p:ext>
            </p:extLst>
          </p:nvPr>
        </p:nvGraphicFramePr>
        <p:xfrm>
          <a:off x="5847473" y="2940050"/>
          <a:ext cx="2817813" cy="495300"/>
        </p:xfrm>
        <a:graphic>
          <a:graphicData uri="http://schemas.openxmlformats.org/presentationml/2006/ole">
            <mc:AlternateContent xmlns:mc="http://schemas.openxmlformats.org/markup-compatibility/2006">
              <mc:Choice xmlns:v="urn:schemas-microsoft-com:vml" Requires="v">
                <p:oleObj spid="_x0000_s361894" name="Equation" r:id="rId15" imgW="2819160" imgH="495000" progId="Equation.3">
                  <p:embed/>
                </p:oleObj>
              </mc:Choice>
              <mc:Fallback>
                <p:oleObj name="Equation" r:id="rId15" imgW="2819160" imgH="495000" progId="Equation.3">
                  <p:embed/>
                  <p:pic>
                    <p:nvPicPr>
                      <p:cNvPr id="0"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47473" y="2940050"/>
                        <a:ext cx="281781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5227" name="Object 11"/>
          <p:cNvGraphicFramePr>
            <a:graphicFrameLocks noChangeAspect="1"/>
          </p:cNvGraphicFramePr>
          <p:nvPr>
            <p:extLst>
              <p:ext uri="{D42A27DB-BD31-4B8C-83A1-F6EECF244321}">
                <p14:modId xmlns:p14="http://schemas.microsoft.com/office/powerpoint/2010/main" val="2456548943"/>
              </p:ext>
            </p:extLst>
          </p:nvPr>
        </p:nvGraphicFramePr>
        <p:xfrm>
          <a:off x="1808873" y="2940050"/>
          <a:ext cx="4037013" cy="444500"/>
        </p:xfrm>
        <a:graphic>
          <a:graphicData uri="http://schemas.openxmlformats.org/presentationml/2006/ole">
            <mc:AlternateContent xmlns:mc="http://schemas.openxmlformats.org/markup-compatibility/2006">
              <mc:Choice xmlns:v="urn:schemas-microsoft-com:vml" Requires="v">
                <p:oleObj spid="_x0000_s361895" name="Equation" r:id="rId17" imgW="4038480" imgH="444240" progId="Equation.3">
                  <p:embed/>
                </p:oleObj>
              </mc:Choice>
              <mc:Fallback>
                <p:oleObj name="Equation" r:id="rId17" imgW="4038480" imgH="444240" progId="Equation.3">
                  <p:embed/>
                  <p:pic>
                    <p:nvPicPr>
                      <p:cNvPr id="0" name="Object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08873" y="2940050"/>
                        <a:ext cx="4037013"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5228" name="Object 12"/>
          <p:cNvGraphicFramePr>
            <a:graphicFrameLocks noChangeAspect="1"/>
          </p:cNvGraphicFramePr>
          <p:nvPr>
            <p:extLst>
              <p:ext uri="{D42A27DB-BD31-4B8C-83A1-F6EECF244321}">
                <p14:modId xmlns:p14="http://schemas.microsoft.com/office/powerpoint/2010/main" val="1959324645"/>
              </p:ext>
            </p:extLst>
          </p:nvPr>
        </p:nvGraphicFramePr>
        <p:xfrm>
          <a:off x="4894973" y="2320925"/>
          <a:ext cx="2170112" cy="406400"/>
        </p:xfrm>
        <a:graphic>
          <a:graphicData uri="http://schemas.openxmlformats.org/presentationml/2006/ole">
            <mc:AlternateContent xmlns:mc="http://schemas.openxmlformats.org/markup-compatibility/2006">
              <mc:Choice xmlns:v="urn:schemas-microsoft-com:vml" Requires="v">
                <p:oleObj spid="_x0000_s361896" name="Equation" r:id="rId19" imgW="2171520" imgH="406080" progId="Equation.3">
                  <p:embed/>
                </p:oleObj>
              </mc:Choice>
              <mc:Fallback>
                <p:oleObj name="Equation" r:id="rId19" imgW="2171520" imgH="406080" progId="Equation.3">
                  <p:embed/>
                  <p:pic>
                    <p:nvPicPr>
                      <p:cNvPr id="0" name="Object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94973" y="2320925"/>
                        <a:ext cx="2170112"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5229" name="Object 13"/>
          <p:cNvGraphicFramePr>
            <a:graphicFrameLocks noChangeAspect="1"/>
          </p:cNvGraphicFramePr>
          <p:nvPr>
            <p:extLst>
              <p:ext uri="{D42A27DB-BD31-4B8C-83A1-F6EECF244321}">
                <p14:modId xmlns:p14="http://schemas.microsoft.com/office/powerpoint/2010/main" val="123068465"/>
              </p:ext>
            </p:extLst>
          </p:nvPr>
        </p:nvGraphicFramePr>
        <p:xfrm>
          <a:off x="7141285" y="2318534"/>
          <a:ext cx="3808413" cy="406400"/>
        </p:xfrm>
        <a:graphic>
          <a:graphicData uri="http://schemas.openxmlformats.org/presentationml/2006/ole">
            <mc:AlternateContent xmlns:mc="http://schemas.openxmlformats.org/markup-compatibility/2006">
              <mc:Choice xmlns:v="urn:schemas-microsoft-com:vml" Requires="v">
                <p:oleObj spid="_x0000_s361897" name="Equation" r:id="rId21" imgW="3809880" imgH="406080" progId="Equation.3">
                  <p:embed/>
                </p:oleObj>
              </mc:Choice>
              <mc:Fallback>
                <p:oleObj name="Equation" r:id="rId21" imgW="3809880" imgH="406080" progId="Equation.3">
                  <p:embed/>
                  <p:pic>
                    <p:nvPicPr>
                      <p:cNvPr id="0" name="Object 1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141285" y="2318534"/>
                        <a:ext cx="3808413"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5230" name="Object 14"/>
          <p:cNvGraphicFramePr>
            <a:graphicFrameLocks noChangeAspect="1"/>
          </p:cNvGraphicFramePr>
          <p:nvPr>
            <p:extLst>
              <p:ext uri="{D42A27DB-BD31-4B8C-83A1-F6EECF244321}">
                <p14:modId xmlns:p14="http://schemas.microsoft.com/office/powerpoint/2010/main" val="2539819202"/>
              </p:ext>
            </p:extLst>
          </p:nvPr>
        </p:nvGraphicFramePr>
        <p:xfrm>
          <a:off x="7554501" y="2315359"/>
          <a:ext cx="1903412" cy="406400"/>
        </p:xfrm>
        <a:graphic>
          <a:graphicData uri="http://schemas.openxmlformats.org/presentationml/2006/ole">
            <mc:AlternateContent xmlns:mc="http://schemas.openxmlformats.org/markup-compatibility/2006">
              <mc:Choice xmlns:v="urn:schemas-microsoft-com:vml" Requires="v">
                <p:oleObj spid="_x0000_s361898" name="Equation" r:id="rId23" imgW="1904760" imgH="406080" progId="Equation.3">
                  <p:embed/>
                </p:oleObj>
              </mc:Choice>
              <mc:Fallback>
                <p:oleObj name="Equation" r:id="rId23" imgW="1904760" imgH="406080" progId="Equation.3">
                  <p:embed/>
                  <p:pic>
                    <p:nvPicPr>
                      <p:cNvPr id="0" name="Object 1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554501" y="2315359"/>
                        <a:ext cx="1903412"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5231" name="Object 15"/>
          <p:cNvGraphicFramePr>
            <a:graphicFrameLocks noChangeAspect="1"/>
          </p:cNvGraphicFramePr>
          <p:nvPr>
            <p:extLst>
              <p:ext uri="{D42A27DB-BD31-4B8C-83A1-F6EECF244321}">
                <p14:modId xmlns:p14="http://schemas.microsoft.com/office/powerpoint/2010/main" val="2260476993"/>
              </p:ext>
            </p:extLst>
          </p:nvPr>
        </p:nvGraphicFramePr>
        <p:xfrm>
          <a:off x="4672723" y="3597275"/>
          <a:ext cx="2817812" cy="508000"/>
        </p:xfrm>
        <a:graphic>
          <a:graphicData uri="http://schemas.openxmlformats.org/presentationml/2006/ole">
            <mc:AlternateContent xmlns:mc="http://schemas.openxmlformats.org/markup-compatibility/2006">
              <mc:Choice xmlns:v="urn:schemas-microsoft-com:vml" Requires="v">
                <p:oleObj spid="_x0000_s361899" name="Equation" r:id="rId25" imgW="2819160" imgH="507960" progId="Equation.3">
                  <p:embed/>
                </p:oleObj>
              </mc:Choice>
              <mc:Fallback>
                <p:oleObj name="Equation" r:id="rId25" imgW="2819160" imgH="507960" progId="Equation.3">
                  <p:embed/>
                  <p:pic>
                    <p:nvPicPr>
                      <p:cNvPr id="0" name="Object 1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672723" y="3597275"/>
                        <a:ext cx="2817812"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5232" name="Text Box 16"/>
          <p:cNvSpPr txBox="1">
            <a:spLocks noChangeArrowheads="1"/>
          </p:cNvSpPr>
          <p:nvPr/>
        </p:nvSpPr>
        <p:spPr bwMode="auto">
          <a:xfrm>
            <a:off x="3818648" y="441326"/>
            <a:ext cx="15240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2800">
                <a:latin typeface="Times New Roman" panose="02020603050405020304" pitchFamily="18" charset="0"/>
                <a:ea typeface="黑体" panose="02010609060101010101" pitchFamily="49" charset="-122"/>
              </a:rPr>
              <a:t>若函数</a:t>
            </a:r>
          </a:p>
        </p:txBody>
      </p:sp>
      <p:graphicFrame>
        <p:nvGraphicFramePr>
          <p:cNvPr id="265233" name="Object 17"/>
          <p:cNvGraphicFramePr>
            <a:graphicFrameLocks noChangeAspect="1"/>
          </p:cNvGraphicFramePr>
          <p:nvPr>
            <p:extLst>
              <p:ext uri="{D42A27DB-BD31-4B8C-83A1-F6EECF244321}">
                <p14:modId xmlns:p14="http://schemas.microsoft.com/office/powerpoint/2010/main" val="1212376796"/>
              </p:ext>
            </p:extLst>
          </p:nvPr>
        </p:nvGraphicFramePr>
        <p:xfrm>
          <a:off x="5039436" y="571501"/>
          <a:ext cx="1522413" cy="403225"/>
        </p:xfrm>
        <a:graphic>
          <a:graphicData uri="http://schemas.openxmlformats.org/presentationml/2006/ole">
            <mc:AlternateContent xmlns:mc="http://schemas.openxmlformats.org/markup-compatibility/2006">
              <mc:Choice xmlns:v="urn:schemas-microsoft-com:vml" Requires="v">
                <p:oleObj spid="_x0000_s361900" name="Equation" r:id="rId27" imgW="1638000" imgH="406080" progId="Equation.3">
                  <p:embed/>
                </p:oleObj>
              </mc:Choice>
              <mc:Fallback>
                <p:oleObj name="Equation" r:id="rId27" imgW="1638000" imgH="406080" progId="Equation.3">
                  <p:embed/>
                  <p:pic>
                    <p:nvPicPr>
                      <p:cNvPr id="0" name="Object 17"/>
                      <p:cNvPicPr>
                        <a:picLocks noChangeAspect="1" noChangeArrowheads="1"/>
                      </p:cNvPicPr>
                      <p:nvPr/>
                    </p:nvPicPr>
                    <p:blipFill>
                      <a:blip r:embed="rId28">
                        <a:grayscl/>
                        <a:biLevel thresh="50000"/>
                        <a:extLst>
                          <a:ext uri="{28A0092B-C50C-407E-A947-70E740481C1C}">
                            <a14:useLocalDpi xmlns:a14="http://schemas.microsoft.com/office/drawing/2010/main" val="0"/>
                          </a:ext>
                        </a:extLst>
                      </a:blip>
                      <a:srcRect/>
                      <a:stretch>
                        <a:fillRect/>
                      </a:stretch>
                    </p:blipFill>
                    <p:spPr bwMode="auto">
                      <a:xfrm>
                        <a:off x="5039436" y="571501"/>
                        <a:ext cx="1522413"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5234" name="Text Box 18"/>
          <p:cNvSpPr txBox="1">
            <a:spLocks noChangeArrowheads="1"/>
          </p:cNvSpPr>
          <p:nvPr/>
        </p:nvSpPr>
        <p:spPr bwMode="auto">
          <a:xfrm>
            <a:off x="6485648" y="455613"/>
            <a:ext cx="19812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2800">
                <a:latin typeface="Times New Roman" panose="02020603050405020304" pitchFamily="18" charset="0"/>
                <a:ea typeface="黑体" panose="02010609060101010101" pitchFamily="49" charset="-122"/>
              </a:rPr>
              <a:t>的偏导数</a:t>
            </a:r>
          </a:p>
        </p:txBody>
      </p:sp>
      <p:graphicFrame>
        <p:nvGraphicFramePr>
          <p:cNvPr id="265235" name="Object 19"/>
          <p:cNvGraphicFramePr>
            <a:graphicFrameLocks noChangeAspect="1"/>
          </p:cNvGraphicFramePr>
          <p:nvPr>
            <p:extLst>
              <p:ext uri="{D42A27DB-BD31-4B8C-83A1-F6EECF244321}">
                <p14:modId xmlns:p14="http://schemas.microsoft.com/office/powerpoint/2010/main" val="4245810818"/>
              </p:ext>
            </p:extLst>
          </p:nvPr>
        </p:nvGraphicFramePr>
        <p:xfrm>
          <a:off x="9344736" y="544513"/>
          <a:ext cx="2576512" cy="457200"/>
        </p:xfrm>
        <a:graphic>
          <a:graphicData uri="http://schemas.openxmlformats.org/presentationml/2006/ole">
            <mc:AlternateContent xmlns:mc="http://schemas.openxmlformats.org/markup-compatibility/2006">
              <mc:Choice xmlns:v="urn:schemas-microsoft-com:vml" Requires="v">
                <p:oleObj spid="_x0000_s361901" name="Equation" r:id="rId29" imgW="2577960" imgH="457200" progId="Equation.3">
                  <p:embed/>
                </p:oleObj>
              </mc:Choice>
              <mc:Fallback>
                <p:oleObj name="Equation" r:id="rId29" imgW="2577960" imgH="457200" progId="Equation.3">
                  <p:embed/>
                  <p:pic>
                    <p:nvPicPr>
                      <p:cNvPr id="0" name="Object 1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344736" y="544513"/>
                        <a:ext cx="25765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5236" name="Text Box 20"/>
          <p:cNvSpPr txBox="1">
            <a:spLocks noChangeArrowheads="1"/>
          </p:cNvSpPr>
          <p:nvPr/>
        </p:nvSpPr>
        <p:spPr bwMode="auto">
          <a:xfrm>
            <a:off x="2259676" y="1084655"/>
            <a:ext cx="36576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2800">
                <a:latin typeface="Times New Roman" panose="02020603050405020304" pitchFamily="18" charset="0"/>
                <a:ea typeface="黑体" panose="02010609060101010101" pitchFamily="49" charset="-122"/>
              </a:rPr>
              <a:t>则函数在该点</a:t>
            </a:r>
            <a:r>
              <a:rPr kumimoji="1" lang="zh-CN" altLang="en-US" sz="2800">
                <a:solidFill>
                  <a:schemeClr val="accent2"/>
                </a:solidFill>
                <a:latin typeface="Times New Roman" panose="02020603050405020304" pitchFamily="18" charset="0"/>
                <a:ea typeface="黑体" panose="02010609060101010101" pitchFamily="49" charset="-122"/>
              </a:rPr>
              <a:t>可微分</a:t>
            </a:r>
            <a:r>
              <a:rPr kumimoji="1" lang="en-US" altLang="zh-CN" sz="2800" dirty="0">
                <a:latin typeface="Times New Roman" panose="02020603050405020304" pitchFamily="18" charset="0"/>
                <a:ea typeface="黑体" panose="02010609060101010101" pitchFamily="49" charset="-122"/>
              </a:rPr>
              <a:t>.</a:t>
            </a:r>
          </a:p>
        </p:txBody>
      </p:sp>
      <p:graphicFrame>
        <p:nvGraphicFramePr>
          <p:cNvPr id="265237" name="Object 21"/>
          <p:cNvGraphicFramePr>
            <a:graphicFrameLocks noChangeAspect="1"/>
          </p:cNvGraphicFramePr>
          <p:nvPr>
            <p:extLst>
              <p:ext uri="{D42A27DB-BD31-4B8C-83A1-F6EECF244321}">
                <p14:modId xmlns:p14="http://schemas.microsoft.com/office/powerpoint/2010/main" val="2622271107"/>
              </p:ext>
            </p:extLst>
          </p:nvPr>
        </p:nvGraphicFramePr>
        <p:xfrm>
          <a:off x="3782135" y="3714750"/>
          <a:ext cx="279400" cy="241300"/>
        </p:xfrm>
        <a:graphic>
          <a:graphicData uri="http://schemas.openxmlformats.org/presentationml/2006/ole">
            <mc:AlternateContent xmlns:mc="http://schemas.openxmlformats.org/markup-compatibility/2006">
              <mc:Choice xmlns:v="urn:schemas-microsoft-com:vml" Requires="v">
                <p:oleObj spid="_x0000_s361902" name="Equation" r:id="rId31" imgW="279360" imgH="241200" progId="Equation.3">
                  <p:embed/>
                </p:oleObj>
              </mc:Choice>
              <mc:Fallback>
                <p:oleObj name="Equation" r:id="rId31" imgW="279360" imgH="241200" progId="Equation.3">
                  <p:embed/>
                  <p:pic>
                    <p:nvPicPr>
                      <p:cNvPr id="0" name="Object 2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782135" y="3714750"/>
                        <a:ext cx="27940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5238" name="Object 22"/>
          <p:cNvGraphicFramePr>
            <a:graphicFrameLocks noChangeAspect="1"/>
          </p:cNvGraphicFramePr>
          <p:nvPr>
            <p:extLst>
              <p:ext uri="{D42A27DB-BD31-4B8C-83A1-F6EECF244321}">
                <p14:modId xmlns:p14="http://schemas.microsoft.com/office/powerpoint/2010/main" val="2168657783"/>
              </p:ext>
            </p:extLst>
          </p:nvPr>
        </p:nvGraphicFramePr>
        <p:xfrm>
          <a:off x="6590423" y="3683000"/>
          <a:ext cx="368300" cy="393700"/>
        </p:xfrm>
        <a:graphic>
          <a:graphicData uri="http://schemas.openxmlformats.org/presentationml/2006/ole">
            <mc:AlternateContent xmlns:mc="http://schemas.openxmlformats.org/markup-compatibility/2006">
              <mc:Choice xmlns:v="urn:schemas-microsoft-com:vml" Requires="v">
                <p:oleObj spid="_x0000_s361903" name="Equation" r:id="rId33" imgW="368280" imgH="393480" progId="Equation.3">
                  <p:embed/>
                </p:oleObj>
              </mc:Choice>
              <mc:Fallback>
                <p:oleObj name="Equation" r:id="rId33" imgW="368280" imgH="393480" progId="Equation.3">
                  <p:embed/>
                  <p:pic>
                    <p:nvPicPr>
                      <p:cNvPr id="0" name="Object 2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590423" y="3683000"/>
                        <a:ext cx="3683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5240" name="Object 24"/>
          <p:cNvGraphicFramePr>
            <a:graphicFrameLocks noChangeAspect="1"/>
          </p:cNvGraphicFramePr>
          <p:nvPr>
            <p:extLst>
              <p:ext uri="{D42A27DB-BD31-4B8C-83A1-F6EECF244321}">
                <p14:modId xmlns:p14="http://schemas.microsoft.com/office/powerpoint/2010/main" val="342697157"/>
              </p:ext>
            </p:extLst>
          </p:nvPr>
        </p:nvGraphicFramePr>
        <p:xfrm>
          <a:off x="7923129" y="3760787"/>
          <a:ext cx="2014537" cy="533400"/>
        </p:xfrm>
        <a:graphic>
          <a:graphicData uri="http://schemas.openxmlformats.org/presentationml/2006/ole">
            <mc:AlternateContent xmlns:mc="http://schemas.openxmlformats.org/markup-compatibility/2006">
              <mc:Choice xmlns:v="urn:schemas-microsoft-com:vml" Requires="v">
                <p:oleObj spid="_x0000_s361904" name="公式" r:id="rId35" imgW="1104840" imgH="291960" progId="Equation.3">
                  <p:embed/>
                </p:oleObj>
              </mc:Choice>
              <mc:Fallback>
                <p:oleObj name="公式" r:id="rId35" imgW="1104840" imgH="291960" progId="Equation.3">
                  <p:embed/>
                  <p:pic>
                    <p:nvPicPr>
                      <p:cNvPr id="0" name="Object 24"/>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923129" y="3760787"/>
                        <a:ext cx="2014537" cy="533400"/>
                      </a:xfrm>
                      <a:prstGeom prst="rect">
                        <a:avLst/>
                      </a:prstGeom>
                      <a:noFill/>
                      <a:ln>
                        <a:noFill/>
                      </a:ln>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5241" name="Object 25"/>
          <p:cNvGraphicFramePr>
            <a:graphicFrameLocks noChangeAspect="1"/>
          </p:cNvGraphicFramePr>
          <p:nvPr>
            <p:extLst>
              <p:ext uri="{D42A27DB-BD31-4B8C-83A1-F6EECF244321}">
                <p14:modId xmlns:p14="http://schemas.microsoft.com/office/powerpoint/2010/main" val="551188431"/>
              </p:ext>
            </p:extLst>
          </p:nvPr>
        </p:nvGraphicFramePr>
        <p:xfrm>
          <a:off x="9942429" y="3697287"/>
          <a:ext cx="2014537" cy="533400"/>
        </p:xfrm>
        <a:graphic>
          <a:graphicData uri="http://schemas.openxmlformats.org/presentationml/2006/ole">
            <mc:AlternateContent xmlns:mc="http://schemas.openxmlformats.org/markup-compatibility/2006">
              <mc:Choice xmlns:v="urn:schemas-microsoft-com:vml" Requires="v">
                <p:oleObj spid="_x0000_s361905" name="公式" r:id="rId37" imgW="1104840" imgH="291960" progId="Equation.3">
                  <p:embed/>
                </p:oleObj>
              </mc:Choice>
              <mc:Fallback>
                <p:oleObj name="公式" r:id="rId37" imgW="1104840" imgH="291960" progId="Equation.3">
                  <p:embed/>
                  <p:pic>
                    <p:nvPicPr>
                      <p:cNvPr id="0" name="Object 25"/>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9942429" y="3697287"/>
                        <a:ext cx="2014537" cy="533400"/>
                      </a:xfrm>
                      <a:prstGeom prst="rect">
                        <a:avLst/>
                      </a:prstGeom>
                      <a:noFill/>
                      <a:ln>
                        <a:noFill/>
                      </a:ln>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fld id="{EC03CB4D-F9FC-46CC-A5F2-A2647FF138C1}" type="datetime11">
              <a:rPr lang="zh-CN" altLang="en-US" smtClean="0"/>
              <a:t>12:39:01</a:t>
            </a:fld>
            <a:endParaRPr lang="en-US" altLang="zh-CN"/>
          </a:p>
        </p:txBody>
      </p:sp>
      <p:graphicFrame>
        <p:nvGraphicFramePr>
          <p:cNvPr id="26" name="Object 2"/>
          <p:cNvGraphicFramePr>
            <a:graphicFrameLocks noChangeAspect="1"/>
          </p:cNvGraphicFramePr>
          <p:nvPr>
            <p:extLst>
              <p:ext uri="{D42A27DB-BD31-4B8C-83A1-F6EECF244321}">
                <p14:modId xmlns:p14="http://schemas.microsoft.com/office/powerpoint/2010/main" val="1103910357"/>
              </p:ext>
            </p:extLst>
          </p:nvPr>
        </p:nvGraphicFramePr>
        <p:xfrm>
          <a:off x="1374363" y="4441825"/>
          <a:ext cx="1060450" cy="373063"/>
        </p:xfrm>
        <a:graphic>
          <a:graphicData uri="http://schemas.openxmlformats.org/presentationml/2006/ole">
            <mc:AlternateContent xmlns:mc="http://schemas.openxmlformats.org/markup-compatibility/2006">
              <mc:Choice xmlns:v="urn:schemas-microsoft-com:vml" Requires="v">
                <p:oleObj spid="_x0000_s361906" name="Equation" r:id="rId39" imgW="1117440" imgH="393480" progId="Equation.3">
                  <p:embed/>
                </p:oleObj>
              </mc:Choice>
              <mc:Fallback>
                <p:oleObj name="Equation" r:id="rId39" imgW="1117440" imgH="393480" progId="Equation.3">
                  <p:embed/>
                  <p:pic>
                    <p:nvPicPr>
                      <p:cNvPr id="266242" name="Object 2"/>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374363" y="4441825"/>
                        <a:ext cx="1060450" cy="37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3"/>
          <p:cNvGraphicFramePr>
            <a:graphicFrameLocks noChangeAspect="1"/>
          </p:cNvGraphicFramePr>
          <p:nvPr>
            <p:extLst>
              <p:ext uri="{D42A27DB-BD31-4B8C-83A1-F6EECF244321}">
                <p14:modId xmlns:p14="http://schemas.microsoft.com/office/powerpoint/2010/main" val="1859508509"/>
              </p:ext>
            </p:extLst>
          </p:nvPr>
        </p:nvGraphicFramePr>
        <p:xfrm>
          <a:off x="2799475" y="4408486"/>
          <a:ext cx="3762375" cy="469900"/>
        </p:xfrm>
        <a:graphic>
          <a:graphicData uri="http://schemas.openxmlformats.org/presentationml/2006/ole">
            <mc:AlternateContent xmlns:mc="http://schemas.openxmlformats.org/markup-compatibility/2006">
              <mc:Choice xmlns:v="urn:schemas-microsoft-com:vml" Requires="v">
                <p:oleObj spid="_x0000_s361907" name="Equation" r:id="rId41" imgW="3962160" imgH="495000" progId="Equation.3">
                  <p:embed/>
                </p:oleObj>
              </mc:Choice>
              <mc:Fallback>
                <p:oleObj name="Equation" r:id="rId41" imgW="3962160" imgH="495000" progId="Equation.3">
                  <p:embed/>
                  <p:pic>
                    <p:nvPicPr>
                      <p:cNvPr id="266243" name="Object 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799475" y="4408486"/>
                        <a:ext cx="3762375"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9"/>
          <p:cNvGraphicFramePr>
            <a:graphicFrameLocks noChangeAspect="1"/>
          </p:cNvGraphicFramePr>
          <p:nvPr>
            <p:extLst>
              <p:ext uri="{D42A27DB-BD31-4B8C-83A1-F6EECF244321}">
                <p14:modId xmlns:p14="http://schemas.microsoft.com/office/powerpoint/2010/main" val="3539417589"/>
              </p:ext>
            </p:extLst>
          </p:nvPr>
        </p:nvGraphicFramePr>
        <p:xfrm>
          <a:off x="6561849" y="4457699"/>
          <a:ext cx="1989138" cy="373063"/>
        </p:xfrm>
        <a:graphic>
          <a:graphicData uri="http://schemas.openxmlformats.org/presentationml/2006/ole">
            <mc:AlternateContent xmlns:mc="http://schemas.openxmlformats.org/markup-compatibility/2006">
              <mc:Choice xmlns:v="urn:schemas-microsoft-com:vml" Requires="v">
                <p:oleObj spid="_x0000_s361908" name="Equation" r:id="rId43" imgW="2095200" imgH="393480" progId="Equation.3">
                  <p:embed/>
                </p:oleObj>
              </mc:Choice>
              <mc:Fallback>
                <p:oleObj name="Equation" r:id="rId43" imgW="2095200" imgH="393480" progId="Equation.3">
                  <p:embed/>
                  <p:pic>
                    <p:nvPicPr>
                      <p:cNvPr id="266249" name="Object 9"/>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561849" y="4457699"/>
                        <a:ext cx="1989138" cy="37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4"/>
          <p:cNvGraphicFramePr>
            <a:graphicFrameLocks noChangeAspect="1"/>
          </p:cNvGraphicFramePr>
          <p:nvPr>
            <p:extLst>
              <p:ext uri="{D42A27DB-BD31-4B8C-83A1-F6EECF244321}">
                <p14:modId xmlns:p14="http://schemas.microsoft.com/office/powerpoint/2010/main" val="3976294878"/>
              </p:ext>
            </p:extLst>
          </p:nvPr>
        </p:nvGraphicFramePr>
        <p:xfrm>
          <a:off x="6749935" y="5136626"/>
          <a:ext cx="4219575" cy="482600"/>
        </p:xfrm>
        <a:graphic>
          <a:graphicData uri="http://schemas.openxmlformats.org/presentationml/2006/ole">
            <mc:AlternateContent xmlns:mc="http://schemas.openxmlformats.org/markup-compatibility/2006">
              <mc:Choice xmlns:v="urn:schemas-microsoft-com:vml" Requires="v">
                <p:oleObj spid="_x0000_s361909" name="Equation" r:id="rId45" imgW="4444920" imgH="507960" progId="Equation.3">
                  <p:embed/>
                </p:oleObj>
              </mc:Choice>
              <mc:Fallback>
                <p:oleObj name="Equation" r:id="rId45" imgW="4444920" imgH="507960" progId="Equation.3">
                  <p:embed/>
                  <p:pic>
                    <p:nvPicPr>
                      <p:cNvPr id="266244" name="Object 4"/>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6749935" y="5136626"/>
                        <a:ext cx="4219575"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5"/>
          <p:cNvGraphicFramePr>
            <a:graphicFrameLocks noChangeAspect="1"/>
          </p:cNvGraphicFramePr>
          <p:nvPr>
            <p:extLst>
              <p:ext uri="{D42A27DB-BD31-4B8C-83A1-F6EECF244321}">
                <p14:modId xmlns:p14="http://schemas.microsoft.com/office/powerpoint/2010/main" val="639839389"/>
              </p:ext>
            </p:extLst>
          </p:nvPr>
        </p:nvGraphicFramePr>
        <p:xfrm>
          <a:off x="2526888" y="4885801"/>
          <a:ext cx="3255962" cy="939800"/>
        </p:xfrm>
        <a:graphic>
          <a:graphicData uri="http://schemas.openxmlformats.org/presentationml/2006/ole">
            <mc:AlternateContent xmlns:mc="http://schemas.openxmlformats.org/markup-compatibility/2006">
              <mc:Choice xmlns:v="urn:schemas-microsoft-com:vml" Requires="v">
                <p:oleObj spid="_x0000_s361910" name="Equation" r:id="rId47" imgW="3429000" imgH="990360" progId="Equation.3">
                  <p:embed/>
                </p:oleObj>
              </mc:Choice>
              <mc:Fallback>
                <p:oleObj name="Equation" r:id="rId47" imgW="3429000" imgH="990360" progId="Equation.3">
                  <p:embed/>
                  <p:pic>
                    <p:nvPicPr>
                      <p:cNvPr id="266245" name="Object 5"/>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526888" y="4885801"/>
                        <a:ext cx="3255962"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Text Box 16"/>
          <p:cNvSpPr txBox="1">
            <a:spLocks noChangeArrowheads="1"/>
          </p:cNvSpPr>
          <p:nvPr/>
        </p:nvSpPr>
        <p:spPr bwMode="auto">
          <a:xfrm>
            <a:off x="1179100" y="5077889"/>
            <a:ext cx="1250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800">
                <a:latin typeface="Times New Roman" panose="02020603050405020304" pitchFamily="18" charset="0"/>
                <a:ea typeface="黑体" panose="02010609060101010101" pitchFamily="49" charset="-122"/>
              </a:rPr>
              <a:t>注意到</a:t>
            </a:r>
          </a:p>
        </p:txBody>
      </p:sp>
      <p:sp>
        <p:nvSpPr>
          <p:cNvPr id="32" name="Text Box 17"/>
          <p:cNvSpPr txBox="1">
            <a:spLocks noChangeArrowheads="1"/>
          </p:cNvSpPr>
          <p:nvPr/>
        </p:nvSpPr>
        <p:spPr bwMode="auto">
          <a:xfrm>
            <a:off x="5782850" y="5100114"/>
            <a:ext cx="1073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en-US" altLang="zh-CN" sz="2800">
                <a:latin typeface="Times New Roman" panose="02020603050405020304" pitchFamily="18" charset="0"/>
                <a:ea typeface="黑体" panose="02010609060101010101" pitchFamily="49" charset="-122"/>
              </a:rPr>
              <a:t>, </a:t>
            </a:r>
            <a:r>
              <a:rPr kumimoji="1" lang="zh-CN" altLang="en-US" sz="2800">
                <a:latin typeface="Times New Roman" panose="02020603050405020304" pitchFamily="18" charset="0"/>
                <a:ea typeface="黑体" panose="02010609060101010101" pitchFamily="49" charset="-122"/>
              </a:rPr>
              <a:t>故有</a:t>
            </a:r>
          </a:p>
        </p:txBody>
      </p:sp>
      <p:graphicFrame>
        <p:nvGraphicFramePr>
          <p:cNvPr id="33" name="Object 18"/>
          <p:cNvGraphicFramePr>
            <a:graphicFrameLocks noChangeAspect="1"/>
          </p:cNvGraphicFramePr>
          <p:nvPr>
            <p:extLst>
              <p:ext uri="{D42A27DB-BD31-4B8C-83A1-F6EECF244321}">
                <p14:modId xmlns:p14="http://schemas.microsoft.com/office/powerpoint/2010/main" val="47751622"/>
              </p:ext>
            </p:extLst>
          </p:nvPr>
        </p:nvGraphicFramePr>
        <p:xfrm>
          <a:off x="10969510" y="5136626"/>
          <a:ext cx="1023937" cy="385762"/>
        </p:xfrm>
        <a:graphic>
          <a:graphicData uri="http://schemas.openxmlformats.org/presentationml/2006/ole">
            <mc:AlternateContent xmlns:mc="http://schemas.openxmlformats.org/markup-compatibility/2006">
              <mc:Choice xmlns:v="urn:schemas-microsoft-com:vml" Requires="v">
                <p:oleObj spid="_x0000_s361911" name="Equation" r:id="rId49" imgW="1079280" imgH="406080" progId="Equation.3">
                  <p:embed/>
                </p:oleObj>
              </mc:Choice>
              <mc:Fallback>
                <p:oleObj name="Equation" r:id="rId49" imgW="1079280" imgH="406080" progId="Equation.3">
                  <p:embed/>
                  <p:pic>
                    <p:nvPicPr>
                      <p:cNvPr id="266258" name="Object 18"/>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10969510" y="5136626"/>
                        <a:ext cx="1023937" cy="3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 name="Text Box 6"/>
          <p:cNvSpPr txBox="1">
            <a:spLocks noChangeArrowheads="1"/>
          </p:cNvSpPr>
          <p:nvPr/>
        </p:nvSpPr>
        <p:spPr bwMode="auto">
          <a:xfrm>
            <a:off x="1179100" y="5899692"/>
            <a:ext cx="18288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2800">
                <a:latin typeface="Times New Roman" panose="02020603050405020304" pitchFamily="18" charset="0"/>
                <a:ea typeface="黑体" panose="02010609060101010101" pitchFamily="49" charset="-122"/>
              </a:rPr>
              <a:t>所以函数</a:t>
            </a:r>
          </a:p>
        </p:txBody>
      </p:sp>
      <p:graphicFrame>
        <p:nvGraphicFramePr>
          <p:cNvPr id="35" name="Object 7"/>
          <p:cNvGraphicFramePr>
            <a:graphicFrameLocks noChangeAspect="1"/>
          </p:cNvGraphicFramePr>
          <p:nvPr>
            <p:extLst>
              <p:ext uri="{D42A27DB-BD31-4B8C-83A1-F6EECF244321}">
                <p14:modId xmlns:p14="http://schemas.microsoft.com/office/powerpoint/2010/main" val="4144547620"/>
              </p:ext>
            </p:extLst>
          </p:nvPr>
        </p:nvGraphicFramePr>
        <p:xfrm>
          <a:off x="2752312" y="5980654"/>
          <a:ext cx="1555750" cy="385762"/>
        </p:xfrm>
        <a:graphic>
          <a:graphicData uri="http://schemas.openxmlformats.org/presentationml/2006/ole">
            <mc:AlternateContent xmlns:mc="http://schemas.openxmlformats.org/markup-compatibility/2006">
              <mc:Choice xmlns:v="urn:schemas-microsoft-com:vml" Requires="v">
                <p:oleObj spid="_x0000_s361912" name="Equation" r:id="rId51" imgW="1638000" imgH="406080" progId="Equation.3">
                  <p:embed/>
                </p:oleObj>
              </mc:Choice>
              <mc:Fallback>
                <p:oleObj name="Equation" r:id="rId51" imgW="1638000" imgH="406080" progId="Equation.3">
                  <p:embed/>
                  <p:pic>
                    <p:nvPicPr>
                      <p:cNvPr id="266247" name="Object 7"/>
                      <p:cNvPicPr>
                        <a:picLocks noChangeAspect="1" noChangeArrowheads="1"/>
                      </p:cNvPicPr>
                      <p:nvPr/>
                    </p:nvPicPr>
                    <p:blipFill>
                      <a:blip r:embed="rId52">
                        <a:grayscl/>
                        <a:biLevel thresh="50000"/>
                        <a:extLst>
                          <a:ext uri="{28A0092B-C50C-407E-A947-70E740481C1C}">
                            <a14:useLocalDpi xmlns:a14="http://schemas.microsoft.com/office/drawing/2010/main" val="0"/>
                          </a:ext>
                        </a:extLst>
                      </a:blip>
                      <a:srcRect/>
                      <a:stretch>
                        <a:fillRect/>
                      </a:stretch>
                    </p:blipFill>
                    <p:spPr bwMode="auto">
                      <a:xfrm>
                        <a:off x="2752312" y="5980654"/>
                        <a:ext cx="1555750"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8"/>
          <p:cNvGraphicFramePr>
            <a:graphicFrameLocks noChangeAspect="1"/>
          </p:cNvGraphicFramePr>
          <p:nvPr>
            <p:extLst>
              <p:ext uri="{D42A27DB-BD31-4B8C-83A1-F6EECF244321}">
                <p14:modId xmlns:p14="http://schemas.microsoft.com/office/powerpoint/2010/main" val="370840701"/>
              </p:ext>
            </p:extLst>
          </p:nvPr>
        </p:nvGraphicFramePr>
        <p:xfrm>
          <a:off x="5061661" y="5980654"/>
          <a:ext cx="784225" cy="385762"/>
        </p:xfrm>
        <a:graphic>
          <a:graphicData uri="http://schemas.openxmlformats.org/presentationml/2006/ole">
            <mc:AlternateContent xmlns:mc="http://schemas.openxmlformats.org/markup-compatibility/2006">
              <mc:Choice xmlns:v="urn:schemas-microsoft-com:vml" Requires="v">
                <p:oleObj spid="_x0000_s361913" name="Equation" r:id="rId53" imgW="825480" imgH="406080" progId="Equation.3">
                  <p:embed/>
                </p:oleObj>
              </mc:Choice>
              <mc:Fallback>
                <p:oleObj name="Equation" r:id="rId53" imgW="825480" imgH="406080" progId="Equation.3">
                  <p:embed/>
                  <p:pic>
                    <p:nvPicPr>
                      <p:cNvPr id="266248" name="Object 8"/>
                      <p:cNvPicPr>
                        <a:picLocks noChangeAspect="1" noChangeArrowheads="1"/>
                      </p:cNvPicPr>
                      <p:nvPr/>
                    </p:nvPicPr>
                    <p:blipFill>
                      <a:blip r:embed="rId54">
                        <a:grayscl/>
                        <a:biLevel thresh="50000"/>
                        <a:extLst>
                          <a:ext uri="{28A0092B-C50C-407E-A947-70E740481C1C}">
                            <a14:useLocalDpi xmlns:a14="http://schemas.microsoft.com/office/drawing/2010/main" val="0"/>
                          </a:ext>
                        </a:extLst>
                      </a:blip>
                      <a:srcRect/>
                      <a:stretch>
                        <a:fillRect/>
                      </a:stretch>
                    </p:blipFill>
                    <p:spPr bwMode="auto">
                      <a:xfrm>
                        <a:off x="5061661" y="5980654"/>
                        <a:ext cx="784225"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Text Box 10"/>
          <p:cNvSpPr txBox="1">
            <a:spLocks noChangeArrowheads="1"/>
          </p:cNvSpPr>
          <p:nvPr/>
        </p:nvSpPr>
        <p:spPr bwMode="auto">
          <a:xfrm>
            <a:off x="4227100" y="5913979"/>
            <a:ext cx="10668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2800">
                <a:latin typeface="Times New Roman" panose="02020603050405020304" pitchFamily="18" charset="0"/>
                <a:ea typeface="黑体" panose="02010609060101010101" pitchFamily="49" charset="-122"/>
              </a:rPr>
              <a:t>在点</a:t>
            </a:r>
          </a:p>
        </p:txBody>
      </p:sp>
      <p:sp>
        <p:nvSpPr>
          <p:cNvPr id="38" name="Text Box 11"/>
          <p:cNvSpPr txBox="1">
            <a:spLocks noChangeArrowheads="1"/>
          </p:cNvSpPr>
          <p:nvPr/>
        </p:nvSpPr>
        <p:spPr bwMode="auto">
          <a:xfrm>
            <a:off x="5827300" y="5913979"/>
            <a:ext cx="10668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2800">
                <a:latin typeface="Times New Roman" panose="02020603050405020304" pitchFamily="18" charset="0"/>
                <a:ea typeface="黑体" panose="02010609060101010101" pitchFamily="49" charset="-122"/>
              </a:rPr>
              <a:t>可微</a:t>
            </a:r>
            <a:r>
              <a:rPr kumimoji="1" lang="en-US" altLang="zh-CN" sz="2800">
                <a:latin typeface="Times New Roman" panose="02020603050405020304" pitchFamily="18" charset="0"/>
                <a:ea typeface="黑体" panose="02010609060101010101" pitchFamily="49"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5221"/>
                                        </p:tgtEl>
                                        <p:attrNameLst>
                                          <p:attrName>style.visibility</p:attrName>
                                        </p:attrNameLst>
                                      </p:cBhvr>
                                      <p:to>
                                        <p:strVal val="visible"/>
                                      </p:to>
                                    </p:set>
                                    <p:animEffect transition="in" filter="fade">
                                      <p:cBhvr>
                                        <p:cTn id="7" dur="500"/>
                                        <p:tgtEl>
                                          <p:spTgt spid="265221"/>
                                        </p:tgtEl>
                                      </p:cBhvr>
                                    </p:animEffect>
                                  </p:childTnLst>
                                </p:cTn>
                              </p:par>
                              <p:par>
                                <p:cTn id="8" presetID="10" presetClass="entr" presetSubtype="0" fill="hold" nodeType="withEffect">
                                  <p:stCondLst>
                                    <p:cond delay="0"/>
                                  </p:stCondLst>
                                  <p:childTnLst>
                                    <p:set>
                                      <p:cBhvr>
                                        <p:cTn id="9" dur="1" fill="hold">
                                          <p:stCondLst>
                                            <p:cond delay="0"/>
                                          </p:stCondLst>
                                        </p:cTn>
                                        <p:tgtEl>
                                          <p:spTgt spid="265222"/>
                                        </p:tgtEl>
                                        <p:attrNameLst>
                                          <p:attrName>style.visibility</p:attrName>
                                        </p:attrNameLst>
                                      </p:cBhvr>
                                      <p:to>
                                        <p:strVal val="visible"/>
                                      </p:to>
                                    </p:set>
                                    <p:animEffect transition="in" filter="fade">
                                      <p:cBhvr>
                                        <p:cTn id="10" dur="500"/>
                                        <p:tgtEl>
                                          <p:spTgt spid="2652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5218"/>
                                        </p:tgtEl>
                                        <p:attrNameLst>
                                          <p:attrName>style.visibility</p:attrName>
                                        </p:attrNameLst>
                                      </p:cBhvr>
                                      <p:to>
                                        <p:strVal val="visible"/>
                                      </p:to>
                                    </p:set>
                                    <p:animEffect transition="in" filter="fade">
                                      <p:cBhvr>
                                        <p:cTn id="15" dur="500"/>
                                        <p:tgtEl>
                                          <p:spTgt spid="265218"/>
                                        </p:tgtEl>
                                      </p:cBhvr>
                                    </p:animEffect>
                                  </p:childTnLst>
                                </p:cTn>
                              </p:par>
                              <p:par>
                                <p:cTn id="16" presetID="10" presetClass="entr" presetSubtype="0" fill="hold" nodeType="withEffect">
                                  <p:stCondLst>
                                    <p:cond delay="0"/>
                                  </p:stCondLst>
                                  <p:childTnLst>
                                    <p:set>
                                      <p:cBhvr>
                                        <p:cTn id="17" dur="1" fill="hold">
                                          <p:stCondLst>
                                            <p:cond delay="0"/>
                                          </p:stCondLst>
                                        </p:cTn>
                                        <p:tgtEl>
                                          <p:spTgt spid="265228"/>
                                        </p:tgtEl>
                                        <p:attrNameLst>
                                          <p:attrName>style.visibility</p:attrName>
                                        </p:attrNameLst>
                                      </p:cBhvr>
                                      <p:to>
                                        <p:strVal val="visible"/>
                                      </p:to>
                                    </p:set>
                                    <p:animEffect transition="in" filter="fade">
                                      <p:cBhvr>
                                        <p:cTn id="18" dur="500"/>
                                        <p:tgtEl>
                                          <p:spTgt spid="265228"/>
                                        </p:tgtEl>
                                      </p:cBhvr>
                                    </p:animEffect>
                                  </p:childTnLst>
                                </p:cTn>
                              </p:par>
                              <p:par>
                                <p:cTn id="19" presetID="10" presetClass="entr" presetSubtype="0" fill="hold" nodeType="withEffect">
                                  <p:stCondLst>
                                    <p:cond delay="0"/>
                                  </p:stCondLst>
                                  <p:childTnLst>
                                    <p:set>
                                      <p:cBhvr>
                                        <p:cTn id="20" dur="1" fill="hold">
                                          <p:stCondLst>
                                            <p:cond delay="0"/>
                                          </p:stCondLst>
                                        </p:cTn>
                                        <p:tgtEl>
                                          <p:spTgt spid="265229"/>
                                        </p:tgtEl>
                                        <p:attrNameLst>
                                          <p:attrName>style.visibility</p:attrName>
                                        </p:attrNameLst>
                                      </p:cBhvr>
                                      <p:to>
                                        <p:strVal val="visible"/>
                                      </p:to>
                                    </p:set>
                                    <p:animEffect transition="in" filter="fade">
                                      <p:cBhvr>
                                        <p:cTn id="21" dur="500"/>
                                        <p:tgtEl>
                                          <p:spTgt spid="265229"/>
                                        </p:tgtEl>
                                      </p:cBhvr>
                                    </p:animEffect>
                                  </p:childTnLst>
                                </p:cTn>
                              </p:par>
                              <p:par>
                                <p:cTn id="22" presetID="10" presetClass="entr" presetSubtype="0" fill="hold" nodeType="withEffect">
                                  <p:stCondLst>
                                    <p:cond delay="0"/>
                                  </p:stCondLst>
                                  <p:childTnLst>
                                    <p:set>
                                      <p:cBhvr>
                                        <p:cTn id="23" dur="1" fill="hold">
                                          <p:stCondLst>
                                            <p:cond delay="0"/>
                                          </p:stCondLst>
                                        </p:cTn>
                                        <p:tgtEl>
                                          <p:spTgt spid="265230"/>
                                        </p:tgtEl>
                                        <p:attrNameLst>
                                          <p:attrName>style.visibility</p:attrName>
                                        </p:attrNameLst>
                                      </p:cBhvr>
                                      <p:to>
                                        <p:strVal val="visible"/>
                                      </p:to>
                                    </p:set>
                                    <p:animEffect transition="in" filter="fade">
                                      <p:cBhvr>
                                        <p:cTn id="24" dur="500"/>
                                        <p:tgtEl>
                                          <p:spTgt spid="26523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5223"/>
                                        </p:tgtEl>
                                        <p:attrNameLst>
                                          <p:attrName>style.visibility</p:attrName>
                                        </p:attrNameLst>
                                      </p:cBhvr>
                                      <p:to>
                                        <p:strVal val="visible"/>
                                      </p:to>
                                    </p:set>
                                    <p:animEffect transition="in" filter="fade">
                                      <p:cBhvr>
                                        <p:cTn id="29" dur="500"/>
                                        <p:tgtEl>
                                          <p:spTgt spid="265223"/>
                                        </p:tgtEl>
                                      </p:cBhvr>
                                    </p:animEffect>
                                  </p:childTnLst>
                                </p:cTn>
                              </p:par>
                              <p:par>
                                <p:cTn id="30" presetID="10" presetClass="entr" presetSubtype="0" fill="hold" nodeType="withEffect">
                                  <p:stCondLst>
                                    <p:cond delay="0"/>
                                  </p:stCondLst>
                                  <p:childTnLst>
                                    <p:set>
                                      <p:cBhvr>
                                        <p:cTn id="31" dur="1" fill="hold">
                                          <p:stCondLst>
                                            <p:cond delay="0"/>
                                          </p:stCondLst>
                                        </p:cTn>
                                        <p:tgtEl>
                                          <p:spTgt spid="265226"/>
                                        </p:tgtEl>
                                        <p:attrNameLst>
                                          <p:attrName>style.visibility</p:attrName>
                                        </p:attrNameLst>
                                      </p:cBhvr>
                                      <p:to>
                                        <p:strVal val="visible"/>
                                      </p:to>
                                    </p:set>
                                    <p:animEffect transition="in" filter="fade">
                                      <p:cBhvr>
                                        <p:cTn id="32" dur="500"/>
                                        <p:tgtEl>
                                          <p:spTgt spid="265226"/>
                                        </p:tgtEl>
                                      </p:cBhvr>
                                    </p:animEffect>
                                  </p:childTnLst>
                                </p:cTn>
                              </p:par>
                              <p:par>
                                <p:cTn id="33" presetID="10" presetClass="entr" presetSubtype="0" fill="hold" nodeType="withEffect">
                                  <p:stCondLst>
                                    <p:cond delay="0"/>
                                  </p:stCondLst>
                                  <p:childTnLst>
                                    <p:set>
                                      <p:cBhvr>
                                        <p:cTn id="34" dur="1" fill="hold">
                                          <p:stCondLst>
                                            <p:cond delay="0"/>
                                          </p:stCondLst>
                                        </p:cTn>
                                        <p:tgtEl>
                                          <p:spTgt spid="265227"/>
                                        </p:tgtEl>
                                        <p:attrNameLst>
                                          <p:attrName>style.visibility</p:attrName>
                                        </p:attrNameLst>
                                      </p:cBhvr>
                                      <p:to>
                                        <p:strVal val="visible"/>
                                      </p:to>
                                    </p:set>
                                    <p:animEffect transition="in" filter="fade">
                                      <p:cBhvr>
                                        <p:cTn id="35" dur="500"/>
                                        <p:tgtEl>
                                          <p:spTgt spid="26522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65224"/>
                                        </p:tgtEl>
                                        <p:attrNameLst>
                                          <p:attrName>style.visibility</p:attrName>
                                        </p:attrNameLst>
                                      </p:cBhvr>
                                      <p:to>
                                        <p:strVal val="visible"/>
                                      </p:to>
                                    </p:set>
                                    <p:animEffect transition="in" filter="fade">
                                      <p:cBhvr>
                                        <p:cTn id="40" dur="500"/>
                                        <p:tgtEl>
                                          <p:spTgt spid="265224"/>
                                        </p:tgtEl>
                                      </p:cBhvr>
                                    </p:animEffect>
                                  </p:childTnLst>
                                </p:cTn>
                              </p:par>
                              <p:par>
                                <p:cTn id="41" presetID="10" presetClass="entr" presetSubtype="0" fill="hold" nodeType="withEffect">
                                  <p:stCondLst>
                                    <p:cond delay="0"/>
                                  </p:stCondLst>
                                  <p:childTnLst>
                                    <p:set>
                                      <p:cBhvr>
                                        <p:cTn id="42" dur="1" fill="hold">
                                          <p:stCondLst>
                                            <p:cond delay="0"/>
                                          </p:stCondLst>
                                        </p:cTn>
                                        <p:tgtEl>
                                          <p:spTgt spid="265225"/>
                                        </p:tgtEl>
                                        <p:attrNameLst>
                                          <p:attrName>style.visibility</p:attrName>
                                        </p:attrNameLst>
                                      </p:cBhvr>
                                      <p:to>
                                        <p:strVal val="visible"/>
                                      </p:to>
                                    </p:set>
                                    <p:animEffect transition="in" filter="fade">
                                      <p:cBhvr>
                                        <p:cTn id="43" dur="500"/>
                                        <p:tgtEl>
                                          <p:spTgt spid="265225"/>
                                        </p:tgtEl>
                                      </p:cBhvr>
                                    </p:animEffect>
                                  </p:childTnLst>
                                </p:cTn>
                              </p:par>
                              <p:par>
                                <p:cTn id="44" presetID="10" presetClass="entr" presetSubtype="0" fill="hold" nodeType="withEffect">
                                  <p:stCondLst>
                                    <p:cond delay="0"/>
                                  </p:stCondLst>
                                  <p:childTnLst>
                                    <p:set>
                                      <p:cBhvr>
                                        <p:cTn id="45" dur="1" fill="hold">
                                          <p:stCondLst>
                                            <p:cond delay="0"/>
                                          </p:stCondLst>
                                        </p:cTn>
                                        <p:tgtEl>
                                          <p:spTgt spid="265231"/>
                                        </p:tgtEl>
                                        <p:attrNameLst>
                                          <p:attrName>style.visibility</p:attrName>
                                        </p:attrNameLst>
                                      </p:cBhvr>
                                      <p:to>
                                        <p:strVal val="visible"/>
                                      </p:to>
                                    </p:set>
                                    <p:animEffect transition="in" filter="fade">
                                      <p:cBhvr>
                                        <p:cTn id="46" dur="500"/>
                                        <p:tgtEl>
                                          <p:spTgt spid="265231"/>
                                        </p:tgtEl>
                                      </p:cBhvr>
                                    </p:animEffect>
                                  </p:childTnLst>
                                </p:cTn>
                              </p:par>
                              <p:par>
                                <p:cTn id="47" presetID="10" presetClass="entr" presetSubtype="0" fill="hold" nodeType="withEffect">
                                  <p:stCondLst>
                                    <p:cond delay="0"/>
                                  </p:stCondLst>
                                  <p:childTnLst>
                                    <p:set>
                                      <p:cBhvr>
                                        <p:cTn id="48" dur="1" fill="hold">
                                          <p:stCondLst>
                                            <p:cond delay="0"/>
                                          </p:stCondLst>
                                        </p:cTn>
                                        <p:tgtEl>
                                          <p:spTgt spid="265237"/>
                                        </p:tgtEl>
                                        <p:attrNameLst>
                                          <p:attrName>style.visibility</p:attrName>
                                        </p:attrNameLst>
                                      </p:cBhvr>
                                      <p:to>
                                        <p:strVal val="visible"/>
                                      </p:to>
                                    </p:set>
                                    <p:animEffect transition="in" filter="fade">
                                      <p:cBhvr>
                                        <p:cTn id="49" dur="500"/>
                                        <p:tgtEl>
                                          <p:spTgt spid="265237"/>
                                        </p:tgtEl>
                                      </p:cBhvr>
                                    </p:animEffect>
                                  </p:childTnLst>
                                </p:cTn>
                              </p:par>
                              <p:par>
                                <p:cTn id="50" presetID="10" presetClass="entr" presetSubtype="0" fill="hold" nodeType="withEffect">
                                  <p:stCondLst>
                                    <p:cond delay="0"/>
                                  </p:stCondLst>
                                  <p:childTnLst>
                                    <p:set>
                                      <p:cBhvr>
                                        <p:cTn id="51" dur="1" fill="hold">
                                          <p:stCondLst>
                                            <p:cond delay="0"/>
                                          </p:stCondLst>
                                        </p:cTn>
                                        <p:tgtEl>
                                          <p:spTgt spid="265238"/>
                                        </p:tgtEl>
                                        <p:attrNameLst>
                                          <p:attrName>style.visibility</p:attrName>
                                        </p:attrNameLst>
                                      </p:cBhvr>
                                      <p:to>
                                        <p:strVal val="visible"/>
                                      </p:to>
                                    </p:set>
                                    <p:animEffect transition="in" filter="fade">
                                      <p:cBhvr>
                                        <p:cTn id="52" dur="500"/>
                                        <p:tgtEl>
                                          <p:spTgt spid="265238"/>
                                        </p:tgtEl>
                                      </p:cBhvr>
                                    </p:animEffect>
                                  </p:childTnLst>
                                </p:cTn>
                              </p:par>
                              <p:par>
                                <p:cTn id="53" presetID="10" presetClass="entr" presetSubtype="0" fill="hold" nodeType="withEffect">
                                  <p:stCondLst>
                                    <p:cond delay="0"/>
                                  </p:stCondLst>
                                  <p:childTnLst>
                                    <p:set>
                                      <p:cBhvr>
                                        <p:cTn id="54" dur="1" fill="hold">
                                          <p:stCondLst>
                                            <p:cond delay="0"/>
                                          </p:stCondLst>
                                        </p:cTn>
                                        <p:tgtEl>
                                          <p:spTgt spid="265240"/>
                                        </p:tgtEl>
                                        <p:attrNameLst>
                                          <p:attrName>style.visibility</p:attrName>
                                        </p:attrNameLst>
                                      </p:cBhvr>
                                      <p:to>
                                        <p:strVal val="visible"/>
                                      </p:to>
                                    </p:set>
                                    <p:animEffect transition="in" filter="fade">
                                      <p:cBhvr>
                                        <p:cTn id="55" dur="500"/>
                                        <p:tgtEl>
                                          <p:spTgt spid="265240"/>
                                        </p:tgtEl>
                                      </p:cBhvr>
                                    </p:animEffect>
                                  </p:childTnLst>
                                </p:cTn>
                              </p:par>
                              <p:par>
                                <p:cTn id="56" presetID="10" presetClass="entr" presetSubtype="0" fill="hold" nodeType="withEffect">
                                  <p:stCondLst>
                                    <p:cond delay="0"/>
                                  </p:stCondLst>
                                  <p:childTnLst>
                                    <p:set>
                                      <p:cBhvr>
                                        <p:cTn id="57" dur="1" fill="hold">
                                          <p:stCondLst>
                                            <p:cond delay="0"/>
                                          </p:stCondLst>
                                        </p:cTn>
                                        <p:tgtEl>
                                          <p:spTgt spid="265241"/>
                                        </p:tgtEl>
                                        <p:attrNameLst>
                                          <p:attrName>style.visibility</p:attrName>
                                        </p:attrNameLst>
                                      </p:cBhvr>
                                      <p:to>
                                        <p:strVal val="visible"/>
                                      </p:to>
                                    </p:set>
                                    <p:animEffect transition="in" filter="fade">
                                      <p:cBhvr>
                                        <p:cTn id="58" dur="500"/>
                                        <p:tgtEl>
                                          <p:spTgt spid="26524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par>
                                <p:cTn id="64" presetID="10"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0"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nodeType="with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fade">
                                      <p:cBhvr>
                                        <p:cTn id="83" dur="500"/>
                                        <p:tgtEl>
                                          <p:spTgt spid="32"/>
                                        </p:tgtEl>
                                      </p:cBhvr>
                                    </p:animEffect>
                                  </p:childTnLst>
                                </p:cTn>
                              </p:par>
                              <p:par>
                                <p:cTn id="84" presetID="10" presetClass="entr" presetSubtype="0" fill="hold" nodeType="withEffect">
                                  <p:stCondLst>
                                    <p:cond delay="0"/>
                                  </p:stCondLst>
                                  <p:childTnLst>
                                    <p:set>
                                      <p:cBhvr>
                                        <p:cTn id="85" dur="1" fill="hold">
                                          <p:stCondLst>
                                            <p:cond delay="0"/>
                                          </p:stCondLst>
                                        </p:cTn>
                                        <p:tgtEl>
                                          <p:spTgt spid="33"/>
                                        </p:tgtEl>
                                        <p:attrNameLst>
                                          <p:attrName>style.visibility</p:attrName>
                                        </p:attrNameLst>
                                      </p:cBhvr>
                                      <p:to>
                                        <p:strVal val="visible"/>
                                      </p:to>
                                    </p:set>
                                    <p:animEffect transition="in" filter="fade">
                                      <p:cBhvr>
                                        <p:cTn id="86" dur="500"/>
                                        <p:tgtEl>
                                          <p:spTgt spid="3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par>
                                <p:cTn id="92" presetID="10" presetClass="entr" presetSubtype="0" fill="hold"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fade">
                                      <p:cBhvr>
                                        <p:cTn id="94" dur="500"/>
                                        <p:tgtEl>
                                          <p:spTgt spid="35"/>
                                        </p:tgtEl>
                                      </p:cBhvr>
                                    </p:animEffect>
                                  </p:childTnLst>
                                </p:cTn>
                              </p:par>
                              <p:par>
                                <p:cTn id="95" presetID="10" presetClass="entr" presetSubtype="0" fill="hold"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fade">
                                      <p:cBhvr>
                                        <p:cTn id="97" dur="500"/>
                                        <p:tgtEl>
                                          <p:spTgt spid="3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fade">
                                      <p:cBhvr>
                                        <p:cTn id="10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1" grpId="0"/>
      <p:bldP spid="31" grpId="0"/>
      <p:bldP spid="32" grpId="0"/>
      <p:bldP spid="34" grpId="0"/>
      <p:bldP spid="37" grpId="0"/>
      <p:bldP spid="3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ChangeArrowheads="1"/>
          </p:cNvSpPr>
          <p:nvPr/>
        </p:nvSpPr>
        <p:spPr bwMode="auto">
          <a:xfrm>
            <a:off x="2133600" y="457200"/>
            <a:ext cx="24384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zh-CN" altLang="en-US" sz="2800" b="1">
                <a:solidFill>
                  <a:schemeClr val="accent2"/>
                </a:solidFill>
                <a:ea typeface="黑体" panose="02010609060101010101" pitchFamily="49" charset="-122"/>
              </a:rPr>
              <a:t>例</a:t>
            </a:r>
            <a:r>
              <a:rPr lang="en-US" altLang="zh-CN" sz="2800" b="1">
                <a:solidFill>
                  <a:schemeClr val="accent2"/>
                </a:solidFill>
                <a:ea typeface="黑体" panose="02010609060101010101" pitchFamily="49" charset="-122"/>
              </a:rPr>
              <a:t>1.</a:t>
            </a:r>
            <a:r>
              <a:rPr lang="en-US" altLang="zh-CN" sz="2800" b="1">
                <a:ea typeface="黑体" panose="02010609060101010101" pitchFamily="49" charset="-122"/>
              </a:rPr>
              <a:t> </a:t>
            </a:r>
            <a:r>
              <a:rPr lang="zh-CN" altLang="en-US" sz="2800">
                <a:solidFill>
                  <a:schemeClr val="tx1"/>
                </a:solidFill>
                <a:ea typeface="黑体" panose="02010609060101010101" pitchFamily="49" charset="-122"/>
              </a:rPr>
              <a:t>计算函数</a:t>
            </a:r>
            <a:endParaRPr lang="zh-CN" altLang="en-US" sz="2800">
              <a:ea typeface="黑体" panose="02010609060101010101" pitchFamily="49" charset="-122"/>
            </a:endParaRPr>
          </a:p>
        </p:txBody>
      </p:sp>
      <p:sp>
        <p:nvSpPr>
          <p:cNvPr id="268291" name="Text Box 3"/>
          <p:cNvSpPr txBox="1">
            <a:spLocks noChangeArrowheads="1"/>
          </p:cNvSpPr>
          <p:nvPr/>
        </p:nvSpPr>
        <p:spPr bwMode="auto">
          <a:xfrm>
            <a:off x="5410200" y="471488"/>
            <a:ext cx="51054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2800">
                <a:latin typeface="Times New Roman" panose="02020603050405020304" pitchFamily="18" charset="0"/>
                <a:ea typeface="黑体" panose="02010609060101010101" pitchFamily="49" charset="-122"/>
              </a:rPr>
              <a:t>在点 </a:t>
            </a:r>
            <a:r>
              <a:rPr kumimoji="1" lang="en-US" altLang="zh-CN" sz="2800">
                <a:latin typeface="Times New Roman" panose="02020603050405020304" pitchFamily="18" charset="0"/>
                <a:ea typeface="黑体" panose="02010609060101010101" pitchFamily="49" charset="-122"/>
              </a:rPr>
              <a:t>(2,1) </a:t>
            </a:r>
            <a:r>
              <a:rPr kumimoji="1" lang="zh-CN" altLang="en-US" sz="2800">
                <a:latin typeface="Times New Roman" panose="02020603050405020304" pitchFamily="18" charset="0"/>
                <a:ea typeface="黑体" panose="02010609060101010101" pitchFamily="49" charset="-122"/>
              </a:rPr>
              <a:t>处的全微分</a:t>
            </a:r>
            <a:r>
              <a:rPr kumimoji="1" lang="en-US" altLang="zh-CN" sz="2800">
                <a:latin typeface="Times New Roman" panose="02020603050405020304" pitchFamily="18" charset="0"/>
                <a:ea typeface="黑体" panose="02010609060101010101" pitchFamily="49" charset="-122"/>
              </a:rPr>
              <a:t>. </a:t>
            </a:r>
            <a:endParaRPr kumimoji="1" lang="en-US" altLang="zh-CN" sz="2400">
              <a:solidFill>
                <a:schemeClr val="accent2"/>
              </a:solidFill>
              <a:latin typeface="Times New Roman" panose="02020603050405020304" pitchFamily="18" charset="0"/>
              <a:ea typeface="黑体" panose="02010609060101010101" pitchFamily="49" charset="-122"/>
            </a:endParaRPr>
          </a:p>
        </p:txBody>
      </p:sp>
      <p:graphicFrame>
        <p:nvGraphicFramePr>
          <p:cNvPr id="268292" name="Object 4"/>
          <p:cNvGraphicFramePr>
            <a:graphicFrameLocks noChangeAspect="1"/>
          </p:cNvGraphicFramePr>
          <p:nvPr/>
        </p:nvGraphicFramePr>
        <p:xfrm>
          <a:off x="4432300" y="469900"/>
          <a:ext cx="1054100" cy="444500"/>
        </p:xfrm>
        <a:graphic>
          <a:graphicData uri="http://schemas.openxmlformats.org/presentationml/2006/ole">
            <mc:AlternateContent xmlns:mc="http://schemas.openxmlformats.org/markup-compatibility/2006">
              <mc:Choice xmlns:v="urn:schemas-microsoft-com:vml" Requires="v">
                <p:oleObj spid="_x0000_s269290" name="Equation" r:id="rId3" imgW="1054080" imgH="444240" progId="Equation.3">
                  <p:embed/>
                </p:oleObj>
              </mc:Choice>
              <mc:Fallback>
                <p:oleObj name="Equation" r:id="rId3" imgW="1054080" imgH="444240" progId="Equation.3">
                  <p:embed/>
                  <p:pic>
                    <p:nvPicPr>
                      <p:cNvPr id="0" name="Object 4"/>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4432300" y="469900"/>
                        <a:ext cx="10541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8293" name="Text Box 5"/>
          <p:cNvSpPr txBox="1">
            <a:spLocks noChangeArrowheads="1"/>
          </p:cNvSpPr>
          <p:nvPr/>
        </p:nvSpPr>
        <p:spPr bwMode="auto">
          <a:xfrm>
            <a:off x="2133600" y="1233488"/>
            <a:ext cx="9144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2800" b="1">
                <a:solidFill>
                  <a:schemeClr val="accent2"/>
                </a:solidFill>
                <a:latin typeface="Times New Roman" panose="02020603050405020304" pitchFamily="18" charset="0"/>
                <a:ea typeface="黑体" panose="02010609060101010101" pitchFamily="49" charset="-122"/>
              </a:rPr>
              <a:t>解</a:t>
            </a:r>
            <a:r>
              <a:rPr kumimoji="1" lang="en-US" altLang="zh-CN" sz="2800" b="1">
                <a:solidFill>
                  <a:schemeClr val="accent2"/>
                </a:solidFill>
                <a:latin typeface="Times New Roman" panose="02020603050405020304" pitchFamily="18" charset="0"/>
                <a:ea typeface="黑体" panose="02010609060101010101" pitchFamily="49" charset="-122"/>
              </a:rPr>
              <a:t>:</a:t>
            </a:r>
            <a:endParaRPr kumimoji="1" lang="en-US" altLang="zh-CN" sz="2800">
              <a:solidFill>
                <a:schemeClr val="accent2"/>
              </a:solidFill>
              <a:latin typeface="Times New Roman" panose="02020603050405020304" pitchFamily="18" charset="0"/>
              <a:ea typeface="黑体" panose="02010609060101010101" pitchFamily="49" charset="-122"/>
            </a:endParaRPr>
          </a:p>
        </p:txBody>
      </p:sp>
      <p:graphicFrame>
        <p:nvGraphicFramePr>
          <p:cNvPr id="268294" name="Object 6"/>
          <p:cNvGraphicFramePr>
            <a:graphicFrameLocks noChangeAspect="1"/>
          </p:cNvGraphicFramePr>
          <p:nvPr/>
        </p:nvGraphicFramePr>
        <p:xfrm>
          <a:off x="2955925" y="1054100"/>
          <a:ext cx="711200" cy="927100"/>
        </p:xfrm>
        <a:graphic>
          <a:graphicData uri="http://schemas.openxmlformats.org/presentationml/2006/ole">
            <mc:AlternateContent xmlns:mc="http://schemas.openxmlformats.org/markup-compatibility/2006">
              <mc:Choice xmlns:v="urn:schemas-microsoft-com:vml" Requires="v">
                <p:oleObj spid="_x0000_s269291" name="Equation" r:id="rId5" imgW="711000" imgH="927000" progId="Equation.3">
                  <p:embed/>
                </p:oleObj>
              </mc:Choice>
              <mc:Fallback>
                <p:oleObj name="Equation" r:id="rId5" imgW="711000" imgH="9270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5925" y="1054100"/>
                        <a:ext cx="711200"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8295" name="Object 7"/>
          <p:cNvGraphicFramePr>
            <a:graphicFrameLocks noChangeAspect="1"/>
          </p:cNvGraphicFramePr>
          <p:nvPr/>
        </p:nvGraphicFramePr>
        <p:xfrm>
          <a:off x="2925764" y="2133600"/>
          <a:ext cx="4618037" cy="939800"/>
        </p:xfrm>
        <a:graphic>
          <a:graphicData uri="http://schemas.openxmlformats.org/presentationml/2006/ole">
            <mc:AlternateContent xmlns:mc="http://schemas.openxmlformats.org/markup-compatibility/2006">
              <mc:Choice xmlns:v="urn:schemas-microsoft-com:vml" Requires="v">
                <p:oleObj spid="_x0000_s269292" name="Equation" r:id="rId7" imgW="4622760" imgH="939600" progId="Equation.3">
                  <p:embed/>
                </p:oleObj>
              </mc:Choice>
              <mc:Fallback>
                <p:oleObj name="Equation" r:id="rId7" imgW="4622760" imgH="9396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5764" y="2133600"/>
                        <a:ext cx="4618037"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8296" name="Object 8"/>
          <p:cNvGraphicFramePr>
            <a:graphicFrameLocks noChangeAspect="1"/>
          </p:cNvGraphicFramePr>
          <p:nvPr/>
        </p:nvGraphicFramePr>
        <p:xfrm>
          <a:off x="2921000" y="3276601"/>
          <a:ext cx="4235450" cy="962025"/>
        </p:xfrm>
        <a:graphic>
          <a:graphicData uri="http://schemas.openxmlformats.org/presentationml/2006/ole">
            <mc:AlternateContent xmlns:mc="http://schemas.openxmlformats.org/markup-compatibility/2006">
              <mc:Choice xmlns:v="urn:schemas-microsoft-com:vml" Requires="v">
                <p:oleObj spid="_x0000_s269293" name="Equation" r:id="rId9" imgW="4254480" imgH="965160" progId="Equation.3">
                  <p:embed/>
                </p:oleObj>
              </mc:Choice>
              <mc:Fallback>
                <p:oleObj name="Equation" r:id="rId9" imgW="4254480" imgH="965160" progId="Equation.3">
                  <p:embed/>
                  <p:pic>
                    <p:nvPicPr>
                      <p:cNvPr id="0" name="Object 8"/>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2921000" y="3276601"/>
                        <a:ext cx="4235450" cy="96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8297" name="Text Box 9"/>
          <p:cNvSpPr txBox="1">
            <a:spLocks noChangeArrowheads="1"/>
          </p:cNvSpPr>
          <p:nvPr/>
        </p:nvSpPr>
        <p:spPr bwMode="auto">
          <a:xfrm>
            <a:off x="2133600" y="4491038"/>
            <a:ext cx="27432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2800" b="1">
                <a:solidFill>
                  <a:schemeClr val="accent2"/>
                </a:solidFill>
                <a:latin typeface="Times New Roman" panose="02020603050405020304" pitchFamily="18" charset="0"/>
                <a:ea typeface="黑体" panose="02010609060101010101" pitchFamily="49" charset="-122"/>
              </a:rPr>
              <a:t>例</a:t>
            </a:r>
            <a:r>
              <a:rPr kumimoji="1" lang="en-US" altLang="zh-CN" sz="2800" b="1">
                <a:solidFill>
                  <a:schemeClr val="accent2"/>
                </a:solidFill>
                <a:latin typeface="Times New Roman" panose="02020603050405020304" pitchFamily="18" charset="0"/>
                <a:ea typeface="黑体" panose="02010609060101010101" pitchFamily="49" charset="-122"/>
              </a:rPr>
              <a:t>2.</a:t>
            </a:r>
            <a:r>
              <a:rPr kumimoji="1" lang="en-US" altLang="zh-CN" sz="2800" b="1">
                <a:solidFill>
                  <a:schemeClr val="tx2"/>
                </a:solidFill>
                <a:latin typeface="Times New Roman" panose="02020603050405020304" pitchFamily="18" charset="0"/>
                <a:ea typeface="黑体" panose="02010609060101010101" pitchFamily="49" charset="-122"/>
              </a:rPr>
              <a:t> </a:t>
            </a:r>
            <a:r>
              <a:rPr kumimoji="1" lang="zh-CN" altLang="en-US" sz="2800">
                <a:latin typeface="Times New Roman" panose="02020603050405020304" pitchFamily="18" charset="0"/>
                <a:ea typeface="黑体" panose="02010609060101010101" pitchFamily="49" charset="-122"/>
              </a:rPr>
              <a:t>计算函数</a:t>
            </a:r>
          </a:p>
        </p:txBody>
      </p:sp>
      <p:sp>
        <p:nvSpPr>
          <p:cNvPr id="268298" name="Text Box 10"/>
          <p:cNvSpPr txBox="1">
            <a:spLocks noChangeArrowheads="1"/>
          </p:cNvSpPr>
          <p:nvPr/>
        </p:nvSpPr>
        <p:spPr bwMode="auto">
          <a:xfrm>
            <a:off x="7086600" y="4476751"/>
            <a:ext cx="32004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2800">
                <a:latin typeface="Times New Roman" panose="02020603050405020304" pitchFamily="18" charset="0"/>
                <a:ea typeface="黑体" panose="02010609060101010101" pitchFamily="49" charset="-122"/>
              </a:rPr>
              <a:t>的全微分</a:t>
            </a:r>
            <a:r>
              <a:rPr kumimoji="1" lang="en-US" altLang="zh-CN" sz="2800">
                <a:latin typeface="Times New Roman" panose="02020603050405020304" pitchFamily="18" charset="0"/>
                <a:ea typeface="黑体" panose="02010609060101010101" pitchFamily="49" charset="-122"/>
              </a:rPr>
              <a:t>. </a:t>
            </a:r>
            <a:endParaRPr kumimoji="1" lang="en-US" altLang="zh-CN" sz="2400">
              <a:solidFill>
                <a:schemeClr val="accent2"/>
              </a:solidFill>
              <a:latin typeface="Times New Roman" panose="02020603050405020304" pitchFamily="18" charset="0"/>
              <a:ea typeface="黑体" panose="02010609060101010101" pitchFamily="49" charset="-122"/>
            </a:endParaRPr>
          </a:p>
        </p:txBody>
      </p:sp>
      <p:graphicFrame>
        <p:nvGraphicFramePr>
          <p:cNvPr id="268299" name="Object 11"/>
          <p:cNvGraphicFramePr>
            <a:graphicFrameLocks noChangeAspect="1"/>
          </p:cNvGraphicFramePr>
          <p:nvPr/>
        </p:nvGraphicFramePr>
        <p:xfrm>
          <a:off x="4445000" y="4343400"/>
          <a:ext cx="2641600" cy="850900"/>
        </p:xfrm>
        <a:graphic>
          <a:graphicData uri="http://schemas.openxmlformats.org/presentationml/2006/ole">
            <mc:AlternateContent xmlns:mc="http://schemas.openxmlformats.org/markup-compatibility/2006">
              <mc:Choice xmlns:v="urn:schemas-microsoft-com:vml" Requires="v">
                <p:oleObj spid="_x0000_s269294" name="Equation" r:id="rId11" imgW="2641320" imgH="850680" progId="Equation.3">
                  <p:embed/>
                </p:oleObj>
              </mc:Choice>
              <mc:Fallback>
                <p:oleObj name="Equation" r:id="rId11" imgW="2641320" imgH="850680" progId="Equation.3">
                  <p:embed/>
                  <p:pic>
                    <p:nvPicPr>
                      <p:cNvPr id="0" name="Object 11"/>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4445000" y="4343400"/>
                        <a:ext cx="26416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8300" name="Text Box 12"/>
          <p:cNvSpPr txBox="1">
            <a:spLocks noChangeArrowheads="1"/>
          </p:cNvSpPr>
          <p:nvPr/>
        </p:nvSpPr>
        <p:spPr bwMode="auto">
          <a:xfrm>
            <a:off x="2133600" y="5254626"/>
            <a:ext cx="8382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2800" b="1">
                <a:solidFill>
                  <a:schemeClr val="accent2"/>
                </a:solidFill>
                <a:latin typeface="Times New Roman" panose="02020603050405020304" pitchFamily="18" charset="0"/>
                <a:ea typeface="黑体" panose="02010609060101010101" pitchFamily="49" charset="-122"/>
              </a:rPr>
              <a:t>解</a:t>
            </a:r>
            <a:r>
              <a:rPr kumimoji="1" lang="en-US" altLang="zh-CN" sz="2800" b="1">
                <a:solidFill>
                  <a:schemeClr val="accent2"/>
                </a:solidFill>
                <a:latin typeface="Times New Roman" panose="02020603050405020304" pitchFamily="18" charset="0"/>
                <a:ea typeface="黑体" panose="02010609060101010101" pitchFamily="49" charset="-122"/>
              </a:rPr>
              <a:t>:</a:t>
            </a:r>
            <a:r>
              <a:rPr kumimoji="1" lang="en-US" altLang="zh-CN" sz="2800">
                <a:solidFill>
                  <a:schemeClr val="accent2"/>
                </a:solidFill>
                <a:latin typeface="Times New Roman" panose="02020603050405020304" pitchFamily="18" charset="0"/>
                <a:ea typeface="黑体" panose="02010609060101010101" pitchFamily="49" charset="-122"/>
              </a:rPr>
              <a:t> </a:t>
            </a:r>
          </a:p>
        </p:txBody>
      </p:sp>
      <p:graphicFrame>
        <p:nvGraphicFramePr>
          <p:cNvPr id="268301" name="Object 13"/>
          <p:cNvGraphicFramePr>
            <a:graphicFrameLocks noChangeAspect="1"/>
          </p:cNvGraphicFramePr>
          <p:nvPr/>
        </p:nvGraphicFramePr>
        <p:xfrm>
          <a:off x="2863850" y="5367338"/>
          <a:ext cx="723900" cy="406400"/>
        </p:xfrm>
        <a:graphic>
          <a:graphicData uri="http://schemas.openxmlformats.org/presentationml/2006/ole">
            <mc:AlternateContent xmlns:mc="http://schemas.openxmlformats.org/markup-compatibility/2006">
              <mc:Choice xmlns:v="urn:schemas-microsoft-com:vml" Requires="v">
                <p:oleObj spid="_x0000_s269295" name="Equation" r:id="rId13" imgW="723600" imgH="406080" progId="Equation.3">
                  <p:embed/>
                </p:oleObj>
              </mc:Choice>
              <mc:Fallback>
                <p:oleObj name="Equation" r:id="rId13" imgW="723600" imgH="406080" progId="Equation.3">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63850" y="5367338"/>
                        <a:ext cx="7239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8302" name="Object 14"/>
          <p:cNvGraphicFramePr>
            <a:graphicFrameLocks noChangeAspect="1"/>
          </p:cNvGraphicFramePr>
          <p:nvPr/>
        </p:nvGraphicFramePr>
        <p:xfrm>
          <a:off x="3681413" y="5364163"/>
          <a:ext cx="1054100" cy="406400"/>
        </p:xfrm>
        <a:graphic>
          <a:graphicData uri="http://schemas.openxmlformats.org/presentationml/2006/ole">
            <mc:AlternateContent xmlns:mc="http://schemas.openxmlformats.org/markup-compatibility/2006">
              <mc:Choice xmlns:v="urn:schemas-microsoft-com:vml" Requires="v">
                <p:oleObj spid="_x0000_s269296" name="Equation" r:id="rId15" imgW="1054080" imgH="406080" progId="Equation.3">
                  <p:embed/>
                </p:oleObj>
              </mc:Choice>
              <mc:Fallback>
                <p:oleObj name="Equation" r:id="rId15" imgW="1054080" imgH="406080" progId="Equation.3">
                  <p:embed/>
                  <p:pic>
                    <p:nvPicPr>
                      <p:cNvPr id="0" name="Object 14"/>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3681413" y="5364163"/>
                        <a:ext cx="10541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8303" name="Object 15"/>
          <p:cNvGraphicFramePr>
            <a:graphicFrameLocks noChangeAspect="1"/>
          </p:cNvGraphicFramePr>
          <p:nvPr/>
        </p:nvGraphicFramePr>
        <p:xfrm>
          <a:off x="4749800" y="5253038"/>
          <a:ext cx="3098800" cy="571500"/>
        </p:xfrm>
        <a:graphic>
          <a:graphicData uri="http://schemas.openxmlformats.org/presentationml/2006/ole">
            <mc:AlternateContent xmlns:mc="http://schemas.openxmlformats.org/markup-compatibility/2006">
              <mc:Choice xmlns:v="urn:schemas-microsoft-com:vml" Requires="v">
                <p:oleObj spid="_x0000_s269297" name="Equation" r:id="rId17" imgW="3098520" imgH="571320" progId="Equation.3">
                  <p:embed/>
                </p:oleObj>
              </mc:Choice>
              <mc:Fallback>
                <p:oleObj name="Equation" r:id="rId17" imgW="3098520" imgH="571320" progId="Equation.3">
                  <p:embed/>
                  <p:pic>
                    <p:nvPicPr>
                      <p:cNvPr id="0" name="Object 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49800" y="5253038"/>
                        <a:ext cx="30988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8304" name="Object 16"/>
          <p:cNvGraphicFramePr>
            <a:graphicFrameLocks noChangeAspect="1"/>
          </p:cNvGraphicFramePr>
          <p:nvPr/>
        </p:nvGraphicFramePr>
        <p:xfrm>
          <a:off x="7848600" y="5283200"/>
          <a:ext cx="1524000" cy="508000"/>
        </p:xfrm>
        <a:graphic>
          <a:graphicData uri="http://schemas.openxmlformats.org/presentationml/2006/ole">
            <mc:AlternateContent xmlns:mc="http://schemas.openxmlformats.org/markup-compatibility/2006">
              <mc:Choice xmlns:v="urn:schemas-microsoft-com:vml" Requires="v">
                <p:oleObj spid="_x0000_s269298" name="Equation" r:id="rId19" imgW="1523880" imgH="507960" progId="Equation.3">
                  <p:embed/>
                </p:oleObj>
              </mc:Choice>
              <mc:Fallback>
                <p:oleObj name="Equation" r:id="rId19" imgW="1523880" imgH="507960" progId="Equation.3">
                  <p:embed/>
                  <p:pic>
                    <p:nvPicPr>
                      <p:cNvPr id="0" name="Object 16"/>
                      <p:cNvPicPr>
                        <a:picLocks noChangeAspect="1" noChangeArrowheads="1"/>
                      </p:cNvPicPr>
                      <p:nvPr/>
                    </p:nvPicPr>
                    <p:blipFill>
                      <a:blip r:embed="rId20">
                        <a:grayscl/>
                        <a:biLevel thresh="50000"/>
                        <a:extLst>
                          <a:ext uri="{28A0092B-C50C-407E-A947-70E740481C1C}">
                            <a14:useLocalDpi xmlns:a14="http://schemas.microsoft.com/office/drawing/2010/main" val="0"/>
                          </a:ext>
                        </a:extLst>
                      </a:blip>
                      <a:srcRect/>
                      <a:stretch>
                        <a:fillRect/>
                      </a:stretch>
                    </p:blipFill>
                    <p:spPr bwMode="auto">
                      <a:xfrm>
                        <a:off x="7848600" y="5283200"/>
                        <a:ext cx="15240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8305" name="Object 17"/>
          <p:cNvGraphicFramePr>
            <a:graphicFrameLocks noChangeAspect="1"/>
          </p:cNvGraphicFramePr>
          <p:nvPr/>
        </p:nvGraphicFramePr>
        <p:xfrm>
          <a:off x="5187950" y="1054100"/>
          <a:ext cx="850900" cy="927100"/>
        </p:xfrm>
        <a:graphic>
          <a:graphicData uri="http://schemas.openxmlformats.org/presentationml/2006/ole">
            <mc:AlternateContent xmlns:mc="http://schemas.openxmlformats.org/markup-compatibility/2006">
              <mc:Choice xmlns:v="urn:schemas-microsoft-com:vml" Requires="v">
                <p:oleObj spid="_x0000_s269299" name="Equation" r:id="rId21" imgW="850680" imgH="927000" progId="Equation.3">
                  <p:embed/>
                </p:oleObj>
              </mc:Choice>
              <mc:Fallback>
                <p:oleObj name="Equation" r:id="rId21" imgW="850680" imgH="927000" progId="Equation.3">
                  <p:embed/>
                  <p:pic>
                    <p:nvPicPr>
                      <p:cNvPr id="0" name="Object 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87950" y="1054100"/>
                        <a:ext cx="850900"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8306" name="Object 18"/>
          <p:cNvGraphicFramePr>
            <a:graphicFrameLocks noChangeAspect="1"/>
          </p:cNvGraphicFramePr>
          <p:nvPr/>
        </p:nvGraphicFramePr>
        <p:xfrm>
          <a:off x="3695700" y="1143000"/>
          <a:ext cx="876300" cy="520700"/>
        </p:xfrm>
        <a:graphic>
          <a:graphicData uri="http://schemas.openxmlformats.org/presentationml/2006/ole">
            <mc:AlternateContent xmlns:mc="http://schemas.openxmlformats.org/markup-compatibility/2006">
              <mc:Choice xmlns:v="urn:schemas-microsoft-com:vml" Requires="v">
                <p:oleObj spid="_x0000_s269300" name="Equation" r:id="rId23" imgW="876240" imgH="520560" progId="Equation.3">
                  <p:embed/>
                </p:oleObj>
              </mc:Choice>
              <mc:Fallback>
                <p:oleObj name="Equation" r:id="rId23" imgW="876240" imgH="520560" progId="Equation.3">
                  <p:embed/>
                  <p:pic>
                    <p:nvPicPr>
                      <p:cNvPr id="0" name="Object 1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695700" y="1143000"/>
                        <a:ext cx="8763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8307" name="Object 19"/>
          <p:cNvGraphicFramePr>
            <a:graphicFrameLocks noChangeAspect="1"/>
          </p:cNvGraphicFramePr>
          <p:nvPr/>
        </p:nvGraphicFramePr>
        <p:xfrm>
          <a:off x="6096000" y="1143000"/>
          <a:ext cx="698500" cy="520700"/>
        </p:xfrm>
        <a:graphic>
          <a:graphicData uri="http://schemas.openxmlformats.org/presentationml/2006/ole">
            <mc:AlternateContent xmlns:mc="http://schemas.openxmlformats.org/markup-compatibility/2006">
              <mc:Choice xmlns:v="urn:schemas-microsoft-com:vml" Requires="v">
                <p:oleObj spid="_x0000_s269301" name="Equation" r:id="rId25" imgW="698400" imgH="520560" progId="Equation.3">
                  <p:embed/>
                </p:oleObj>
              </mc:Choice>
              <mc:Fallback>
                <p:oleObj name="Equation" r:id="rId25" imgW="698400" imgH="520560" progId="Equation.3">
                  <p:embed/>
                  <p:pic>
                    <p:nvPicPr>
                      <p:cNvPr id="0" name="Object 1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096000" y="1143000"/>
                        <a:ext cx="6985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8308" name="Object 20"/>
          <p:cNvGraphicFramePr>
            <a:graphicFrameLocks noChangeAspect="1"/>
          </p:cNvGraphicFramePr>
          <p:nvPr/>
        </p:nvGraphicFramePr>
        <p:xfrm>
          <a:off x="7165976" y="3492501"/>
          <a:ext cx="2359025" cy="511175"/>
        </p:xfrm>
        <a:graphic>
          <a:graphicData uri="http://schemas.openxmlformats.org/presentationml/2006/ole">
            <mc:AlternateContent xmlns:mc="http://schemas.openxmlformats.org/markup-compatibility/2006">
              <mc:Choice xmlns:v="urn:schemas-microsoft-com:vml" Requires="v">
                <p:oleObj spid="_x0000_s269302" name="Equation" r:id="rId27" imgW="2336760" imgH="507960" progId="Equation.3">
                  <p:embed/>
                </p:oleObj>
              </mc:Choice>
              <mc:Fallback>
                <p:oleObj name="Equation" r:id="rId27" imgW="2336760" imgH="507960" progId="Equation.3">
                  <p:embed/>
                  <p:pic>
                    <p:nvPicPr>
                      <p:cNvPr id="0" name="Object 20"/>
                      <p:cNvPicPr>
                        <a:picLocks noChangeAspect="1" noChangeArrowheads="1"/>
                      </p:cNvPicPr>
                      <p:nvPr/>
                    </p:nvPicPr>
                    <p:blipFill>
                      <a:blip r:embed="rId28">
                        <a:grayscl/>
                        <a:biLevel thresh="50000"/>
                        <a:extLst>
                          <a:ext uri="{28A0092B-C50C-407E-A947-70E740481C1C}">
                            <a14:useLocalDpi xmlns:a14="http://schemas.microsoft.com/office/drawing/2010/main" val="0"/>
                          </a:ext>
                        </a:extLst>
                      </a:blip>
                      <a:srcRect/>
                      <a:stretch>
                        <a:fillRect/>
                      </a:stretch>
                    </p:blipFill>
                    <p:spPr bwMode="auto">
                      <a:xfrm>
                        <a:off x="7165976" y="3492501"/>
                        <a:ext cx="235902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8309" name="Object 21"/>
          <p:cNvGraphicFramePr>
            <a:graphicFrameLocks noChangeAspect="1"/>
          </p:cNvGraphicFramePr>
          <p:nvPr/>
        </p:nvGraphicFramePr>
        <p:xfrm>
          <a:off x="6172201" y="5164138"/>
          <a:ext cx="923925" cy="692150"/>
        </p:xfrm>
        <a:graphic>
          <a:graphicData uri="http://schemas.openxmlformats.org/presentationml/2006/ole">
            <mc:AlternateContent xmlns:mc="http://schemas.openxmlformats.org/markup-compatibility/2006">
              <mc:Choice xmlns:v="urn:schemas-microsoft-com:vml" Requires="v">
                <p:oleObj spid="_x0000_s269303" name="Equation" r:id="rId29" imgW="355320" imgH="266400" progId="Equation.3">
                  <p:embed/>
                </p:oleObj>
              </mc:Choice>
              <mc:Fallback>
                <p:oleObj name="Equation" r:id="rId29" imgW="355320" imgH="266400" progId="Equation.3">
                  <p:embed/>
                  <p:pic>
                    <p:nvPicPr>
                      <p:cNvPr id="0" name="Object 2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172201" y="5164138"/>
                        <a:ext cx="923925" cy="692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p:cNvSpPr>
            <a:spLocks noGrp="1"/>
          </p:cNvSpPr>
          <p:nvPr>
            <p:ph type="dt" sz="half" idx="10"/>
          </p:nvPr>
        </p:nvSpPr>
        <p:spPr/>
        <p:txBody>
          <a:bodyPr/>
          <a:lstStyle/>
          <a:p>
            <a:fld id="{4D37DF3D-5B34-4DD4-B65A-AB2E6B1E0D1A}" type="datetime11">
              <a:rPr lang="zh-CN" altLang="en-US" smtClean="0"/>
              <a:t>12:39:01</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8293"/>
                                        </p:tgtEl>
                                        <p:attrNameLst>
                                          <p:attrName>style.visibility</p:attrName>
                                        </p:attrNameLst>
                                      </p:cBhvr>
                                      <p:to>
                                        <p:strVal val="visible"/>
                                      </p:to>
                                    </p:set>
                                    <p:animEffect transition="in" filter="fade">
                                      <p:cBhvr>
                                        <p:cTn id="7" dur="500"/>
                                        <p:tgtEl>
                                          <p:spTgt spid="268293"/>
                                        </p:tgtEl>
                                      </p:cBhvr>
                                    </p:animEffect>
                                  </p:childTnLst>
                                </p:cTn>
                              </p:par>
                              <p:par>
                                <p:cTn id="8" presetID="10" presetClass="entr" presetSubtype="0" fill="hold" nodeType="withEffect">
                                  <p:stCondLst>
                                    <p:cond delay="0"/>
                                  </p:stCondLst>
                                  <p:childTnLst>
                                    <p:set>
                                      <p:cBhvr>
                                        <p:cTn id="9" dur="1" fill="hold">
                                          <p:stCondLst>
                                            <p:cond delay="0"/>
                                          </p:stCondLst>
                                        </p:cTn>
                                        <p:tgtEl>
                                          <p:spTgt spid="268294"/>
                                        </p:tgtEl>
                                        <p:attrNameLst>
                                          <p:attrName>style.visibility</p:attrName>
                                        </p:attrNameLst>
                                      </p:cBhvr>
                                      <p:to>
                                        <p:strVal val="visible"/>
                                      </p:to>
                                    </p:set>
                                    <p:animEffect transition="in" filter="fade">
                                      <p:cBhvr>
                                        <p:cTn id="10" dur="500"/>
                                        <p:tgtEl>
                                          <p:spTgt spid="268294"/>
                                        </p:tgtEl>
                                      </p:cBhvr>
                                    </p:animEffect>
                                  </p:childTnLst>
                                </p:cTn>
                              </p:par>
                              <p:par>
                                <p:cTn id="11" presetID="10" presetClass="entr" presetSubtype="0" fill="hold" nodeType="withEffect">
                                  <p:stCondLst>
                                    <p:cond delay="0"/>
                                  </p:stCondLst>
                                  <p:childTnLst>
                                    <p:set>
                                      <p:cBhvr>
                                        <p:cTn id="12" dur="1" fill="hold">
                                          <p:stCondLst>
                                            <p:cond delay="0"/>
                                          </p:stCondLst>
                                        </p:cTn>
                                        <p:tgtEl>
                                          <p:spTgt spid="268305"/>
                                        </p:tgtEl>
                                        <p:attrNameLst>
                                          <p:attrName>style.visibility</p:attrName>
                                        </p:attrNameLst>
                                      </p:cBhvr>
                                      <p:to>
                                        <p:strVal val="visible"/>
                                      </p:to>
                                    </p:set>
                                    <p:animEffect transition="in" filter="fade">
                                      <p:cBhvr>
                                        <p:cTn id="13" dur="500"/>
                                        <p:tgtEl>
                                          <p:spTgt spid="268305"/>
                                        </p:tgtEl>
                                      </p:cBhvr>
                                    </p:animEffect>
                                  </p:childTnLst>
                                </p:cTn>
                              </p:par>
                              <p:par>
                                <p:cTn id="14" presetID="10" presetClass="entr" presetSubtype="0" fill="hold" nodeType="withEffect">
                                  <p:stCondLst>
                                    <p:cond delay="0"/>
                                  </p:stCondLst>
                                  <p:childTnLst>
                                    <p:set>
                                      <p:cBhvr>
                                        <p:cTn id="15" dur="1" fill="hold">
                                          <p:stCondLst>
                                            <p:cond delay="0"/>
                                          </p:stCondLst>
                                        </p:cTn>
                                        <p:tgtEl>
                                          <p:spTgt spid="268306"/>
                                        </p:tgtEl>
                                        <p:attrNameLst>
                                          <p:attrName>style.visibility</p:attrName>
                                        </p:attrNameLst>
                                      </p:cBhvr>
                                      <p:to>
                                        <p:strVal val="visible"/>
                                      </p:to>
                                    </p:set>
                                    <p:animEffect transition="in" filter="fade">
                                      <p:cBhvr>
                                        <p:cTn id="16" dur="500"/>
                                        <p:tgtEl>
                                          <p:spTgt spid="268306"/>
                                        </p:tgtEl>
                                      </p:cBhvr>
                                    </p:animEffect>
                                  </p:childTnLst>
                                </p:cTn>
                              </p:par>
                              <p:par>
                                <p:cTn id="17" presetID="10" presetClass="entr" presetSubtype="0" fill="hold" nodeType="withEffect">
                                  <p:stCondLst>
                                    <p:cond delay="0"/>
                                  </p:stCondLst>
                                  <p:childTnLst>
                                    <p:set>
                                      <p:cBhvr>
                                        <p:cTn id="18" dur="1" fill="hold">
                                          <p:stCondLst>
                                            <p:cond delay="0"/>
                                          </p:stCondLst>
                                        </p:cTn>
                                        <p:tgtEl>
                                          <p:spTgt spid="268307"/>
                                        </p:tgtEl>
                                        <p:attrNameLst>
                                          <p:attrName>style.visibility</p:attrName>
                                        </p:attrNameLst>
                                      </p:cBhvr>
                                      <p:to>
                                        <p:strVal val="visible"/>
                                      </p:to>
                                    </p:set>
                                    <p:animEffect transition="in" filter="fade">
                                      <p:cBhvr>
                                        <p:cTn id="19" dur="500"/>
                                        <p:tgtEl>
                                          <p:spTgt spid="26830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8295"/>
                                        </p:tgtEl>
                                        <p:attrNameLst>
                                          <p:attrName>style.visibility</p:attrName>
                                        </p:attrNameLst>
                                      </p:cBhvr>
                                      <p:to>
                                        <p:strVal val="visible"/>
                                      </p:to>
                                    </p:set>
                                    <p:animEffect transition="in" filter="fade">
                                      <p:cBhvr>
                                        <p:cTn id="24" dur="500"/>
                                        <p:tgtEl>
                                          <p:spTgt spid="26829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8296"/>
                                        </p:tgtEl>
                                        <p:attrNameLst>
                                          <p:attrName>style.visibility</p:attrName>
                                        </p:attrNameLst>
                                      </p:cBhvr>
                                      <p:to>
                                        <p:strVal val="visible"/>
                                      </p:to>
                                    </p:set>
                                    <p:animEffect transition="in" filter="fade">
                                      <p:cBhvr>
                                        <p:cTn id="29" dur="500"/>
                                        <p:tgtEl>
                                          <p:spTgt spid="268296"/>
                                        </p:tgtEl>
                                      </p:cBhvr>
                                    </p:animEffect>
                                  </p:childTnLst>
                                </p:cTn>
                              </p:par>
                              <p:par>
                                <p:cTn id="30" presetID="10" presetClass="entr" presetSubtype="0" fill="hold" nodeType="withEffect">
                                  <p:stCondLst>
                                    <p:cond delay="0"/>
                                  </p:stCondLst>
                                  <p:childTnLst>
                                    <p:set>
                                      <p:cBhvr>
                                        <p:cTn id="31" dur="1" fill="hold">
                                          <p:stCondLst>
                                            <p:cond delay="0"/>
                                          </p:stCondLst>
                                        </p:cTn>
                                        <p:tgtEl>
                                          <p:spTgt spid="268308"/>
                                        </p:tgtEl>
                                        <p:attrNameLst>
                                          <p:attrName>style.visibility</p:attrName>
                                        </p:attrNameLst>
                                      </p:cBhvr>
                                      <p:to>
                                        <p:strVal val="visible"/>
                                      </p:to>
                                    </p:set>
                                    <p:animEffect transition="in" filter="fade">
                                      <p:cBhvr>
                                        <p:cTn id="32" dur="500"/>
                                        <p:tgtEl>
                                          <p:spTgt spid="26830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8297"/>
                                        </p:tgtEl>
                                        <p:attrNameLst>
                                          <p:attrName>style.visibility</p:attrName>
                                        </p:attrNameLst>
                                      </p:cBhvr>
                                      <p:to>
                                        <p:strVal val="visible"/>
                                      </p:to>
                                    </p:set>
                                    <p:animEffect transition="in" filter="fade">
                                      <p:cBhvr>
                                        <p:cTn id="37" dur="500"/>
                                        <p:tgtEl>
                                          <p:spTgt spid="26829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8298"/>
                                        </p:tgtEl>
                                        <p:attrNameLst>
                                          <p:attrName>style.visibility</p:attrName>
                                        </p:attrNameLst>
                                      </p:cBhvr>
                                      <p:to>
                                        <p:strVal val="visible"/>
                                      </p:to>
                                    </p:set>
                                    <p:animEffect transition="in" filter="fade">
                                      <p:cBhvr>
                                        <p:cTn id="40" dur="500"/>
                                        <p:tgtEl>
                                          <p:spTgt spid="268298"/>
                                        </p:tgtEl>
                                      </p:cBhvr>
                                    </p:animEffect>
                                  </p:childTnLst>
                                </p:cTn>
                              </p:par>
                              <p:par>
                                <p:cTn id="41" presetID="10" presetClass="entr" presetSubtype="0" fill="hold" nodeType="withEffect">
                                  <p:stCondLst>
                                    <p:cond delay="0"/>
                                  </p:stCondLst>
                                  <p:childTnLst>
                                    <p:set>
                                      <p:cBhvr>
                                        <p:cTn id="42" dur="1" fill="hold">
                                          <p:stCondLst>
                                            <p:cond delay="0"/>
                                          </p:stCondLst>
                                        </p:cTn>
                                        <p:tgtEl>
                                          <p:spTgt spid="268299"/>
                                        </p:tgtEl>
                                        <p:attrNameLst>
                                          <p:attrName>style.visibility</p:attrName>
                                        </p:attrNameLst>
                                      </p:cBhvr>
                                      <p:to>
                                        <p:strVal val="visible"/>
                                      </p:to>
                                    </p:set>
                                    <p:animEffect transition="in" filter="fade">
                                      <p:cBhvr>
                                        <p:cTn id="43" dur="500"/>
                                        <p:tgtEl>
                                          <p:spTgt spid="26829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68300"/>
                                        </p:tgtEl>
                                        <p:attrNameLst>
                                          <p:attrName>style.visibility</p:attrName>
                                        </p:attrNameLst>
                                      </p:cBhvr>
                                      <p:to>
                                        <p:strVal val="visible"/>
                                      </p:to>
                                    </p:set>
                                    <p:animEffect transition="in" filter="fade">
                                      <p:cBhvr>
                                        <p:cTn id="48" dur="500"/>
                                        <p:tgtEl>
                                          <p:spTgt spid="268300"/>
                                        </p:tgtEl>
                                      </p:cBhvr>
                                    </p:animEffect>
                                  </p:childTnLst>
                                </p:cTn>
                              </p:par>
                              <p:par>
                                <p:cTn id="49" presetID="10" presetClass="entr" presetSubtype="0" fill="hold" nodeType="withEffect">
                                  <p:stCondLst>
                                    <p:cond delay="0"/>
                                  </p:stCondLst>
                                  <p:childTnLst>
                                    <p:set>
                                      <p:cBhvr>
                                        <p:cTn id="50" dur="1" fill="hold">
                                          <p:stCondLst>
                                            <p:cond delay="0"/>
                                          </p:stCondLst>
                                        </p:cTn>
                                        <p:tgtEl>
                                          <p:spTgt spid="268301"/>
                                        </p:tgtEl>
                                        <p:attrNameLst>
                                          <p:attrName>style.visibility</p:attrName>
                                        </p:attrNameLst>
                                      </p:cBhvr>
                                      <p:to>
                                        <p:strVal val="visible"/>
                                      </p:to>
                                    </p:set>
                                    <p:animEffect transition="in" filter="fade">
                                      <p:cBhvr>
                                        <p:cTn id="51" dur="500"/>
                                        <p:tgtEl>
                                          <p:spTgt spid="268301"/>
                                        </p:tgtEl>
                                      </p:cBhvr>
                                    </p:animEffect>
                                  </p:childTnLst>
                                </p:cTn>
                              </p:par>
                              <p:par>
                                <p:cTn id="52" presetID="10" presetClass="entr" presetSubtype="0" fill="hold" nodeType="withEffect">
                                  <p:stCondLst>
                                    <p:cond delay="0"/>
                                  </p:stCondLst>
                                  <p:childTnLst>
                                    <p:set>
                                      <p:cBhvr>
                                        <p:cTn id="53" dur="1" fill="hold">
                                          <p:stCondLst>
                                            <p:cond delay="0"/>
                                          </p:stCondLst>
                                        </p:cTn>
                                        <p:tgtEl>
                                          <p:spTgt spid="268302"/>
                                        </p:tgtEl>
                                        <p:attrNameLst>
                                          <p:attrName>style.visibility</p:attrName>
                                        </p:attrNameLst>
                                      </p:cBhvr>
                                      <p:to>
                                        <p:strVal val="visible"/>
                                      </p:to>
                                    </p:set>
                                    <p:animEffect transition="in" filter="fade">
                                      <p:cBhvr>
                                        <p:cTn id="54" dur="500"/>
                                        <p:tgtEl>
                                          <p:spTgt spid="268302"/>
                                        </p:tgtEl>
                                      </p:cBhvr>
                                    </p:animEffect>
                                  </p:childTnLst>
                                </p:cTn>
                              </p:par>
                              <p:par>
                                <p:cTn id="55" presetID="10" presetClass="entr" presetSubtype="0" fill="hold" nodeType="withEffect">
                                  <p:stCondLst>
                                    <p:cond delay="0"/>
                                  </p:stCondLst>
                                  <p:childTnLst>
                                    <p:set>
                                      <p:cBhvr>
                                        <p:cTn id="56" dur="1" fill="hold">
                                          <p:stCondLst>
                                            <p:cond delay="0"/>
                                          </p:stCondLst>
                                        </p:cTn>
                                        <p:tgtEl>
                                          <p:spTgt spid="268303"/>
                                        </p:tgtEl>
                                        <p:attrNameLst>
                                          <p:attrName>style.visibility</p:attrName>
                                        </p:attrNameLst>
                                      </p:cBhvr>
                                      <p:to>
                                        <p:strVal val="visible"/>
                                      </p:to>
                                    </p:set>
                                    <p:animEffect transition="in" filter="fade">
                                      <p:cBhvr>
                                        <p:cTn id="57" dur="500"/>
                                        <p:tgtEl>
                                          <p:spTgt spid="268303"/>
                                        </p:tgtEl>
                                      </p:cBhvr>
                                    </p:animEffect>
                                  </p:childTnLst>
                                </p:cTn>
                              </p:par>
                              <p:par>
                                <p:cTn id="58" presetID="10" presetClass="entr" presetSubtype="0" fill="hold" nodeType="withEffect">
                                  <p:stCondLst>
                                    <p:cond delay="0"/>
                                  </p:stCondLst>
                                  <p:childTnLst>
                                    <p:set>
                                      <p:cBhvr>
                                        <p:cTn id="59" dur="1" fill="hold">
                                          <p:stCondLst>
                                            <p:cond delay="0"/>
                                          </p:stCondLst>
                                        </p:cTn>
                                        <p:tgtEl>
                                          <p:spTgt spid="268304"/>
                                        </p:tgtEl>
                                        <p:attrNameLst>
                                          <p:attrName>style.visibility</p:attrName>
                                        </p:attrNameLst>
                                      </p:cBhvr>
                                      <p:to>
                                        <p:strVal val="visible"/>
                                      </p:to>
                                    </p:set>
                                    <p:animEffect transition="in" filter="fade">
                                      <p:cBhvr>
                                        <p:cTn id="60" dur="500"/>
                                        <p:tgtEl>
                                          <p:spTgt spid="268304"/>
                                        </p:tgtEl>
                                      </p:cBhvr>
                                    </p:animEffect>
                                  </p:childTnLst>
                                </p:cTn>
                              </p:par>
                              <p:par>
                                <p:cTn id="61" presetID="10" presetClass="entr" presetSubtype="0" fill="hold" nodeType="withEffect">
                                  <p:stCondLst>
                                    <p:cond delay="0"/>
                                  </p:stCondLst>
                                  <p:childTnLst>
                                    <p:set>
                                      <p:cBhvr>
                                        <p:cTn id="62" dur="1" fill="hold">
                                          <p:stCondLst>
                                            <p:cond delay="0"/>
                                          </p:stCondLst>
                                        </p:cTn>
                                        <p:tgtEl>
                                          <p:spTgt spid="268309"/>
                                        </p:tgtEl>
                                        <p:attrNameLst>
                                          <p:attrName>style.visibility</p:attrName>
                                        </p:attrNameLst>
                                      </p:cBhvr>
                                      <p:to>
                                        <p:strVal val="visible"/>
                                      </p:to>
                                    </p:set>
                                    <p:animEffect transition="in" filter="fade">
                                      <p:cBhvr>
                                        <p:cTn id="63" dur="500"/>
                                        <p:tgtEl>
                                          <p:spTgt spid="268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3" grpId="0"/>
      <p:bldP spid="268297" grpId="0"/>
      <p:bldP spid="268298" grpId="0"/>
      <p:bldP spid="26830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Text Box 2"/>
          <p:cNvSpPr txBox="1">
            <a:spLocks noChangeArrowheads="1"/>
          </p:cNvSpPr>
          <p:nvPr/>
        </p:nvSpPr>
        <p:spPr bwMode="auto">
          <a:xfrm>
            <a:off x="1828800" y="3290888"/>
            <a:ext cx="14478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2800">
                <a:latin typeface="Times New Roman" panose="02020603050405020304" pitchFamily="18" charset="0"/>
                <a:ea typeface="黑体" panose="02010609060101010101" pitchFamily="49" charset="-122"/>
              </a:rPr>
              <a:t>可知当</a:t>
            </a:r>
          </a:p>
        </p:txBody>
      </p:sp>
      <p:sp>
        <p:nvSpPr>
          <p:cNvPr id="269315" name="Rectangle 3"/>
          <p:cNvSpPr>
            <a:spLocks noChangeArrowheads="1"/>
          </p:cNvSpPr>
          <p:nvPr/>
        </p:nvSpPr>
        <p:spPr bwMode="auto">
          <a:xfrm>
            <a:off x="2057400" y="381000"/>
            <a:ext cx="61722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altLang="zh-CN" sz="3200" b="1" baseline="30000">
                <a:solidFill>
                  <a:schemeClr val="accent2"/>
                </a:solidFill>
                <a:ea typeface="黑体" panose="02010609060101010101" pitchFamily="49" charset="-122"/>
              </a:rPr>
              <a:t>*</a:t>
            </a:r>
            <a:r>
              <a:rPr lang="zh-CN" altLang="en-US" sz="3200" b="1">
                <a:solidFill>
                  <a:schemeClr val="accent2"/>
                </a:solidFill>
                <a:ea typeface="黑体" panose="02010609060101010101" pitchFamily="49" charset="-122"/>
              </a:rPr>
              <a:t>二、全微分在数值计算中的应用</a:t>
            </a:r>
          </a:p>
        </p:txBody>
      </p:sp>
      <p:sp>
        <p:nvSpPr>
          <p:cNvPr id="269316" name="Text Box 4"/>
          <p:cNvSpPr txBox="1">
            <a:spLocks noChangeArrowheads="1"/>
          </p:cNvSpPr>
          <p:nvPr/>
        </p:nvSpPr>
        <p:spPr bwMode="auto">
          <a:xfrm>
            <a:off x="2286000" y="1004888"/>
            <a:ext cx="24384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en-US" altLang="zh-CN" sz="2800" b="1">
                <a:latin typeface="Times New Roman" panose="02020603050405020304" pitchFamily="18" charset="0"/>
                <a:ea typeface="黑体" panose="02010609060101010101" pitchFamily="49" charset="-122"/>
              </a:rPr>
              <a:t>1. </a:t>
            </a:r>
            <a:r>
              <a:rPr kumimoji="1" lang="zh-CN" altLang="en-US" sz="2800" b="1">
                <a:latin typeface="Times New Roman" panose="02020603050405020304" pitchFamily="18" charset="0"/>
                <a:ea typeface="黑体" panose="02010609060101010101" pitchFamily="49" charset="-122"/>
              </a:rPr>
              <a:t>近似计算</a:t>
            </a:r>
            <a:endParaRPr kumimoji="1" lang="zh-CN" altLang="en-US" sz="2800">
              <a:latin typeface="Times New Roman" panose="02020603050405020304" pitchFamily="18" charset="0"/>
              <a:ea typeface="黑体" panose="02010609060101010101" pitchFamily="49" charset="-122"/>
            </a:endParaRPr>
          </a:p>
        </p:txBody>
      </p:sp>
      <p:sp>
        <p:nvSpPr>
          <p:cNvPr id="269317" name="Text Box 5"/>
          <p:cNvSpPr txBox="1">
            <a:spLocks noChangeArrowheads="1"/>
          </p:cNvSpPr>
          <p:nvPr/>
        </p:nvSpPr>
        <p:spPr bwMode="auto">
          <a:xfrm>
            <a:off x="2667000" y="1538288"/>
            <a:ext cx="32766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2800">
                <a:latin typeface="Times New Roman" panose="02020603050405020304" pitchFamily="18" charset="0"/>
                <a:ea typeface="黑体" panose="02010609060101010101" pitchFamily="49" charset="-122"/>
              </a:rPr>
              <a:t>由全微分定义</a:t>
            </a:r>
          </a:p>
        </p:txBody>
      </p:sp>
      <p:graphicFrame>
        <p:nvGraphicFramePr>
          <p:cNvPr id="269318" name="Object 6"/>
          <p:cNvGraphicFramePr>
            <a:graphicFrameLocks noChangeAspect="1"/>
          </p:cNvGraphicFramePr>
          <p:nvPr/>
        </p:nvGraphicFramePr>
        <p:xfrm>
          <a:off x="3035300" y="3371850"/>
          <a:ext cx="546100" cy="469900"/>
        </p:xfrm>
        <a:graphic>
          <a:graphicData uri="http://schemas.openxmlformats.org/presentationml/2006/ole">
            <mc:AlternateContent xmlns:mc="http://schemas.openxmlformats.org/markup-compatibility/2006">
              <mc:Choice xmlns:v="urn:schemas-microsoft-com:vml" Requires="v">
                <p:oleObj spid="_x0000_s269884" name="Equation" r:id="rId3" imgW="545760" imgH="469800" progId="Equation.3">
                  <p:embed/>
                </p:oleObj>
              </mc:Choice>
              <mc:Fallback>
                <p:oleObj name="Equation" r:id="rId3" imgW="545760" imgH="469800" progId="Equation.3">
                  <p:embed/>
                  <p:pic>
                    <p:nvPicPr>
                      <p:cNvPr id="0" name="Object 6"/>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3035300" y="3371850"/>
                        <a:ext cx="5461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9319" name="Object 7"/>
          <p:cNvGraphicFramePr>
            <a:graphicFrameLocks noChangeAspect="1"/>
          </p:cNvGraphicFramePr>
          <p:nvPr/>
        </p:nvGraphicFramePr>
        <p:xfrm>
          <a:off x="4038600" y="3352800"/>
          <a:ext cx="558800" cy="469900"/>
        </p:xfrm>
        <a:graphic>
          <a:graphicData uri="http://schemas.openxmlformats.org/presentationml/2006/ole">
            <mc:AlternateContent xmlns:mc="http://schemas.openxmlformats.org/markup-compatibility/2006">
              <mc:Choice xmlns:v="urn:schemas-microsoft-com:vml" Requires="v">
                <p:oleObj spid="_x0000_s269885" name="Equation" r:id="rId5" imgW="558720" imgH="469800" progId="Equation.3">
                  <p:embed/>
                </p:oleObj>
              </mc:Choice>
              <mc:Fallback>
                <p:oleObj name="Equation" r:id="rId5" imgW="558720" imgH="469800" progId="Equation.3">
                  <p:embed/>
                  <p:pic>
                    <p:nvPicPr>
                      <p:cNvPr id="0" name="Object 7"/>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4038600" y="3352800"/>
                        <a:ext cx="5588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9320" name="Object 8"/>
          <p:cNvGraphicFramePr>
            <a:graphicFrameLocks noChangeAspect="1"/>
          </p:cNvGraphicFramePr>
          <p:nvPr/>
        </p:nvGraphicFramePr>
        <p:xfrm>
          <a:off x="3124201" y="2133600"/>
          <a:ext cx="5408613" cy="495300"/>
        </p:xfrm>
        <a:graphic>
          <a:graphicData uri="http://schemas.openxmlformats.org/presentationml/2006/ole">
            <mc:AlternateContent xmlns:mc="http://schemas.openxmlformats.org/markup-compatibility/2006">
              <mc:Choice xmlns:v="urn:schemas-microsoft-com:vml" Requires="v">
                <p:oleObj spid="_x0000_s269886" name="Equation" r:id="rId7" imgW="5410080" imgH="495000" progId="Equation.3">
                  <p:embed/>
                </p:oleObj>
              </mc:Choice>
              <mc:Fallback>
                <p:oleObj name="Equation" r:id="rId7" imgW="5410080" imgH="4950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201" y="2133600"/>
                        <a:ext cx="5408613"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9321" name="Object 9"/>
          <p:cNvGraphicFramePr>
            <a:graphicFrameLocks noChangeAspect="1"/>
          </p:cNvGraphicFramePr>
          <p:nvPr/>
        </p:nvGraphicFramePr>
        <p:xfrm>
          <a:off x="2262188" y="5105400"/>
          <a:ext cx="2614612" cy="406400"/>
        </p:xfrm>
        <a:graphic>
          <a:graphicData uri="http://schemas.openxmlformats.org/presentationml/2006/ole">
            <mc:AlternateContent xmlns:mc="http://schemas.openxmlformats.org/markup-compatibility/2006">
              <mc:Choice xmlns:v="urn:schemas-microsoft-com:vml" Requires="v">
                <p:oleObj spid="_x0000_s269887" name="Equation" r:id="rId9" imgW="2616120" imgH="406080" progId="Equation.3">
                  <p:embed/>
                </p:oleObj>
              </mc:Choice>
              <mc:Fallback>
                <p:oleObj name="Equation" r:id="rId9" imgW="2616120" imgH="40608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2188" y="5105400"/>
                        <a:ext cx="2614612"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9322" name="Object 10"/>
          <p:cNvGraphicFramePr>
            <a:graphicFrameLocks noChangeAspect="1"/>
          </p:cNvGraphicFramePr>
          <p:nvPr/>
        </p:nvGraphicFramePr>
        <p:xfrm>
          <a:off x="6618288" y="5067300"/>
          <a:ext cx="3592512" cy="495300"/>
        </p:xfrm>
        <a:graphic>
          <a:graphicData uri="http://schemas.openxmlformats.org/presentationml/2006/ole">
            <mc:AlternateContent xmlns:mc="http://schemas.openxmlformats.org/markup-compatibility/2006">
              <mc:Choice xmlns:v="urn:schemas-microsoft-com:vml" Requires="v">
                <p:oleObj spid="_x0000_s269888" name="Equation" r:id="rId11" imgW="3593880" imgH="495000" progId="Equation.3">
                  <p:embed/>
                </p:oleObj>
              </mc:Choice>
              <mc:Fallback>
                <p:oleObj name="Equation" r:id="rId11" imgW="3593880" imgH="495000"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8288" y="5067300"/>
                        <a:ext cx="3592512"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9323" name="Text Box 11"/>
          <p:cNvSpPr txBox="1">
            <a:spLocks noChangeArrowheads="1"/>
          </p:cNvSpPr>
          <p:nvPr/>
        </p:nvSpPr>
        <p:spPr bwMode="auto">
          <a:xfrm>
            <a:off x="4572000" y="3290888"/>
            <a:ext cx="13716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2800">
                <a:latin typeface="Times New Roman" panose="02020603050405020304" pitchFamily="18" charset="0"/>
                <a:ea typeface="黑体" panose="02010609060101010101" pitchFamily="49" charset="-122"/>
              </a:rPr>
              <a:t>较小时</a:t>
            </a:r>
            <a:r>
              <a:rPr kumimoji="1" lang="en-US" altLang="zh-CN" sz="2800">
                <a:latin typeface="Times New Roman" panose="02020603050405020304" pitchFamily="18" charset="0"/>
                <a:ea typeface="黑体" panose="02010609060101010101" pitchFamily="49" charset="-122"/>
              </a:rPr>
              <a:t>,</a:t>
            </a:r>
          </a:p>
        </p:txBody>
      </p:sp>
      <p:graphicFrame>
        <p:nvGraphicFramePr>
          <p:cNvPr id="269324" name="Object 12"/>
          <p:cNvGraphicFramePr>
            <a:graphicFrameLocks noChangeAspect="1"/>
          </p:cNvGraphicFramePr>
          <p:nvPr/>
        </p:nvGraphicFramePr>
        <p:xfrm>
          <a:off x="3151188" y="3886200"/>
          <a:ext cx="5154612" cy="495300"/>
        </p:xfrm>
        <a:graphic>
          <a:graphicData uri="http://schemas.openxmlformats.org/presentationml/2006/ole">
            <mc:AlternateContent xmlns:mc="http://schemas.openxmlformats.org/markup-compatibility/2006">
              <mc:Choice xmlns:v="urn:schemas-microsoft-com:vml" Requires="v">
                <p:oleObj spid="_x0000_s269889" name="Equation" r:id="rId13" imgW="5155920" imgH="495000" progId="Equation.3">
                  <p:embed/>
                </p:oleObj>
              </mc:Choice>
              <mc:Fallback>
                <p:oleObj name="Equation" r:id="rId13" imgW="5155920" imgH="495000"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51188" y="3886200"/>
                        <a:ext cx="5154612"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9325" name="AutoShape 13"/>
          <p:cNvSpPr>
            <a:spLocks/>
          </p:cNvSpPr>
          <p:nvPr/>
        </p:nvSpPr>
        <p:spPr bwMode="auto">
          <a:xfrm rot="5400000">
            <a:off x="5605463" y="998538"/>
            <a:ext cx="228600" cy="3429000"/>
          </a:xfrm>
          <a:prstGeom prst="rightBrace">
            <a:avLst>
              <a:gd name="adj1" fmla="val 125000"/>
              <a:gd name="adj2" fmla="val 50000"/>
            </a:avLst>
          </a:prstGeom>
          <a:noFill/>
          <a:ln w="19050">
            <a:solidFill>
              <a:schemeClr val="accent2"/>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aphicFrame>
        <p:nvGraphicFramePr>
          <p:cNvPr id="269326" name="Object 14"/>
          <p:cNvGraphicFramePr>
            <a:graphicFrameLocks noChangeAspect="1"/>
          </p:cNvGraphicFramePr>
          <p:nvPr/>
        </p:nvGraphicFramePr>
        <p:xfrm>
          <a:off x="5561013" y="2878138"/>
          <a:ext cx="457200" cy="406400"/>
        </p:xfrm>
        <a:graphic>
          <a:graphicData uri="http://schemas.openxmlformats.org/presentationml/2006/ole">
            <mc:AlternateContent xmlns:mc="http://schemas.openxmlformats.org/markup-compatibility/2006">
              <mc:Choice xmlns:v="urn:schemas-microsoft-com:vml" Requires="v">
                <p:oleObj spid="_x0000_s269890" name="Equation" r:id="rId15" imgW="457200" imgH="406080" progId="Equation.3">
                  <p:embed/>
                </p:oleObj>
              </mc:Choice>
              <mc:Fallback>
                <p:oleObj name="Equation" r:id="rId15" imgW="457200" imgH="406080" progId="Equation.3">
                  <p:embed/>
                  <p:pic>
                    <p:nvPicPr>
                      <p:cNvPr id="0"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61013" y="2878138"/>
                        <a:ext cx="4572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9327" name="Text Box 15"/>
          <p:cNvSpPr txBox="1">
            <a:spLocks noChangeArrowheads="1"/>
          </p:cNvSpPr>
          <p:nvPr/>
        </p:nvSpPr>
        <p:spPr bwMode="auto">
          <a:xfrm>
            <a:off x="3505200" y="3290888"/>
            <a:ext cx="6096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2800">
                <a:latin typeface="Times New Roman" panose="02020603050405020304" pitchFamily="18" charset="0"/>
                <a:ea typeface="黑体" panose="02010609060101010101" pitchFamily="49" charset="-122"/>
              </a:rPr>
              <a:t>及</a:t>
            </a:r>
          </a:p>
        </p:txBody>
      </p:sp>
      <p:sp>
        <p:nvSpPr>
          <p:cNvPr id="269328" name="Text Box 16"/>
          <p:cNvSpPr txBox="1">
            <a:spLocks noChangeArrowheads="1"/>
          </p:cNvSpPr>
          <p:nvPr/>
        </p:nvSpPr>
        <p:spPr bwMode="auto">
          <a:xfrm>
            <a:off x="5867400" y="3276601"/>
            <a:ext cx="21336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2800">
                <a:latin typeface="Times New Roman" panose="02020603050405020304" pitchFamily="18" charset="0"/>
                <a:ea typeface="黑体" panose="02010609060101010101" pitchFamily="49" charset="-122"/>
              </a:rPr>
              <a:t>有近似等式</a:t>
            </a:r>
            <a:r>
              <a:rPr kumimoji="1" lang="en-US" altLang="zh-CN" sz="2800">
                <a:latin typeface="Times New Roman" panose="02020603050405020304" pitchFamily="18" charset="0"/>
                <a:ea typeface="黑体" panose="02010609060101010101" pitchFamily="49" charset="-122"/>
              </a:rPr>
              <a:t>:</a:t>
            </a:r>
          </a:p>
        </p:txBody>
      </p:sp>
      <p:graphicFrame>
        <p:nvGraphicFramePr>
          <p:cNvPr id="269329" name="Object 17"/>
          <p:cNvGraphicFramePr>
            <a:graphicFrameLocks noChangeAspect="1"/>
          </p:cNvGraphicFramePr>
          <p:nvPr/>
        </p:nvGraphicFramePr>
        <p:xfrm>
          <a:off x="4911725" y="5092700"/>
          <a:ext cx="1651000" cy="406400"/>
        </p:xfrm>
        <a:graphic>
          <a:graphicData uri="http://schemas.openxmlformats.org/presentationml/2006/ole">
            <mc:AlternateContent xmlns:mc="http://schemas.openxmlformats.org/markup-compatibility/2006">
              <mc:Choice xmlns:v="urn:schemas-microsoft-com:vml" Requires="v">
                <p:oleObj spid="_x0000_s269891" name="Equation" r:id="rId17" imgW="1650960" imgH="406080" progId="Equation.3">
                  <p:embed/>
                </p:oleObj>
              </mc:Choice>
              <mc:Fallback>
                <p:oleObj name="Equation" r:id="rId17" imgW="1650960" imgH="406080" progId="Equation.3">
                  <p:embed/>
                  <p:pic>
                    <p:nvPicPr>
                      <p:cNvPr id="0"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11725" y="5092700"/>
                        <a:ext cx="16510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9330" name="Text Box 18"/>
          <p:cNvSpPr txBox="1">
            <a:spLocks noChangeArrowheads="1"/>
          </p:cNvSpPr>
          <p:nvPr/>
        </p:nvSpPr>
        <p:spPr bwMode="auto">
          <a:xfrm>
            <a:off x="3733800" y="4441826"/>
            <a:ext cx="502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kumimoji="1" lang="en-US" altLang="zh-CN" sz="2800">
                <a:latin typeface="Times New Roman" panose="02020603050405020304" pitchFamily="18" charset="0"/>
                <a:ea typeface="黑体" panose="02010609060101010101" pitchFamily="49" charset="-122"/>
              </a:rPr>
              <a:t>(</a:t>
            </a:r>
            <a:r>
              <a:rPr kumimoji="1" lang="zh-CN" altLang="en-US" sz="2800">
                <a:latin typeface="Times New Roman" panose="02020603050405020304" pitchFamily="18" charset="0"/>
                <a:ea typeface="黑体" panose="02010609060101010101" pitchFamily="49" charset="-122"/>
              </a:rPr>
              <a:t>可用于近似计算</a:t>
            </a:r>
            <a:r>
              <a:rPr kumimoji="1" lang="en-US" altLang="zh-CN" sz="2800">
                <a:latin typeface="Times New Roman" panose="02020603050405020304" pitchFamily="18" charset="0"/>
                <a:ea typeface="黑体" panose="02010609060101010101" pitchFamily="49" charset="-122"/>
              </a:rPr>
              <a:t>; </a:t>
            </a:r>
            <a:r>
              <a:rPr kumimoji="1" lang="zh-CN" altLang="en-US" sz="2800">
                <a:latin typeface="Times New Roman" panose="02020603050405020304" pitchFamily="18" charset="0"/>
                <a:ea typeface="黑体" panose="02010609060101010101" pitchFamily="49" charset="-122"/>
              </a:rPr>
              <a:t>误差分析</a:t>
            </a:r>
            <a:r>
              <a:rPr kumimoji="1" lang="en-US" altLang="zh-CN" sz="2800">
                <a:latin typeface="Times New Roman" panose="02020603050405020304" pitchFamily="18" charset="0"/>
                <a:ea typeface="黑体" panose="02010609060101010101" pitchFamily="49" charset="-122"/>
              </a:rPr>
              <a:t>) </a:t>
            </a:r>
          </a:p>
        </p:txBody>
      </p:sp>
      <p:sp>
        <p:nvSpPr>
          <p:cNvPr id="269331" name="Text Box 19"/>
          <p:cNvSpPr txBox="1">
            <a:spLocks noChangeArrowheads="1"/>
          </p:cNvSpPr>
          <p:nvPr/>
        </p:nvSpPr>
        <p:spPr bwMode="auto">
          <a:xfrm>
            <a:off x="3810001" y="5584826"/>
            <a:ext cx="3000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en-US" altLang="zh-CN" sz="2800">
                <a:latin typeface="Times New Roman" panose="02020603050405020304" pitchFamily="18" charset="0"/>
                <a:ea typeface="黑体" panose="02010609060101010101" pitchFamily="49" charset="-122"/>
              </a:rPr>
              <a:t>(</a:t>
            </a:r>
            <a:r>
              <a:rPr kumimoji="1" lang="zh-CN" altLang="en-US" sz="2800">
                <a:latin typeface="Times New Roman" panose="02020603050405020304" pitchFamily="18" charset="0"/>
                <a:ea typeface="黑体" panose="02010609060101010101" pitchFamily="49" charset="-122"/>
              </a:rPr>
              <a:t>可用于近似计算</a:t>
            </a:r>
            <a:r>
              <a:rPr kumimoji="1" lang="en-US" altLang="zh-CN" sz="2800">
                <a:latin typeface="Times New Roman" panose="02020603050405020304" pitchFamily="18" charset="0"/>
                <a:ea typeface="黑体" panose="02010609060101010101" pitchFamily="49" charset="-122"/>
              </a:rPr>
              <a:t>) </a:t>
            </a:r>
          </a:p>
        </p:txBody>
      </p:sp>
      <p:sp>
        <p:nvSpPr>
          <p:cNvPr id="2" name="日期占位符 1"/>
          <p:cNvSpPr>
            <a:spLocks noGrp="1"/>
          </p:cNvSpPr>
          <p:nvPr>
            <p:ph type="dt" sz="half" idx="10"/>
          </p:nvPr>
        </p:nvSpPr>
        <p:spPr/>
        <p:txBody>
          <a:bodyPr/>
          <a:lstStyle/>
          <a:p>
            <a:fld id="{D98C2167-074C-4403-97EB-7CC1DDE22A69}" type="datetime11">
              <a:rPr lang="zh-CN" altLang="en-US" smtClean="0"/>
              <a:t>12:39:01</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9316"/>
                                        </p:tgtEl>
                                        <p:attrNameLst>
                                          <p:attrName>style.visibility</p:attrName>
                                        </p:attrNameLst>
                                      </p:cBhvr>
                                      <p:to>
                                        <p:strVal val="visible"/>
                                      </p:to>
                                    </p:set>
                                    <p:animEffect transition="in" filter="wipe(left)">
                                      <p:cBhvr>
                                        <p:cTn id="7" dur="500"/>
                                        <p:tgtEl>
                                          <p:spTgt spid="2693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9317"/>
                                        </p:tgtEl>
                                        <p:attrNameLst>
                                          <p:attrName>style.visibility</p:attrName>
                                        </p:attrNameLst>
                                      </p:cBhvr>
                                      <p:to>
                                        <p:strVal val="visible"/>
                                      </p:to>
                                    </p:set>
                                    <p:animEffect transition="in" filter="wipe(left)">
                                      <p:cBhvr>
                                        <p:cTn id="12" dur="500"/>
                                        <p:tgtEl>
                                          <p:spTgt spid="2693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69320"/>
                                        </p:tgtEl>
                                        <p:attrNameLst>
                                          <p:attrName>style.visibility</p:attrName>
                                        </p:attrNameLst>
                                      </p:cBhvr>
                                      <p:to>
                                        <p:strVal val="visible"/>
                                      </p:to>
                                    </p:set>
                                    <p:animEffect transition="in" filter="wipe(left)">
                                      <p:cBhvr>
                                        <p:cTn id="17" dur="500"/>
                                        <p:tgtEl>
                                          <p:spTgt spid="26932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69325"/>
                                        </p:tgtEl>
                                        <p:attrNameLst>
                                          <p:attrName>style.visibility</p:attrName>
                                        </p:attrNameLst>
                                      </p:cBhvr>
                                      <p:to>
                                        <p:strVal val="visible"/>
                                      </p:to>
                                    </p:set>
                                    <p:animEffect transition="in" filter="wipe(left)">
                                      <p:cBhvr>
                                        <p:cTn id="22" dur="500"/>
                                        <p:tgtEl>
                                          <p:spTgt spid="269325"/>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269326"/>
                                        </p:tgtEl>
                                        <p:attrNameLst>
                                          <p:attrName>style.visibility</p:attrName>
                                        </p:attrNameLst>
                                      </p:cBhvr>
                                      <p:to>
                                        <p:strVal val="visible"/>
                                      </p:to>
                                    </p:set>
                                    <p:animEffect transition="in" filter="wipe(left)">
                                      <p:cBhvr>
                                        <p:cTn id="26" dur="500"/>
                                        <p:tgtEl>
                                          <p:spTgt spid="26932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69314"/>
                                        </p:tgtEl>
                                        <p:attrNameLst>
                                          <p:attrName>style.visibility</p:attrName>
                                        </p:attrNameLst>
                                      </p:cBhvr>
                                      <p:to>
                                        <p:strVal val="visible"/>
                                      </p:to>
                                    </p:set>
                                    <p:animEffect transition="in" filter="wipe(left)">
                                      <p:cBhvr>
                                        <p:cTn id="31" dur="500"/>
                                        <p:tgtEl>
                                          <p:spTgt spid="269314"/>
                                        </p:tgtEl>
                                      </p:cBhvr>
                                    </p:animEffect>
                                  </p:childTnLst>
                                </p:cTn>
                              </p:par>
                            </p:childTnLst>
                          </p:cTn>
                        </p:par>
                        <p:par>
                          <p:cTn id="32" fill="hold" nodeType="afterGroup">
                            <p:stCondLst>
                              <p:cond delay="500"/>
                            </p:stCondLst>
                            <p:childTnLst>
                              <p:par>
                                <p:cTn id="33" presetID="22" presetClass="entr" presetSubtype="8" fill="hold" nodeType="afterEffect">
                                  <p:stCondLst>
                                    <p:cond delay="0"/>
                                  </p:stCondLst>
                                  <p:childTnLst>
                                    <p:set>
                                      <p:cBhvr>
                                        <p:cTn id="34" dur="1" fill="hold">
                                          <p:stCondLst>
                                            <p:cond delay="0"/>
                                          </p:stCondLst>
                                        </p:cTn>
                                        <p:tgtEl>
                                          <p:spTgt spid="269318"/>
                                        </p:tgtEl>
                                        <p:attrNameLst>
                                          <p:attrName>style.visibility</p:attrName>
                                        </p:attrNameLst>
                                      </p:cBhvr>
                                      <p:to>
                                        <p:strVal val="visible"/>
                                      </p:to>
                                    </p:set>
                                    <p:animEffect transition="in" filter="wipe(left)">
                                      <p:cBhvr>
                                        <p:cTn id="35" dur="500"/>
                                        <p:tgtEl>
                                          <p:spTgt spid="269318"/>
                                        </p:tgtEl>
                                      </p:cBhvr>
                                    </p:animEffect>
                                  </p:childTnLst>
                                </p:cTn>
                              </p:par>
                            </p:childTnLst>
                          </p:cTn>
                        </p:par>
                        <p:par>
                          <p:cTn id="36" fill="hold" nodeType="afterGroup">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269327"/>
                                        </p:tgtEl>
                                        <p:attrNameLst>
                                          <p:attrName>style.visibility</p:attrName>
                                        </p:attrNameLst>
                                      </p:cBhvr>
                                      <p:to>
                                        <p:strVal val="visible"/>
                                      </p:to>
                                    </p:set>
                                    <p:animEffect transition="in" filter="wipe(left)">
                                      <p:cBhvr>
                                        <p:cTn id="39" dur="500"/>
                                        <p:tgtEl>
                                          <p:spTgt spid="269327"/>
                                        </p:tgtEl>
                                      </p:cBhvr>
                                    </p:animEffect>
                                  </p:childTnLst>
                                </p:cTn>
                              </p:par>
                            </p:childTnLst>
                          </p:cTn>
                        </p:par>
                        <p:par>
                          <p:cTn id="40" fill="hold" nodeType="afterGroup">
                            <p:stCondLst>
                              <p:cond delay="1500"/>
                            </p:stCondLst>
                            <p:childTnLst>
                              <p:par>
                                <p:cTn id="41" presetID="22" presetClass="entr" presetSubtype="8" fill="hold" nodeType="afterEffect">
                                  <p:stCondLst>
                                    <p:cond delay="0"/>
                                  </p:stCondLst>
                                  <p:childTnLst>
                                    <p:set>
                                      <p:cBhvr>
                                        <p:cTn id="42" dur="1" fill="hold">
                                          <p:stCondLst>
                                            <p:cond delay="0"/>
                                          </p:stCondLst>
                                        </p:cTn>
                                        <p:tgtEl>
                                          <p:spTgt spid="269319"/>
                                        </p:tgtEl>
                                        <p:attrNameLst>
                                          <p:attrName>style.visibility</p:attrName>
                                        </p:attrNameLst>
                                      </p:cBhvr>
                                      <p:to>
                                        <p:strVal val="visible"/>
                                      </p:to>
                                    </p:set>
                                    <p:animEffect transition="in" filter="wipe(left)">
                                      <p:cBhvr>
                                        <p:cTn id="43" dur="500"/>
                                        <p:tgtEl>
                                          <p:spTgt spid="269319"/>
                                        </p:tgtEl>
                                      </p:cBhvr>
                                    </p:animEffect>
                                  </p:childTnLst>
                                </p:cTn>
                              </p:par>
                            </p:childTnLst>
                          </p:cTn>
                        </p:par>
                        <p:par>
                          <p:cTn id="44" fill="hold" nodeType="afterGroup">
                            <p:stCondLst>
                              <p:cond delay="2000"/>
                            </p:stCondLst>
                            <p:childTnLst>
                              <p:par>
                                <p:cTn id="45" presetID="22" presetClass="entr" presetSubtype="8" fill="hold" grpId="0" nodeType="afterEffect">
                                  <p:stCondLst>
                                    <p:cond delay="0"/>
                                  </p:stCondLst>
                                  <p:childTnLst>
                                    <p:set>
                                      <p:cBhvr>
                                        <p:cTn id="46" dur="1" fill="hold">
                                          <p:stCondLst>
                                            <p:cond delay="0"/>
                                          </p:stCondLst>
                                        </p:cTn>
                                        <p:tgtEl>
                                          <p:spTgt spid="269323"/>
                                        </p:tgtEl>
                                        <p:attrNameLst>
                                          <p:attrName>style.visibility</p:attrName>
                                        </p:attrNameLst>
                                      </p:cBhvr>
                                      <p:to>
                                        <p:strVal val="visible"/>
                                      </p:to>
                                    </p:set>
                                    <p:animEffect transition="in" filter="wipe(left)">
                                      <p:cBhvr>
                                        <p:cTn id="47" dur="500"/>
                                        <p:tgtEl>
                                          <p:spTgt spid="26932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69328"/>
                                        </p:tgtEl>
                                        <p:attrNameLst>
                                          <p:attrName>style.visibility</p:attrName>
                                        </p:attrNameLst>
                                      </p:cBhvr>
                                      <p:to>
                                        <p:strVal val="visible"/>
                                      </p:to>
                                    </p:set>
                                    <p:animEffect transition="in" filter="wipe(left)">
                                      <p:cBhvr>
                                        <p:cTn id="52" dur="500"/>
                                        <p:tgtEl>
                                          <p:spTgt spid="26932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269324"/>
                                        </p:tgtEl>
                                        <p:attrNameLst>
                                          <p:attrName>style.visibility</p:attrName>
                                        </p:attrNameLst>
                                      </p:cBhvr>
                                      <p:to>
                                        <p:strVal val="visible"/>
                                      </p:to>
                                    </p:set>
                                    <p:animEffect transition="in" filter="wipe(left)">
                                      <p:cBhvr>
                                        <p:cTn id="57" dur="500"/>
                                        <p:tgtEl>
                                          <p:spTgt spid="26932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69330">
                                            <p:txEl>
                                              <p:pRg st="0" end="0"/>
                                            </p:txEl>
                                          </p:spTgt>
                                        </p:tgtEl>
                                        <p:attrNameLst>
                                          <p:attrName>style.visibility</p:attrName>
                                        </p:attrNameLst>
                                      </p:cBhvr>
                                      <p:to>
                                        <p:strVal val="visible"/>
                                      </p:to>
                                    </p:set>
                                    <p:animEffect transition="in" filter="wipe(left)">
                                      <p:cBhvr>
                                        <p:cTn id="62" dur="500"/>
                                        <p:tgtEl>
                                          <p:spTgt spid="269330">
                                            <p:txEl>
                                              <p:pRg st="0" end="0"/>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269321"/>
                                        </p:tgtEl>
                                        <p:attrNameLst>
                                          <p:attrName>style.visibility</p:attrName>
                                        </p:attrNameLst>
                                      </p:cBhvr>
                                      <p:to>
                                        <p:strVal val="visible"/>
                                      </p:to>
                                    </p:set>
                                    <p:animEffect transition="in" filter="wipe(left)">
                                      <p:cBhvr>
                                        <p:cTn id="67" dur="500"/>
                                        <p:tgtEl>
                                          <p:spTgt spid="269321"/>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269329"/>
                                        </p:tgtEl>
                                        <p:attrNameLst>
                                          <p:attrName>style.visibility</p:attrName>
                                        </p:attrNameLst>
                                      </p:cBhvr>
                                      <p:to>
                                        <p:strVal val="visible"/>
                                      </p:to>
                                    </p:set>
                                    <p:animEffect transition="in" filter="wipe(left)">
                                      <p:cBhvr>
                                        <p:cTn id="72" dur="500"/>
                                        <p:tgtEl>
                                          <p:spTgt spid="26932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269322"/>
                                        </p:tgtEl>
                                        <p:attrNameLst>
                                          <p:attrName>style.visibility</p:attrName>
                                        </p:attrNameLst>
                                      </p:cBhvr>
                                      <p:to>
                                        <p:strVal val="visible"/>
                                      </p:to>
                                    </p:set>
                                    <p:animEffect transition="in" filter="wipe(left)">
                                      <p:cBhvr>
                                        <p:cTn id="77" dur="500"/>
                                        <p:tgtEl>
                                          <p:spTgt spid="269322"/>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69331">
                                            <p:txEl>
                                              <p:pRg st="0" end="0"/>
                                            </p:txEl>
                                          </p:spTgt>
                                        </p:tgtEl>
                                        <p:attrNameLst>
                                          <p:attrName>style.visibility</p:attrName>
                                        </p:attrNameLst>
                                      </p:cBhvr>
                                      <p:to>
                                        <p:strVal val="visible"/>
                                      </p:to>
                                    </p:set>
                                    <p:animEffect transition="in" filter="wipe(left)">
                                      <p:cBhvr>
                                        <p:cTn id="82" dur="500"/>
                                        <p:tgtEl>
                                          <p:spTgt spid="2693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4" grpId="0" autoUpdateAnimBg="0"/>
      <p:bldP spid="269316" grpId="0" autoUpdateAnimBg="0"/>
      <p:bldP spid="269317" grpId="0" autoUpdateAnimBg="0"/>
      <p:bldP spid="269323" grpId="0" autoUpdateAnimBg="0"/>
      <p:bldP spid="269327" grpId="0" autoUpdateAnimBg="0"/>
      <p:bldP spid="269328" grpId="0" autoUpdateAnimBg="0"/>
      <p:bldP spid="269330" grpId="0" build="p" autoUpdateAnimBg="0"/>
      <p:bldP spid="269331"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ChangeArrowheads="1"/>
          </p:cNvSpPr>
          <p:nvPr/>
        </p:nvSpPr>
        <p:spPr bwMode="auto">
          <a:xfrm>
            <a:off x="1981200" y="3810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chemeClr val="bg1"/>
                </a:solidFill>
              </a14:hiddenFill>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3200" b="1">
                <a:solidFill>
                  <a:schemeClr val="accent2"/>
                </a:solidFill>
                <a:ea typeface="黑体" panose="02010609060101010101" pitchFamily="49" charset="-122"/>
              </a:rPr>
              <a:t>内容小结</a:t>
            </a:r>
          </a:p>
        </p:txBody>
      </p:sp>
      <p:sp>
        <p:nvSpPr>
          <p:cNvPr id="270339" name="Text Box 3"/>
          <p:cNvSpPr txBox="1">
            <a:spLocks noChangeArrowheads="1"/>
          </p:cNvSpPr>
          <p:nvPr/>
        </p:nvSpPr>
        <p:spPr bwMode="auto">
          <a:xfrm>
            <a:off x="2209800" y="1233488"/>
            <a:ext cx="22098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en-US" altLang="zh-CN" sz="2800">
                <a:latin typeface="Times New Roman" panose="02020603050405020304" pitchFamily="18" charset="0"/>
                <a:ea typeface="黑体" panose="02010609060101010101" pitchFamily="49" charset="-122"/>
              </a:rPr>
              <a:t>1. </a:t>
            </a:r>
            <a:r>
              <a:rPr kumimoji="1" lang="zh-CN" altLang="en-US" sz="2800">
                <a:latin typeface="Times New Roman" panose="02020603050405020304" pitchFamily="18" charset="0"/>
                <a:ea typeface="黑体" panose="02010609060101010101" pitchFamily="49" charset="-122"/>
              </a:rPr>
              <a:t>微分定义</a:t>
            </a:r>
            <a:r>
              <a:rPr kumimoji="1" lang="en-US" altLang="zh-CN" sz="2800">
                <a:latin typeface="Times New Roman" panose="02020603050405020304" pitchFamily="18" charset="0"/>
                <a:ea typeface="黑体" panose="02010609060101010101" pitchFamily="49" charset="-122"/>
              </a:rPr>
              <a:t>:</a:t>
            </a:r>
          </a:p>
        </p:txBody>
      </p:sp>
      <p:graphicFrame>
        <p:nvGraphicFramePr>
          <p:cNvPr id="270340" name="Object 4"/>
          <p:cNvGraphicFramePr>
            <a:graphicFrameLocks noChangeAspect="1"/>
          </p:cNvGraphicFramePr>
          <p:nvPr/>
        </p:nvGraphicFramePr>
        <p:xfrm>
          <a:off x="4279900" y="1284288"/>
          <a:ext cx="2044700" cy="406400"/>
        </p:xfrm>
        <a:graphic>
          <a:graphicData uri="http://schemas.openxmlformats.org/presentationml/2006/ole">
            <mc:AlternateContent xmlns:mc="http://schemas.openxmlformats.org/markup-compatibility/2006">
              <mc:Choice xmlns:v="urn:schemas-microsoft-com:vml" Requires="v">
                <p:oleObj spid="_x0000_s270862" name="Equation" r:id="rId3" imgW="2044440" imgH="406080" progId="Equation.3">
                  <p:embed/>
                </p:oleObj>
              </mc:Choice>
              <mc:Fallback>
                <p:oleObj name="Equation" r:id="rId3" imgW="2044440" imgH="406080" progId="Equation.3">
                  <p:embed/>
                  <p:pic>
                    <p:nvPicPr>
                      <p:cNvPr id="0" name="Object 4"/>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4279900" y="1284288"/>
                        <a:ext cx="20447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0341" name="Line 5"/>
          <p:cNvSpPr>
            <a:spLocks noChangeShapeType="1"/>
          </p:cNvSpPr>
          <p:nvPr/>
        </p:nvSpPr>
        <p:spPr bwMode="auto">
          <a:xfrm>
            <a:off x="3429000" y="2286000"/>
            <a:ext cx="3657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70342" name="Object 6"/>
          <p:cNvGraphicFramePr>
            <a:graphicFrameLocks noChangeAspect="1"/>
          </p:cNvGraphicFramePr>
          <p:nvPr/>
        </p:nvGraphicFramePr>
        <p:xfrm>
          <a:off x="2628900" y="1906588"/>
          <a:ext cx="723900" cy="393700"/>
        </p:xfrm>
        <a:graphic>
          <a:graphicData uri="http://schemas.openxmlformats.org/presentationml/2006/ole">
            <mc:AlternateContent xmlns:mc="http://schemas.openxmlformats.org/markup-compatibility/2006">
              <mc:Choice xmlns:v="urn:schemas-microsoft-com:vml" Requires="v">
                <p:oleObj spid="_x0000_s270863" name="Equation" r:id="rId5" imgW="723600" imgH="393480" progId="Equation.3">
                  <p:embed/>
                </p:oleObj>
              </mc:Choice>
              <mc:Fallback>
                <p:oleObj name="Equation" r:id="rId5" imgW="723600" imgH="39348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8900" y="1906588"/>
                        <a:ext cx="7239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0343" name="Object 7"/>
          <p:cNvGraphicFramePr>
            <a:graphicFrameLocks noChangeAspect="1"/>
          </p:cNvGraphicFramePr>
          <p:nvPr/>
        </p:nvGraphicFramePr>
        <p:xfrm>
          <a:off x="3467100" y="1677988"/>
          <a:ext cx="3594100" cy="495300"/>
        </p:xfrm>
        <a:graphic>
          <a:graphicData uri="http://schemas.openxmlformats.org/presentationml/2006/ole">
            <mc:AlternateContent xmlns:mc="http://schemas.openxmlformats.org/markup-compatibility/2006">
              <mc:Choice xmlns:v="urn:schemas-microsoft-com:vml" Requires="v">
                <p:oleObj spid="_x0000_s270864" name="公式" r:id="rId7" imgW="3593880" imgH="495000" progId="Equation.3">
                  <p:embed/>
                </p:oleObj>
              </mc:Choice>
              <mc:Fallback>
                <p:oleObj name="公式" r:id="rId7" imgW="3593880" imgH="495000" progId="Equation.3">
                  <p:embed/>
                  <p:pic>
                    <p:nvPicPr>
                      <p:cNvPr id="0" name="Object 7"/>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3467100" y="1677988"/>
                        <a:ext cx="35941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0344" name="Line 8"/>
          <p:cNvSpPr>
            <a:spLocks noChangeShapeType="1"/>
          </p:cNvSpPr>
          <p:nvPr/>
        </p:nvSpPr>
        <p:spPr bwMode="auto">
          <a:xfrm>
            <a:off x="5181600" y="2286000"/>
            <a:ext cx="0" cy="609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70345" name="Object 9"/>
          <p:cNvGraphicFramePr>
            <a:graphicFrameLocks noChangeAspect="1"/>
          </p:cNvGraphicFramePr>
          <p:nvPr/>
        </p:nvGraphicFramePr>
        <p:xfrm>
          <a:off x="3000376" y="2978150"/>
          <a:ext cx="830263" cy="450850"/>
        </p:xfrm>
        <a:graphic>
          <a:graphicData uri="http://schemas.openxmlformats.org/presentationml/2006/ole">
            <mc:AlternateContent xmlns:mc="http://schemas.openxmlformats.org/markup-compatibility/2006">
              <mc:Choice xmlns:v="urn:schemas-microsoft-com:vml" Requires="v">
                <p:oleObj spid="_x0000_s270865" name="Equation" r:id="rId9" imgW="749160" imgH="406080" progId="Equation.3">
                  <p:embed/>
                </p:oleObj>
              </mc:Choice>
              <mc:Fallback>
                <p:oleObj name="Equation" r:id="rId9" imgW="749160" imgH="40608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00376" y="2978150"/>
                        <a:ext cx="830263"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0346" name="Object 10"/>
          <p:cNvGraphicFramePr>
            <a:graphicFrameLocks noChangeAspect="1"/>
          </p:cNvGraphicFramePr>
          <p:nvPr/>
        </p:nvGraphicFramePr>
        <p:xfrm>
          <a:off x="3841750" y="2927350"/>
          <a:ext cx="3517900" cy="508000"/>
        </p:xfrm>
        <a:graphic>
          <a:graphicData uri="http://schemas.openxmlformats.org/presentationml/2006/ole">
            <mc:AlternateContent xmlns:mc="http://schemas.openxmlformats.org/markup-compatibility/2006">
              <mc:Choice xmlns:v="urn:schemas-microsoft-com:vml" Requires="v">
                <p:oleObj spid="_x0000_s270866" name="Equation" r:id="rId11" imgW="3517560" imgH="507960" progId="Equation.3">
                  <p:embed/>
                </p:oleObj>
              </mc:Choice>
              <mc:Fallback>
                <p:oleObj name="Equation" r:id="rId11" imgW="3517560" imgH="507960"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41750" y="2927350"/>
                        <a:ext cx="35179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0347" name="Object 11"/>
          <p:cNvGraphicFramePr>
            <a:graphicFrameLocks noChangeAspect="1"/>
          </p:cNvGraphicFramePr>
          <p:nvPr/>
        </p:nvGraphicFramePr>
        <p:xfrm>
          <a:off x="7302500" y="2286000"/>
          <a:ext cx="2908300" cy="558800"/>
        </p:xfrm>
        <a:graphic>
          <a:graphicData uri="http://schemas.openxmlformats.org/presentationml/2006/ole">
            <mc:AlternateContent xmlns:mc="http://schemas.openxmlformats.org/markup-compatibility/2006">
              <mc:Choice xmlns:v="urn:schemas-microsoft-com:vml" Requires="v">
                <p:oleObj spid="_x0000_s270867" name="Equation" r:id="rId13" imgW="2908080" imgH="558720" progId="Equation.3">
                  <p:embed/>
                </p:oleObj>
              </mc:Choice>
              <mc:Fallback>
                <p:oleObj name="Equation" r:id="rId13" imgW="2908080" imgH="558720" progId="Equation.3">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02500" y="2286000"/>
                        <a:ext cx="2908300"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0348" name="Text Box 12"/>
          <p:cNvSpPr txBox="1">
            <a:spLocks noChangeArrowheads="1"/>
          </p:cNvSpPr>
          <p:nvPr/>
        </p:nvSpPr>
        <p:spPr bwMode="auto">
          <a:xfrm>
            <a:off x="2133600" y="3595688"/>
            <a:ext cx="23622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en-US" altLang="zh-CN" sz="2800">
                <a:latin typeface="Times New Roman" panose="02020603050405020304" pitchFamily="18" charset="0"/>
                <a:ea typeface="黑体" panose="02010609060101010101" pitchFamily="49" charset="-122"/>
              </a:rPr>
              <a:t>2. </a:t>
            </a:r>
            <a:r>
              <a:rPr kumimoji="1" lang="zh-CN" altLang="en-US" sz="2800">
                <a:latin typeface="Times New Roman" panose="02020603050405020304" pitchFamily="18" charset="0"/>
                <a:ea typeface="黑体" panose="02010609060101010101" pitchFamily="49" charset="-122"/>
              </a:rPr>
              <a:t>重要关系</a:t>
            </a:r>
            <a:r>
              <a:rPr kumimoji="1" lang="en-US" altLang="zh-CN" sz="2800">
                <a:latin typeface="Times New Roman" panose="02020603050405020304" pitchFamily="18" charset="0"/>
                <a:ea typeface="黑体" panose="02010609060101010101" pitchFamily="49" charset="-122"/>
              </a:rPr>
              <a:t>:</a:t>
            </a:r>
          </a:p>
        </p:txBody>
      </p:sp>
      <p:graphicFrame>
        <p:nvGraphicFramePr>
          <p:cNvPr id="270349" name="Object 13"/>
          <p:cNvGraphicFramePr>
            <a:graphicFrameLocks noChangeAspect="1"/>
          </p:cNvGraphicFramePr>
          <p:nvPr/>
        </p:nvGraphicFramePr>
        <p:xfrm>
          <a:off x="7162800" y="1843088"/>
          <a:ext cx="1143000" cy="406400"/>
        </p:xfrm>
        <a:graphic>
          <a:graphicData uri="http://schemas.openxmlformats.org/presentationml/2006/ole">
            <mc:AlternateContent xmlns:mc="http://schemas.openxmlformats.org/markup-compatibility/2006">
              <mc:Choice xmlns:v="urn:schemas-microsoft-com:vml" Requires="v">
                <p:oleObj spid="_x0000_s270868" name="Equation" r:id="rId15" imgW="1143000" imgH="406080" progId="Equation.3">
                  <p:embed/>
                </p:oleObj>
              </mc:Choice>
              <mc:Fallback>
                <p:oleObj name="Equation" r:id="rId15" imgW="1143000" imgH="406080" progId="Equation.3">
                  <p:embed/>
                  <p:pic>
                    <p:nvPicPr>
                      <p:cNvPr id="0"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62800" y="1843088"/>
                        <a:ext cx="11430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0350" name="Group 14"/>
          <p:cNvGrpSpPr>
            <a:grpSpLocks/>
          </p:cNvGrpSpPr>
          <p:nvPr/>
        </p:nvGrpSpPr>
        <p:grpSpPr bwMode="auto">
          <a:xfrm>
            <a:off x="5746750" y="4191001"/>
            <a:ext cx="425450" cy="576263"/>
            <a:chOff x="1827" y="1663"/>
            <a:chExt cx="333" cy="593"/>
          </a:xfrm>
        </p:grpSpPr>
        <p:sp>
          <p:nvSpPr>
            <p:cNvPr id="270351" name="Line 15"/>
            <p:cNvSpPr>
              <a:spLocks noChangeShapeType="1"/>
            </p:cNvSpPr>
            <p:nvPr/>
          </p:nvSpPr>
          <p:spPr bwMode="auto">
            <a:xfrm>
              <a:off x="1827" y="1663"/>
              <a:ext cx="333" cy="593"/>
            </a:xfrm>
            <a:prstGeom prst="line">
              <a:avLst/>
            </a:prstGeom>
            <a:noFill/>
            <a:ln w="190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52" name="Line 16"/>
            <p:cNvSpPr>
              <a:spLocks noChangeShapeType="1"/>
            </p:cNvSpPr>
            <p:nvPr/>
          </p:nvSpPr>
          <p:spPr bwMode="auto">
            <a:xfrm flipH="1">
              <a:off x="1920" y="1759"/>
              <a:ext cx="99" cy="353"/>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0353" name="Group 17"/>
          <p:cNvGrpSpPr>
            <a:grpSpLocks/>
          </p:cNvGrpSpPr>
          <p:nvPr/>
        </p:nvGrpSpPr>
        <p:grpSpPr bwMode="auto">
          <a:xfrm>
            <a:off x="6484938" y="3678238"/>
            <a:ext cx="1439862" cy="360362"/>
            <a:chOff x="2208" y="1268"/>
            <a:chExt cx="1060" cy="384"/>
          </a:xfrm>
        </p:grpSpPr>
        <p:sp>
          <p:nvSpPr>
            <p:cNvPr id="270354" name="Line 18"/>
            <p:cNvSpPr>
              <a:spLocks noChangeShapeType="1"/>
            </p:cNvSpPr>
            <p:nvPr/>
          </p:nvSpPr>
          <p:spPr bwMode="auto">
            <a:xfrm>
              <a:off x="2208" y="1385"/>
              <a:ext cx="1060" cy="0"/>
            </a:xfrm>
            <a:prstGeom prst="line">
              <a:avLst/>
            </a:prstGeom>
            <a:noFill/>
            <a:ln w="190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55" name="Line 19"/>
            <p:cNvSpPr>
              <a:spLocks noChangeShapeType="1"/>
            </p:cNvSpPr>
            <p:nvPr/>
          </p:nvSpPr>
          <p:spPr bwMode="auto">
            <a:xfrm>
              <a:off x="2208" y="1522"/>
              <a:ext cx="1060" cy="0"/>
            </a:xfrm>
            <a:prstGeom prst="line">
              <a:avLst/>
            </a:prstGeom>
            <a:noFill/>
            <a:ln w="19050">
              <a:solidFill>
                <a:schemeClr va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56" name="Line 20"/>
            <p:cNvSpPr>
              <a:spLocks noChangeShapeType="1"/>
            </p:cNvSpPr>
            <p:nvPr/>
          </p:nvSpPr>
          <p:spPr bwMode="auto">
            <a:xfrm>
              <a:off x="2640" y="1268"/>
              <a:ext cx="144" cy="384"/>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0357" name="Group 21"/>
          <p:cNvGrpSpPr>
            <a:grpSpLocks/>
          </p:cNvGrpSpPr>
          <p:nvPr/>
        </p:nvGrpSpPr>
        <p:grpSpPr bwMode="auto">
          <a:xfrm>
            <a:off x="7432676" y="5264150"/>
            <a:ext cx="498475" cy="350838"/>
            <a:chOff x="2858" y="2592"/>
            <a:chExt cx="314" cy="510"/>
          </a:xfrm>
        </p:grpSpPr>
        <p:sp>
          <p:nvSpPr>
            <p:cNvPr id="270358" name="Line 22"/>
            <p:cNvSpPr>
              <a:spLocks noChangeShapeType="1"/>
            </p:cNvSpPr>
            <p:nvPr/>
          </p:nvSpPr>
          <p:spPr bwMode="auto">
            <a:xfrm>
              <a:off x="3015" y="2592"/>
              <a:ext cx="0" cy="510"/>
            </a:xfrm>
            <a:prstGeom prst="line">
              <a:avLst/>
            </a:prstGeom>
            <a:noFill/>
            <a:ln w="190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59" name="Line 23"/>
            <p:cNvSpPr>
              <a:spLocks noChangeShapeType="1"/>
            </p:cNvSpPr>
            <p:nvPr/>
          </p:nvSpPr>
          <p:spPr bwMode="auto">
            <a:xfrm>
              <a:off x="2858" y="2788"/>
              <a:ext cx="314" cy="118"/>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0360" name="Line 24"/>
          <p:cNvSpPr>
            <a:spLocks noChangeShapeType="1"/>
          </p:cNvSpPr>
          <p:nvPr/>
        </p:nvSpPr>
        <p:spPr bwMode="auto">
          <a:xfrm flipV="1">
            <a:off x="6826250" y="5246689"/>
            <a:ext cx="0" cy="395287"/>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0361" name="Group 25"/>
          <p:cNvGrpSpPr>
            <a:grpSpLocks/>
          </p:cNvGrpSpPr>
          <p:nvPr/>
        </p:nvGrpSpPr>
        <p:grpSpPr bwMode="auto">
          <a:xfrm flipH="1">
            <a:off x="8261350" y="4191001"/>
            <a:ext cx="425450" cy="576263"/>
            <a:chOff x="1827" y="1663"/>
            <a:chExt cx="333" cy="593"/>
          </a:xfrm>
        </p:grpSpPr>
        <p:sp>
          <p:nvSpPr>
            <p:cNvPr id="270362" name="Line 26"/>
            <p:cNvSpPr>
              <a:spLocks noChangeShapeType="1"/>
            </p:cNvSpPr>
            <p:nvPr/>
          </p:nvSpPr>
          <p:spPr bwMode="auto">
            <a:xfrm>
              <a:off x="1827" y="1663"/>
              <a:ext cx="333" cy="593"/>
            </a:xfrm>
            <a:prstGeom prst="line">
              <a:avLst/>
            </a:prstGeom>
            <a:noFill/>
            <a:ln w="190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63" name="Line 27"/>
            <p:cNvSpPr>
              <a:spLocks noChangeShapeType="1"/>
            </p:cNvSpPr>
            <p:nvPr/>
          </p:nvSpPr>
          <p:spPr bwMode="auto">
            <a:xfrm flipH="1">
              <a:off x="1920" y="1759"/>
              <a:ext cx="99" cy="353"/>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0364" name="Group 28"/>
          <p:cNvGrpSpPr>
            <a:grpSpLocks/>
          </p:cNvGrpSpPr>
          <p:nvPr/>
        </p:nvGrpSpPr>
        <p:grpSpPr bwMode="auto">
          <a:xfrm>
            <a:off x="4343400" y="3581400"/>
            <a:ext cx="5638800" cy="2667000"/>
            <a:chOff x="1776" y="2256"/>
            <a:chExt cx="3552" cy="1680"/>
          </a:xfrm>
        </p:grpSpPr>
        <p:sp>
          <p:nvSpPr>
            <p:cNvPr id="270365" name="Rectangle 29"/>
            <p:cNvSpPr>
              <a:spLocks noChangeArrowheads="1"/>
            </p:cNvSpPr>
            <p:nvPr/>
          </p:nvSpPr>
          <p:spPr bwMode="auto">
            <a:xfrm>
              <a:off x="4080" y="2256"/>
              <a:ext cx="1248" cy="384"/>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kumimoji="1" lang="zh-CN" altLang="en-US" sz="2800" b="1">
                  <a:latin typeface="Times New Roman" panose="02020603050405020304" pitchFamily="18" charset="0"/>
                  <a:ea typeface="黑体" panose="02010609060101010101" pitchFamily="49" charset="-122"/>
                </a:rPr>
                <a:t>函数可导</a:t>
              </a:r>
            </a:p>
          </p:txBody>
        </p:sp>
        <p:sp>
          <p:nvSpPr>
            <p:cNvPr id="270366" name="Rectangle 30"/>
            <p:cNvSpPr>
              <a:spLocks noChangeArrowheads="1"/>
            </p:cNvSpPr>
            <p:nvPr/>
          </p:nvSpPr>
          <p:spPr bwMode="auto">
            <a:xfrm>
              <a:off x="2954" y="2928"/>
              <a:ext cx="1248" cy="384"/>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kumimoji="1" lang="zh-CN" altLang="en-US" sz="2800" b="1">
                  <a:latin typeface="Times New Roman" panose="02020603050405020304" pitchFamily="18" charset="0"/>
                  <a:ea typeface="黑体" panose="02010609060101010101" pitchFamily="49" charset="-122"/>
                </a:rPr>
                <a:t>函数可微</a:t>
              </a:r>
            </a:p>
          </p:txBody>
        </p:sp>
        <p:sp>
          <p:nvSpPr>
            <p:cNvPr id="270367" name="Rectangle 31"/>
            <p:cNvSpPr>
              <a:spLocks noChangeArrowheads="1"/>
            </p:cNvSpPr>
            <p:nvPr/>
          </p:nvSpPr>
          <p:spPr bwMode="auto">
            <a:xfrm>
              <a:off x="2845" y="3552"/>
              <a:ext cx="1440" cy="384"/>
            </a:xfrm>
            <a:prstGeom prst="rect">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kumimoji="1" lang="zh-CN" altLang="en-US" sz="2800" b="1">
                  <a:latin typeface="Times New Roman" panose="02020603050405020304" pitchFamily="18" charset="0"/>
                  <a:ea typeface="黑体" panose="02010609060101010101" pitchFamily="49" charset="-122"/>
                </a:rPr>
                <a:t>偏导数连续</a:t>
              </a:r>
            </a:p>
          </p:txBody>
        </p:sp>
        <p:sp>
          <p:nvSpPr>
            <p:cNvPr id="270368" name="Rectangle 32"/>
            <p:cNvSpPr>
              <a:spLocks noChangeArrowheads="1"/>
            </p:cNvSpPr>
            <p:nvPr/>
          </p:nvSpPr>
          <p:spPr bwMode="auto">
            <a:xfrm>
              <a:off x="1776" y="2256"/>
              <a:ext cx="1248" cy="384"/>
            </a:xfrm>
            <a:prstGeom prst="rect">
              <a:avLst/>
            </a:prstGeom>
            <a:solidFill>
              <a:srgbClr val="CC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kumimoji="1" lang="zh-CN" altLang="en-US" sz="2800" b="1">
                  <a:latin typeface="Times New Roman" panose="02020603050405020304" pitchFamily="18" charset="0"/>
                  <a:ea typeface="黑体" panose="02010609060101010101" pitchFamily="49" charset="-122"/>
                </a:rPr>
                <a:t>函数连续</a:t>
              </a:r>
            </a:p>
          </p:txBody>
        </p:sp>
      </p:grpSp>
      <p:sp>
        <p:nvSpPr>
          <p:cNvPr id="270369" name="Freeform 33"/>
          <p:cNvSpPr>
            <a:spLocks/>
          </p:cNvSpPr>
          <p:nvPr/>
        </p:nvSpPr>
        <p:spPr bwMode="auto">
          <a:xfrm>
            <a:off x="8229600" y="4191000"/>
            <a:ext cx="990600" cy="762000"/>
          </a:xfrm>
          <a:custGeom>
            <a:avLst/>
            <a:gdLst>
              <a:gd name="T0" fmla="*/ 0 w 624"/>
              <a:gd name="T1" fmla="*/ 480 h 480"/>
              <a:gd name="T2" fmla="*/ 624 w 624"/>
              <a:gd name="T3" fmla="*/ 480 h 480"/>
              <a:gd name="T4" fmla="*/ 624 w 624"/>
              <a:gd name="T5" fmla="*/ 0 h 480"/>
            </a:gdLst>
            <a:ahLst/>
            <a:cxnLst>
              <a:cxn ang="0">
                <a:pos x="T0" y="T1"/>
              </a:cxn>
              <a:cxn ang="0">
                <a:pos x="T2" y="T3"/>
              </a:cxn>
              <a:cxn ang="0">
                <a:pos x="T4" y="T5"/>
              </a:cxn>
            </a:cxnLst>
            <a:rect l="0" t="0" r="r" b="b"/>
            <a:pathLst>
              <a:path w="624" h="480">
                <a:moveTo>
                  <a:pt x="0" y="480"/>
                </a:moveTo>
                <a:lnTo>
                  <a:pt x="624" y="480"/>
                </a:lnTo>
                <a:lnTo>
                  <a:pt x="624" y="0"/>
                </a:lnTo>
              </a:path>
            </a:pathLst>
          </a:custGeom>
          <a:noFill/>
          <a:ln w="9525">
            <a:solidFill>
              <a:schemeClr val="tx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0370" name="Freeform 34"/>
          <p:cNvSpPr>
            <a:spLocks/>
          </p:cNvSpPr>
          <p:nvPr/>
        </p:nvSpPr>
        <p:spPr bwMode="auto">
          <a:xfrm flipH="1">
            <a:off x="5181600" y="4191000"/>
            <a:ext cx="990600" cy="762000"/>
          </a:xfrm>
          <a:custGeom>
            <a:avLst/>
            <a:gdLst>
              <a:gd name="T0" fmla="*/ 0 w 624"/>
              <a:gd name="T1" fmla="*/ 480 h 480"/>
              <a:gd name="T2" fmla="*/ 624 w 624"/>
              <a:gd name="T3" fmla="*/ 480 h 480"/>
              <a:gd name="T4" fmla="*/ 624 w 624"/>
              <a:gd name="T5" fmla="*/ 0 h 480"/>
            </a:gdLst>
            <a:ahLst/>
            <a:cxnLst>
              <a:cxn ang="0">
                <a:pos x="T0" y="T1"/>
              </a:cxn>
              <a:cxn ang="0">
                <a:pos x="T2" y="T3"/>
              </a:cxn>
              <a:cxn ang="0">
                <a:pos x="T4" y="T5"/>
              </a:cxn>
            </a:cxnLst>
            <a:rect l="0" t="0" r="r" b="b"/>
            <a:pathLst>
              <a:path w="624" h="480">
                <a:moveTo>
                  <a:pt x="0" y="480"/>
                </a:moveTo>
                <a:lnTo>
                  <a:pt x="624" y="480"/>
                </a:lnTo>
                <a:lnTo>
                  <a:pt x="624" y="0"/>
                </a:lnTo>
              </a:path>
            </a:pathLst>
          </a:custGeom>
          <a:noFill/>
          <a:ln w="9525">
            <a:solidFill>
              <a:schemeClr val="tx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日期占位符 1"/>
          <p:cNvSpPr>
            <a:spLocks noGrp="1"/>
          </p:cNvSpPr>
          <p:nvPr>
            <p:ph type="dt" sz="half" idx="10"/>
          </p:nvPr>
        </p:nvSpPr>
        <p:spPr/>
        <p:txBody>
          <a:bodyPr/>
          <a:lstStyle/>
          <a:p>
            <a:fld id="{F7329CDB-C72A-499A-98C5-50311D6E20C6}" type="datetime11">
              <a:rPr lang="zh-CN" altLang="en-US" smtClean="0"/>
              <a:t>12:39:01</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0339"/>
                                        </p:tgtEl>
                                        <p:attrNameLst>
                                          <p:attrName>style.visibility</p:attrName>
                                        </p:attrNameLst>
                                      </p:cBhvr>
                                      <p:to>
                                        <p:strVal val="visible"/>
                                      </p:to>
                                    </p:set>
                                    <p:animEffect transition="in" filter="wipe(left)">
                                      <p:cBhvr>
                                        <p:cTn id="7" dur="500"/>
                                        <p:tgtEl>
                                          <p:spTgt spid="2703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0340"/>
                                        </p:tgtEl>
                                        <p:attrNameLst>
                                          <p:attrName>style.visibility</p:attrName>
                                        </p:attrNameLst>
                                      </p:cBhvr>
                                      <p:to>
                                        <p:strVal val="visible"/>
                                      </p:to>
                                    </p:set>
                                    <p:animEffect transition="in" filter="wipe(left)">
                                      <p:cBhvr>
                                        <p:cTn id="12" dur="500"/>
                                        <p:tgtEl>
                                          <p:spTgt spid="27034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70342"/>
                                        </p:tgtEl>
                                        <p:attrNameLst>
                                          <p:attrName>style.visibility</p:attrName>
                                        </p:attrNameLst>
                                      </p:cBhvr>
                                      <p:to>
                                        <p:strVal val="visible"/>
                                      </p:to>
                                    </p:set>
                                    <p:animEffect transition="in" filter="wipe(left)">
                                      <p:cBhvr>
                                        <p:cTn id="17" dur="500"/>
                                        <p:tgtEl>
                                          <p:spTgt spid="27034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70343"/>
                                        </p:tgtEl>
                                        <p:attrNameLst>
                                          <p:attrName>style.visibility</p:attrName>
                                        </p:attrNameLst>
                                      </p:cBhvr>
                                      <p:to>
                                        <p:strVal val="visible"/>
                                      </p:to>
                                    </p:set>
                                    <p:animEffect transition="in" filter="wipe(left)">
                                      <p:cBhvr>
                                        <p:cTn id="22" dur="500"/>
                                        <p:tgtEl>
                                          <p:spTgt spid="27034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70349"/>
                                        </p:tgtEl>
                                        <p:attrNameLst>
                                          <p:attrName>style.visibility</p:attrName>
                                        </p:attrNameLst>
                                      </p:cBhvr>
                                      <p:to>
                                        <p:strVal val="visible"/>
                                      </p:to>
                                    </p:set>
                                    <p:animEffect transition="in" filter="wipe(left)">
                                      <p:cBhvr>
                                        <p:cTn id="27" dur="500"/>
                                        <p:tgtEl>
                                          <p:spTgt spid="27034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70347"/>
                                        </p:tgtEl>
                                        <p:attrNameLst>
                                          <p:attrName>style.visibility</p:attrName>
                                        </p:attrNameLst>
                                      </p:cBhvr>
                                      <p:to>
                                        <p:strVal val="visible"/>
                                      </p:to>
                                    </p:set>
                                    <p:animEffect transition="in" filter="wipe(left)">
                                      <p:cBhvr>
                                        <p:cTn id="32" dur="500"/>
                                        <p:tgtEl>
                                          <p:spTgt spid="27034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70341"/>
                                        </p:tgtEl>
                                        <p:attrNameLst>
                                          <p:attrName>style.visibility</p:attrName>
                                        </p:attrNameLst>
                                      </p:cBhvr>
                                      <p:to>
                                        <p:strVal val="visible"/>
                                      </p:to>
                                    </p:set>
                                    <p:animEffect transition="in" filter="wipe(left)">
                                      <p:cBhvr>
                                        <p:cTn id="37" dur="500"/>
                                        <p:tgtEl>
                                          <p:spTgt spid="270341"/>
                                        </p:tgtEl>
                                      </p:cBhvr>
                                    </p:animEffect>
                                  </p:childTnLst>
                                </p:cTn>
                              </p:par>
                            </p:childTnLst>
                          </p:cTn>
                        </p:par>
                        <p:par>
                          <p:cTn id="38" fill="hold" nodeType="afterGroup">
                            <p:stCondLst>
                              <p:cond delay="500"/>
                            </p:stCondLst>
                            <p:childTnLst>
                              <p:par>
                                <p:cTn id="39" presetID="22" presetClass="entr" presetSubtype="1" fill="hold" nodeType="afterEffect">
                                  <p:stCondLst>
                                    <p:cond delay="0"/>
                                  </p:stCondLst>
                                  <p:childTnLst>
                                    <p:set>
                                      <p:cBhvr>
                                        <p:cTn id="40" dur="1" fill="hold">
                                          <p:stCondLst>
                                            <p:cond delay="0"/>
                                          </p:stCondLst>
                                        </p:cTn>
                                        <p:tgtEl>
                                          <p:spTgt spid="270344"/>
                                        </p:tgtEl>
                                        <p:attrNameLst>
                                          <p:attrName>style.visibility</p:attrName>
                                        </p:attrNameLst>
                                      </p:cBhvr>
                                      <p:to>
                                        <p:strVal val="visible"/>
                                      </p:to>
                                    </p:set>
                                    <p:animEffect transition="in" filter="wipe(up)">
                                      <p:cBhvr>
                                        <p:cTn id="41" dur="500"/>
                                        <p:tgtEl>
                                          <p:spTgt spid="27034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270345"/>
                                        </p:tgtEl>
                                        <p:attrNameLst>
                                          <p:attrName>style.visibility</p:attrName>
                                        </p:attrNameLst>
                                      </p:cBhvr>
                                      <p:to>
                                        <p:strVal val="visible"/>
                                      </p:to>
                                    </p:set>
                                    <p:animEffect transition="in" filter="wipe(left)">
                                      <p:cBhvr>
                                        <p:cTn id="46" dur="500"/>
                                        <p:tgtEl>
                                          <p:spTgt spid="270345"/>
                                        </p:tgtEl>
                                      </p:cBhvr>
                                    </p:animEffect>
                                  </p:childTnLst>
                                </p:cTn>
                              </p:par>
                            </p:childTnLst>
                          </p:cTn>
                        </p:par>
                        <p:par>
                          <p:cTn id="47" fill="hold" nodeType="afterGroup">
                            <p:stCondLst>
                              <p:cond delay="500"/>
                            </p:stCondLst>
                            <p:childTnLst>
                              <p:par>
                                <p:cTn id="48" presetID="22" presetClass="entr" presetSubtype="8" fill="hold" nodeType="afterEffect">
                                  <p:stCondLst>
                                    <p:cond delay="0"/>
                                  </p:stCondLst>
                                  <p:childTnLst>
                                    <p:set>
                                      <p:cBhvr>
                                        <p:cTn id="49" dur="1" fill="hold">
                                          <p:stCondLst>
                                            <p:cond delay="0"/>
                                          </p:stCondLst>
                                        </p:cTn>
                                        <p:tgtEl>
                                          <p:spTgt spid="270346"/>
                                        </p:tgtEl>
                                        <p:attrNameLst>
                                          <p:attrName>style.visibility</p:attrName>
                                        </p:attrNameLst>
                                      </p:cBhvr>
                                      <p:to>
                                        <p:strVal val="visible"/>
                                      </p:to>
                                    </p:set>
                                    <p:animEffect transition="in" filter="wipe(left)">
                                      <p:cBhvr>
                                        <p:cTn id="50" dur="500"/>
                                        <p:tgtEl>
                                          <p:spTgt spid="27034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70348"/>
                                        </p:tgtEl>
                                        <p:attrNameLst>
                                          <p:attrName>style.visibility</p:attrName>
                                        </p:attrNameLst>
                                      </p:cBhvr>
                                      <p:to>
                                        <p:strVal val="visible"/>
                                      </p:to>
                                    </p:set>
                                    <p:animEffect transition="in" filter="wipe(left)">
                                      <p:cBhvr>
                                        <p:cTn id="55" dur="500"/>
                                        <p:tgtEl>
                                          <p:spTgt spid="270348"/>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270364"/>
                                        </p:tgtEl>
                                        <p:attrNameLst>
                                          <p:attrName>style.visibility</p:attrName>
                                        </p:attrNameLst>
                                      </p:cBhvr>
                                      <p:to>
                                        <p:strVal val="visible"/>
                                      </p:to>
                                    </p:set>
                                    <p:animEffect transition="in" filter="wipe(left)">
                                      <p:cBhvr>
                                        <p:cTn id="60" dur="500"/>
                                        <p:tgtEl>
                                          <p:spTgt spid="27036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2" fill="hold" nodeType="clickEffect">
                                  <p:stCondLst>
                                    <p:cond delay="0"/>
                                  </p:stCondLst>
                                  <p:childTnLst>
                                    <p:set>
                                      <p:cBhvr>
                                        <p:cTn id="64" dur="1" fill="hold">
                                          <p:stCondLst>
                                            <p:cond delay="0"/>
                                          </p:stCondLst>
                                        </p:cTn>
                                        <p:tgtEl>
                                          <p:spTgt spid="270370"/>
                                        </p:tgtEl>
                                        <p:attrNameLst>
                                          <p:attrName>style.visibility</p:attrName>
                                        </p:attrNameLst>
                                      </p:cBhvr>
                                      <p:to>
                                        <p:strVal val="visible"/>
                                      </p:to>
                                    </p:set>
                                    <p:animEffect transition="in" filter="wipe(right)">
                                      <p:cBhvr>
                                        <p:cTn id="65" dur="500"/>
                                        <p:tgtEl>
                                          <p:spTgt spid="270370"/>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nodeType="clickEffect">
                                  <p:stCondLst>
                                    <p:cond delay="0"/>
                                  </p:stCondLst>
                                  <p:childTnLst>
                                    <p:set>
                                      <p:cBhvr>
                                        <p:cTn id="69" dur="1" fill="hold">
                                          <p:stCondLst>
                                            <p:cond delay="0"/>
                                          </p:stCondLst>
                                        </p:cTn>
                                        <p:tgtEl>
                                          <p:spTgt spid="270369"/>
                                        </p:tgtEl>
                                        <p:attrNameLst>
                                          <p:attrName>style.visibility</p:attrName>
                                        </p:attrNameLst>
                                      </p:cBhvr>
                                      <p:to>
                                        <p:strVal val="visible"/>
                                      </p:to>
                                    </p:set>
                                    <p:animEffect transition="in" filter="wipe(left)">
                                      <p:cBhvr>
                                        <p:cTn id="70" dur="500"/>
                                        <p:tgtEl>
                                          <p:spTgt spid="270369"/>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4" fill="hold" nodeType="clickEffect">
                                  <p:stCondLst>
                                    <p:cond delay="0"/>
                                  </p:stCondLst>
                                  <p:childTnLst>
                                    <p:set>
                                      <p:cBhvr>
                                        <p:cTn id="74" dur="1" fill="hold">
                                          <p:stCondLst>
                                            <p:cond delay="0"/>
                                          </p:stCondLst>
                                        </p:cTn>
                                        <p:tgtEl>
                                          <p:spTgt spid="270360"/>
                                        </p:tgtEl>
                                        <p:attrNameLst>
                                          <p:attrName>style.visibility</p:attrName>
                                        </p:attrNameLst>
                                      </p:cBhvr>
                                      <p:to>
                                        <p:strVal val="visible"/>
                                      </p:to>
                                    </p:set>
                                    <p:animEffect transition="in" filter="wipe(down)">
                                      <p:cBhvr>
                                        <p:cTn id="75" dur="500"/>
                                        <p:tgtEl>
                                          <p:spTgt spid="270360"/>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6" presetClass="entr" presetSubtype="37" fill="hold" nodeType="clickEffect">
                                  <p:stCondLst>
                                    <p:cond delay="0"/>
                                  </p:stCondLst>
                                  <p:childTnLst>
                                    <p:set>
                                      <p:cBhvr>
                                        <p:cTn id="79" dur="1" fill="hold">
                                          <p:stCondLst>
                                            <p:cond delay="0"/>
                                          </p:stCondLst>
                                        </p:cTn>
                                        <p:tgtEl>
                                          <p:spTgt spid="270353"/>
                                        </p:tgtEl>
                                        <p:attrNameLst>
                                          <p:attrName>style.visibility</p:attrName>
                                        </p:attrNameLst>
                                      </p:cBhvr>
                                      <p:to>
                                        <p:strVal val="visible"/>
                                      </p:to>
                                    </p:set>
                                    <p:animEffect transition="in" filter="barn(outVertical)">
                                      <p:cBhvr>
                                        <p:cTn id="80" dur="500"/>
                                        <p:tgtEl>
                                          <p:spTgt spid="270353"/>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1" fill="hold" nodeType="clickEffect">
                                  <p:stCondLst>
                                    <p:cond delay="0"/>
                                  </p:stCondLst>
                                  <p:childTnLst>
                                    <p:set>
                                      <p:cBhvr>
                                        <p:cTn id="84" dur="1" fill="hold">
                                          <p:stCondLst>
                                            <p:cond delay="0"/>
                                          </p:stCondLst>
                                        </p:cTn>
                                        <p:tgtEl>
                                          <p:spTgt spid="270350"/>
                                        </p:tgtEl>
                                        <p:attrNameLst>
                                          <p:attrName>style.visibility</p:attrName>
                                        </p:attrNameLst>
                                      </p:cBhvr>
                                      <p:to>
                                        <p:strVal val="visible"/>
                                      </p:to>
                                    </p:set>
                                    <p:animEffect transition="in" filter="wipe(up)">
                                      <p:cBhvr>
                                        <p:cTn id="85" dur="500"/>
                                        <p:tgtEl>
                                          <p:spTgt spid="270350"/>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1" fill="hold" nodeType="clickEffect">
                                  <p:stCondLst>
                                    <p:cond delay="0"/>
                                  </p:stCondLst>
                                  <p:childTnLst>
                                    <p:set>
                                      <p:cBhvr>
                                        <p:cTn id="89" dur="1" fill="hold">
                                          <p:stCondLst>
                                            <p:cond delay="0"/>
                                          </p:stCondLst>
                                        </p:cTn>
                                        <p:tgtEl>
                                          <p:spTgt spid="270361"/>
                                        </p:tgtEl>
                                        <p:attrNameLst>
                                          <p:attrName>style.visibility</p:attrName>
                                        </p:attrNameLst>
                                      </p:cBhvr>
                                      <p:to>
                                        <p:strVal val="visible"/>
                                      </p:to>
                                    </p:set>
                                    <p:animEffect transition="in" filter="wipe(up)">
                                      <p:cBhvr>
                                        <p:cTn id="90" dur="500"/>
                                        <p:tgtEl>
                                          <p:spTgt spid="270361"/>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1" fill="hold" nodeType="clickEffect">
                                  <p:stCondLst>
                                    <p:cond delay="0"/>
                                  </p:stCondLst>
                                  <p:childTnLst>
                                    <p:set>
                                      <p:cBhvr>
                                        <p:cTn id="94" dur="1" fill="hold">
                                          <p:stCondLst>
                                            <p:cond delay="0"/>
                                          </p:stCondLst>
                                        </p:cTn>
                                        <p:tgtEl>
                                          <p:spTgt spid="270357"/>
                                        </p:tgtEl>
                                        <p:attrNameLst>
                                          <p:attrName>style.visibility</p:attrName>
                                        </p:attrNameLst>
                                      </p:cBhvr>
                                      <p:to>
                                        <p:strVal val="visible"/>
                                      </p:to>
                                    </p:set>
                                    <p:animEffect transition="in" filter="wipe(up)">
                                      <p:cBhvr>
                                        <p:cTn id="95" dur="500"/>
                                        <p:tgtEl>
                                          <p:spTgt spid="270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9" grpId="0" autoUpdateAnimBg="0"/>
      <p:bldP spid="270348"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61" name="Rectangle 9">
            <a:hlinkClick r:id="rId2" action="ppaction://hlinksldjump"/>
          </p:cNvPr>
          <p:cNvSpPr>
            <a:spLocks noChangeArrowheads="1"/>
          </p:cNvSpPr>
          <p:nvPr/>
        </p:nvSpPr>
        <p:spPr bwMode="auto">
          <a:xfrm>
            <a:off x="2997201" y="1789114"/>
            <a:ext cx="6155531"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kumimoji="1" lang="zh-CN" altLang="en-US" sz="3200">
                <a:solidFill>
                  <a:schemeClr val="accent2"/>
                </a:solidFill>
                <a:latin typeface="Times New Roman" panose="02020603050405020304" pitchFamily="18" charset="0"/>
                <a:ea typeface="黑体" panose="02010609060101010101" pitchFamily="49" charset="-122"/>
              </a:rPr>
              <a:t>一、多元复合函数求导的链式法则</a:t>
            </a:r>
          </a:p>
        </p:txBody>
      </p:sp>
      <p:sp>
        <p:nvSpPr>
          <p:cNvPr id="279562" name="Rectangle 10">
            <a:hlinkClick r:id="rId3" action="ppaction://hlinksldjump"/>
          </p:cNvPr>
          <p:cNvSpPr>
            <a:spLocks noChangeArrowheads="1"/>
          </p:cNvSpPr>
          <p:nvPr/>
        </p:nvSpPr>
        <p:spPr bwMode="auto">
          <a:xfrm>
            <a:off x="2997201" y="2446339"/>
            <a:ext cx="4924425"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kumimoji="1" lang="zh-CN" altLang="en-US" sz="3200">
                <a:solidFill>
                  <a:schemeClr val="accent2"/>
                </a:solidFill>
                <a:latin typeface="Times New Roman" panose="02020603050405020304" pitchFamily="18" charset="0"/>
                <a:ea typeface="黑体" panose="02010609060101010101" pitchFamily="49" charset="-122"/>
              </a:rPr>
              <a:t>二、多元复合函数的全微分</a:t>
            </a:r>
          </a:p>
        </p:txBody>
      </p:sp>
      <p:sp>
        <p:nvSpPr>
          <p:cNvPr id="279563" name="Rectangle 11"/>
          <p:cNvSpPr>
            <a:spLocks noChangeArrowheads="1"/>
          </p:cNvSpPr>
          <p:nvPr/>
        </p:nvSpPr>
        <p:spPr bwMode="auto">
          <a:xfrm>
            <a:off x="1981200" y="228600"/>
            <a:ext cx="8686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4000">
                <a:solidFill>
                  <a:schemeClr val="accent2"/>
                </a:solidFill>
                <a:latin typeface="黑体" panose="02010609060101010101" pitchFamily="49" charset="-122"/>
                <a:ea typeface="黑体" panose="02010609060101010101" pitchFamily="49" charset="-122"/>
              </a:rPr>
              <a:t>第四节</a:t>
            </a:r>
            <a:r>
              <a:rPr lang="zh-CN" altLang="en-US" sz="3600">
                <a:solidFill>
                  <a:schemeClr val="accent2"/>
                </a:solidFill>
                <a:ea typeface="黑体" panose="02010609060101010101" pitchFamily="49" charset="-122"/>
              </a:rPr>
              <a:t>多元复合函数的求导法则</a:t>
            </a:r>
          </a:p>
        </p:txBody>
      </p:sp>
      <p:sp>
        <p:nvSpPr>
          <p:cNvPr id="2" name="日期占位符 1"/>
          <p:cNvSpPr>
            <a:spLocks noGrp="1"/>
          </p:cNvSpPr>
          <p:nvPr>
            <p:ph type="dt" sz="half" idx="10"/>
          </p:nvPr>
        </p:nvSpPr>
        <p:spPr/>
        <p:txBody>
          <a:bodyPr/>
          <a:lstStyle/>
          <a:p>
            <a:fld id="{DC6E29C1-FB93-4413-8F11-46E9EA9D30B2}" type="datetime11">
              <a:rPr lang="zh-CN" altLang="en-US" smtClean="0"/>
              <a:t>12:39:01</a:t>
            </a:fld>
            <a:endParaRPr lang="en-US" altLang="zh-CN"/>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868B40F-70D9-4579-B853-B34AE6BF4097}" type="datetime11">
              <a:rPr lang="zh-CN" altLang="en-US" smtClean="0"/>
              <a:t>12:39:01</a:t>
            </a:fld>
            <a:endParaRPr lang="en-US" altLang="zh-CN"/>
          </a:p>
        </p:txBody>
      </p:sp>
      <p:sp>
        <p:nvSpPr>
          <p:cNvPr id="32" name="Rectangle 867">
            <a:hlinkClick r:id="rId2" action="ppaction://hlinksldjump"/>
          </p:cNvPr>
          <p:cNvSpPr>
            <a:spLocks noChangeArrowheads="1"/>
          </p:cNvSpPr>
          <p:nvPr/>
        </p:nvSpPr>
        <p:spPr bwMode="auto">
          <a:xfrm>
            <a:off x="910407" y="389850"/>
            <a:ext cx="6097221"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r>
              <a:rPr kumimoji="1" lang="zh-CN" altLang="en-US" sz="2800" dirty="0">
                <a:solidFill>
                  <a:schemeClr val="accent2"/>
                </a:solidFill>
                <a:latin typeface="Times New Roman" panose="02020603050405020304" pitchFamily="18" charset="0"/>
                <a:ea typeface="黑体" panose="02010609060101010101" pitchFamily="49" charset="-122"/>
              </a:rPr>
              <a:t>一、</a:t>
            </a:r>
            <a:r>
              <a:rPr kumimoji="1" lang="zh-CN" altLang="en-US" sz="2800" dirty="0" smtClean="0">
                <a:solidFill>
                  <a:schemeClr val="accent2"/>
                </a:solidFill>
                <a:latin typeface="Times New Roman" panose="02020603050405020304" pitchFamily="18" charset="0"/>
                <a:ea typeface="黑体" panose="02010609060101010101" pitchFamily="49" charset="-122"/>
              </a:rPr>
              <a:t>一元函数与多元函数复合的情形</a:t>
            </a:r>
            <a:endParaRPr kumimoji="1" lang="zh-CN" altLang="en-US" sz="2800" dirty="0">
              <a:solidFill>
                <a:schemeClr val="accent2"/>
              </a:solidFill>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18" name="矩形 17"/>
              <p:cNvSpPr/>
              <p:nvPr/>
            </p:nvSpPr>
            <p:spPr>
              <a:xfrm>
                <a:off x="2506504" y="1026990"/>
                <a:ext cx="8965059" cy="1200329"/>
              </a:xfrm>
              <a:prstGeom prst="rect">
                <a:avLst/>
              </a:prstGeom>
            </p:spPr>
            <p:txBody>
              <a:bodyPr wrap="square">
                <a:spAutoFit/>
              </a:bodyPr>
              <a:lstStyle/>
              <a:p>
                <a:r>
                  <a:rPr lang="zh-CN" altLang="en-US" sz="2400" dirty="0" smtClean="0"/>
                  <a:t>设</a:t>
                </a:r>
                <a14:m>
                  <m:oMath xmlns:m="http://schemas.openxmlformats.org/officeDocument/2006/math">
                    <m:r>
                      <a:rPr lang="zh-CN" altLang="en-US" sz="2400" i="1">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𝜑</m:t>
                    </m:r>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𝑡</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𝑣</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𝜓</m:t>
                    </m:r>
                    <m:r>
                      <m:rPr>
                        <m:nor/>
                      </m:rPr>
                      <a:rPr lang="zh-CN" altLang="en-US" sz="2400" i="1">
                        <a:solidFill>
                          <a:prstClr val="black"/>
                        </a:solidFill>
                        <a:latin typeface="Cambria Math" panose="02040503050406030204" pitchFamily="18" charset="0"/>
                      </a:rPr>
                      <m:t>​</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𝑡</m:t>
                    </m:r>
                    <m:r>
                      <a:rPr lang="zh-CN" altLang="en-US" sz="2400">
                        <a:solidFill>
                          <a:prstClr val="black"/>
                        </a:solidFill>
                        <a:latin typeface="Cambria Math" panose="02040503050406030204" pitchFamily="18" charset="0"/>
                      </a:rPr>
                      <m:t>)</m:t>
                    </m:r>
                  </m:oMath>
                </a14:m>
                <a:r>
                  <a:rPr lang="zh-CN" altLang="en-US" sz="2400" dirty="0"/>
                  <a:t> </a:t>
                </a:r>
                <a:r>
                  <a:rPr lang="en-US" altLang="zh-CN" sz="2400" dirty="0"/>
                  <a:t>, </a:t>
                </a:r>
                <a:r>
                  <a:rPr lang="zh-CN" altLang="en-US" sz="2400" dirty="0"/>
                  <a:t>均在</a:t>
                </a:r>
                <a14:m>
                  <m:oMath xmlns:m="http://schemas.openxmlformats.org/officeDocument/2006/math">
                    <m:r>
                      <a:rPr lang="zh-CN" altLang="en-US" sz="2400" i="1">
                        <a:solidFill>
                          <a:prstClr val="black"/>
                        </a:solidFill>
                        <a:latin typeface="Cambria Math" panose="02040503050406030204" pitchFamily="18" charset="0"/>
                      </a:rPr>
                      <m:t>𝑡</m:t>
                    </m:r>
                  </m:oMath>
                </a14:m>
                <a:r>
                  <a:rPr lang="zh-CN" altLang="en-US" sz="2400" dirty="0"/>
                  <a:t>处可导，函数</a:t>
                </a:r>
                <a14:m>
                  <m:oMath xmlns:m="http://schemas.openxmlformats.org/officeDocument/2006/math">
                    <m:r>
                      <a:rPr lang="zh-CN" altLang="en-US"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𝑣</m:t>
                    </m:r>
                    <m:r>
                      <a:rPr lang="zh-CN" altLang="en-US" sz="2400">
                        <a:solidFill>
                          <a:prstClr val="black"/>
                        </a:solidFill>
                        <a:latin typeface="Cambria Math" panose="02040503050406030204" pitchFamily="18" charset="0"/>
                      </a:rPr>
                      <m:t>)</m:t>
                    </m:r>
                  </m:oMath>
                </a14:m>
                <a:r>
                  <a:rPr lang="zh-CN" altLang="en-US" sz="2400" dirty="0"/>
                  <a:t> 在对应点 处有连续的偏导数，则它们构成的复合函数</a:t>
                </a:r>
                <a14:m>
                  <m:oMath xmlns:m="http://schemas.openxmlformats.org/officeDocument/2006/math">
                    <m:r>
                      <a:rPr lang="zh-CN" altLang="en-US"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𝜑</m:t>
                    </m:r>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𝑡</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𝜓</m:t>
                    </m:r>
                    <m:r>
                      <m:rPr>
                        <m:nor/>
                      </m:rPr>
                      <a:rPr lang="zh-CN" altLang="en-US" sz="2400" i="1">
                        <a:solidFill>
                          <a:prstClr val="black"/>
                        </a:solidFill>
                        <a:latin typeface="Cambria Math" panose="02040503050406030204" pitchFamily="18" charset="0"/>
                      </a:rPr>
                      <m:t>​</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𝑡</m:t>
                    </m:r>
                    <m:r>
                      <a:rPr lang="zh-CN" altLang="en-US" sz="2400">
                        <a:solidFill>
                          <a:prstClr val="black"/>
                        </a:solidFill>
                        <a:latin typeface="Cambria Math" panose="02040503050406030204" pitchFamily="18" charset="0"/>
                      </a:rPr>
                      <m:t>))</m:t>
                    </m:r>
                  </m:oMath>
                </a14:m>
                <a:r>
                  <a:rPr lang="zh-CN" altLang="en-US" sz="2400" dirty="0"/>
                  <a:t> 在</a:t>
                </a:r>
                <a14:m>
                  <m:oMath xmlns:m="http://schemas.openxmlformats.org/officeDocument/2006/math">
                    <m:r>
                      <a:rPr lang="zh-CN" altLang="en-US" sz="2400" i="1">
                        <a:solidFill>
                          <a:prstClr val="black"/>
                        </a:solidFill>
                        <a:latin typeface="Cambria Math" panose="02040503050406030204" pitchFamily="18" charset="0"/>
                      </a:rPr>
                      <m:t>𝑡</m:t>
                    </m:r>
                  </m:oMath>
                </a14:m>
                <a:r>
                  <a:rPr lang="zh-CN" altLang="en-US" sz="2400" dirty="0"/>
                  <a:t>处可导，且有导数公式 </a:t>
                </a:r>
              </a:p>
            </p:txBody>
          </p:sp>
        </mc:Choice>
        <mc:Fallback xmlns="">
          <p:sp>
            <p:nvSpPr>
              <p:cNvPr id="18" name="矩形 17"/>
              <p:cNvSpPr>
                <a:spLocks noRot="1" noChangeAspect="1" noMove="1" noResize="1" noEditPoints="1" noAdjustHandles="1" noChangeArrowheads="1" noChangeShapeType="1" noTextEdit="1"/>
              </p:cNvSpPr>
              <p:nvPr/>
            </p:nvSpPr>
            <p:spPr>
              <a:xfrm>
                <a:off x="2506504" y="1026990"/>
                <a:ext cx="8965059" cy="1200329"/>
              </a:xfrm>
              <a:prstGeom prst="rect">
                <a:avLst/>
              </a:prstGeom>
              <a:blipFill>
                <a:blip r:embed="rId3"/>
                <a:stretch>
                  <a:fillRect l="-1020" t="-5584" b="-9137"/>
                </a:stretch>
              </a:blipFill>
            </p:spPr>
            <p:txBody>
              <a:bodyPr/>
              <a:lstStyle/>
              <a:p>
                <a:r>
                  <a:rPr lang="zh-CN" altLang="en-US">
                    <a:noFill/>
                  </a:rPr>
                  <a:t> </a:t>
                </a:r>
              </a:p>
            </p:txBody>
          </p:sp>
        </mc:Fallback>
      </mc:AlternateContent>
      <p:sp>
        <p:nvSpPr>
          <p:cNvPr id="49" name="矩形 48"/>
          <p:cNvSpPr/>
          <p:nvPr/>
        </p:nvSpPr>
        <p:spPr>
          <a:xfrm>
            <a:off x="1464427" y="973138"/>
            <a:ext cx="1202573" cy="523220"/>
          </a:xfrm>
          <a:prstGeom prst="rect">
            <a:avLst/>
          </a:prstGeom>
        </p:spPr>
        <p:txBody>
          <a:bodyPr wrap="none">
            <a:spAutoFit/>
          </a:bodyPr>
          <a:lstStyle/>
          <a:p>
            <a:r>
              <a:rPr lang="zh-CN" altLang="en-US" sz="2800" dirty="0">
                <a:solidFill>
                  <a:srgbClr val="7030A0"/>
                </a:solidFill>
              </a:rPr>
              <a:t>定理</a:t>
            </a:r>
            <a:r>
              <a:rPr lang="en-US" altLang="zh-CN" sz="2800" dirty="0">
                <a:solidFill>
                  <a:srgbClr val="7030A0"/>
                </a:solidFill>
              </a:rPr>
              <a:t>1 </a:t>
            </a:r>
            <a:endParaRPr lang="zh-CN" altLang="en-US" sz="2800" dirty="0">
              <a:solidFill>
                <a:srgbClr val="7030A0"/>
              </a:solidFill>
            </a:endParaRPr>
          </a:p>
        </p:txBody>
      </p:sp>
      <mc:AlternateContent xmlns:mc="http://schemas.openxmlformats.org/markup-compatibility/2006" xmlns:a14="http://schemas.microsoft.com/office/drawing/2010/main">
        <mc:Choice Requires="a14">
          <p:sp>
            <p:nvSpPr>
              <p:cNvPr id="20" name="矩形 19"/>
              <p:cNvSpPr/>
              <p:nvPr/>
            </p:nvSpPr>
            <p:spPr>
              <a:xfrm>
                <a:off x="3959017" y="2241606"/>
                <a:ext cx="2963825" cy="635046"/>
              </a:xfrm>
              <a:prstGeom prst="rect">
                <a:avLst/>
              </a:prstGeom>
            </p:spPr>
            <p:txBody>
              <a:bodyPr wrap="non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r>
                          <m:rPr>
                            <m:sty m:val="p"/>
                          </m:rPr>
                          <a:rPr lang="zh-CN" altLang="en-US" sz="2400" i="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m:rPr>
                            <m:sty m:val="p"/>
                          </m:rPr>
                          <a:rPr lang="zh-CN" altLang="en-US" sz="2400" i="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𝑡</m:t>
                        </m:r>
                      </m:den>
                    </m:f>
                    <m:r>
                      <a:rPr lang="zh-CN" altLang="en-US" sz="2400" i="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i="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i="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𝑢</m:t>
                        </m:r>
                      </m:den>
                    </m:f>
                    <m:r>
                      <a:rPr lang="zh-CN" altLang="en-US" sz="2400" i="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m:rPr>
                            <m:sty m:val="p"/>
                          </m:rPr>
                          <a:rPr lang="zh-CN" altLang="en-US" sz="2400" i="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𝑢</m:t>
                        </m:r>
                      </m:num>
                      <m:den>
                        <m:r>
                          <m:rPr>
                            <m:sty m:val="p"/>
                          </m:rPr>
                          <a:rPr lang="zh-CN" altLang="en-US" sz="2400" i="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𝑡</m:t>
                        </m:r>
                      </m:den>
                    </m:f>
                    <m:r>
                      <a:rPr lang="zh-CN" altLang="en-US" sz="2400" i="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i="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i="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𝑣</m:t>
                        </m:r>
                      </m:den>
                    </m:f>
                    <m:r>
                      <a:rPr lang="zh-CN" altLang="en-US" sz="2400" i="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m:rPr>
                            <m:sty m:val="p"/>
                          </m:rPr>
                          <a:rPr lang="zh-CN" altLang="en-US" sz="2400" i="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𝑣</m:t>
                        </m:r>
                      </m:num>
                      <m:den>
                        <m:r>
                          <m:rPr>
                            <m:sty m:val="p"/>
                          </m:rPr>
                          <a:rPr lang="zh-CN" altLang="en-US" sz="2400" i="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𝑡</m:t>
                        </m:r>
                      </m:den>
                    </m:f>
                  </m:oMath>
                </a14:m>
                <a:r>
                  <a:rPr lang="zh-CN" altLang="en-US" sz="2400" dirty="0" smtClean="0">
                    <a:solidFill>
                      <a:srgbClr val="0000FF"/>
                    </a:solidFill>
                  </a:rPr>
                  <a:t> </a:t>
                </a:r>
                <a:endParaRPr lang="zh-CN" altLang="en-US" sz="2400" dirty="0">
                  <a:solidFill>
                    <a:srgbClr val="0000FF"/>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3959017" y="2241606"/>
                <a:ext cx="2963825" cy="635046"/>
              </a:xfrm>
              <a:prstGeom prst="rect">
                <a:avLst/>
              </a:prstGeom>
              <a:blipFill>
                <a:blip r:embed="rId4"/>
                <a:stretch>
                  <a:fillRect/>
                </a:stretch>
              </a:blipFill>
            </p:spPr>
            <p:txBody>
              <a:bodyPr/>
              <a:lstStyle/>
              <a:p>
                <a:r>
                  <a:rPr lang="zh-CN" altLang="en-US">
                    <a:noFill/>
                  </a:rPr>
                  <a:t> </a:t>
                </a:r>
              </a:p>
            </p:txBody>
          </p:sp>
        </mc:Fallback>
      </mc:AlternateContent>
      <p:sp>
        <p:nvSpPr>
          <p:cNvPr id="52" name="矩形 51"/>
          <p:cNvSpPr/>
          <p:nvPr/>
        </p:nvSpPr>
        <p:spPr>
          <a:xfrm>
            <a:off x="1464427" y="2970963"/>
            <a:ext cx="1261884" cy="523220"/>
          </a:xfrm>
          <a:prstGeom prst="rect">
            <a:avLst/>
          </a:prstGeom>
        </p:spPr>
        <p:txBody>
          <a:bodyPr wrap="none">
            <a:spAutoFit/>
          </a:bodyPr>
          <a:lstStyle/>
          <a:p>
            <a:r>
              <a:rPr lang="zh-CN" altLang="en-US" sz="2800" dirty="0" smtClean="0">
                <a:solidFill>
                  <a:srgbClr val="7030A0"/>
                </a:solidFill>
              </a:rPr>
              <a:t>证明：</a:t>
            </a:r>
            <a:endParaRPr lang="zh-CN" altLang="en-US" sz="2800" dirty="0">
              <a:solidFill>
                <a:srgbClr val="7030A0"/>
              </a:solidFill>
            </a:endParaRPr>
          </a:p>
        </p:txBody>
      </p:sp>
      <mc:AlternateContent xmlns:mc="http://schemas.openxmlformats.org/markup-compatibility/2006" xmlns:a14="http://schemas.microsoft.com/office/drawing/2010/main">
        <mc:Choice Requires="a14">
          <p:sp>
            <p:nvSpPr>
              <p:cNvPr id="21" name="矩形 20"/>
              <p:cNvSpPr/>
              <p:nvPr/>
            </p:nvSpPr>
            <p:spPr>
              <a:xfrm>
                <a:off x="2558450" y="3031307"/>
                <a:ext cx="6655989" cy="461665"/>
              </a:xfrm>
              <a:prstGeom prst="rect">
                <a:avLst/>
              </a:prstGeom>
            </p:spPr>
            <p:txBody>
              <a:bodyPr wrap="none">
                <a:spAutoFit/>
              </a:bodyPr>
              <a:lstStyle/>
              <a:p>
                <a:r>
                  <a:rPr lang="zh-CN" altLang="en-US" sz="2400" dirty="0" smtClean="0"/>
                  <a:t>设</a:t>
                </a:r>
                <a14:m>
                  <m:oMath xmlns:m="http://schemas.openxmlformats.org/officeDocument/2006/math">
                    <m:r>
                      <a:rPr lang="zh-CN" altLang="en-US" sz="2400" i="1">
                        <a:solidFill>
                          <a:prstClr val="black"/>
                        </a:solidFill>
                        <a:latin typeface="Cambria Math" panose="02040503050406030204" pitchFamily="18" charset="0"/>
                      </a:rPr>
                      <m:t>𝑡</m:t>
                    </m:r>
                  </m:oMath>
                </a14:m>
                <a:r>
                  <a:rPr lang="zh-CN" altLang="en-US" sz="2400" dirty="0"/>
                  <a:t>取增量</a:t>
                </a:r>
                <a14:m>
                  <m:oMath xmlns:m="http://schemas.openxmlformats.org/officeDocument/2006/math">
                    <m:r>
                      <a:rPr lang="zh-CN" altLang="en-US" sz="2400" i="1" smtClean="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𝑡</m:t>
                    </m:r>
                  </m:oMath>
                </a14:m>
                <a:r>
                  <a:rPr lang="zh-CN" altLang="en-US" sz="2400" dirty="0" smtClean="0"/>
                  <a:t>，则相应的中间变量有增量</a:t>
                </a:r>
                <a14:m>
                  <m:oMath xmlns:m="http://schemas.openxmlformats.org/officeDocument/2006/math">
                    <m:r>
                      <a:rPr lang="zh-CN" altLang="en-US" sz="2400" i="1">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𝑢</m:t>
                    </m:r>
                  </m:oMath>
                </a14:m>
                <a:r>
                  <a:rPr lang="zh-CN" altLang="en-US" sz="2400" dirty="0" smtClean="0"/>
                  <a:t>，</a:t>
                </a:r>
                <a:r>
                  <a:rPr lang="zh-CN" altLang="en-US" sz="2400" dirty="0">
                    <a:solidFill>
                      <a:prstClr val="black"/>
                    </a:solidFill>
                  </a:rPr>
                  <a:t> </a:t>
                </a:r>
                <a14:m>
                  <m:oMath xmlns:m="http://schemas.openxmlformats.org/officeDocument/2006/math">
                    <m:r>
                      <a:rPr lang="zh-CN" altLang="en-US"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𝑣</m:t>
                    </m:r>
                  </m:oMath>
                </a14:m>
                <a:endParaRPr lang="zh-CN" altLang="en-US" sz="2400" dirty="0"/>
              </a:p>
            </p:txBody>
          </p:sp>
        </mc:Choice>
        <mc:Fallback xmlns="">
          <p:sp>
            <p:nvSpPr>
              <p:cNvPr id="21" name="矩形 20"/>
              <p:cNvSpPr>
                <a:spLocks noRot="1" noChangeAspect="1" noMove="1" noResize="1" noEditPoints="1" noAdjustHandles="1" noChangeArrowheads="1" noChangeShapeType="1" noTextEdit="1"/>
              </p:cNvSpPr>
              <p:nvPr/>
            </p:nvSpPr>
            <p:spPr>
              <a:xfrm>
                <a:off x="2558450" y="3031307"/>
                <a:ext cx="6655989" cy="461665"/>
              </a:xfrm>
              <a:prstGeom prst="rect">
                <a:avLst/>
              </a:prstGeom>
              <a:blipFill>
                <a:blip r:embed="rId5"/>
                <a:stretch>
                  <a:fillRect l="-1465"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2667000" y="4305184"/>
                <a:ext cx="5677323" cy="824136"/>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i="1">
                            <a:solidFill>
                              <a:schemeClr val="tx1"/>
                            </a:solidFill>
                            <a:latin typeface="Cambria Math" panose="02040503050406030204" pitchFamily="18" charset="0"/>
                          </a:rPr>
                          <m:t>𝑑</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a:rPr lang="zh-CN" altLang="en-US" sz="2400" i="1">
                            <a:solidFill>
                              <a:schemeClr val="tx1"/>
                            </a:solidFill>
                            <a:latin typeface="Cambria Math" panose="02040503050406030204" pitchFamily="18" charset="0"/>
                          </a:rPr>
                          <m:t>𝑑</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𝑡</m:t>
                        </m:r>
                      </m:den>
                    </m:f>
                    <m:r>
                      <a:rPr lang="zh-CN" altLang="en-US" sz="2400">
                        <a:solidFill>
                          <a:schemeClr val="tx1"/>
                        </a:solidFill>
                        <a:latin typeface="Cambria Math" panose="02040503050406030204" pitchFamily="18" charset="0"/>
                      </a:rPr>
                      <m:t>=</m:t>
                    </m:r>
                    <m:limLow>
                      <m:limLowPr>
                        <m:ctrlPr>
                          <a:rPr lang="zh-CN" altLang="en-US" sz="2400" i="1">
                            <a:solidFill>
                              <a:schemeClr val="tx1"/>
                            </a:solidFill>
                            <a:latin typeface="Cambria Math" panose="02040503050406030204" pitchFamily="18" charset="0"/>
                          </a:rPr>
                        </m:ctrlPr>
                      </m:limLowPr>
                      <m:e>
                        <m:r>
                          <m:rPr>
                            <m:sty m:val="p"/>
                          </m:rPr>
                          <a:rPr lang="zh-CN" altLang="en-US" sz="2400">
                            <a:solidFill>
                              <a:schemeClr val="tx1"/>
                            </a:solidFill>
                            <a:latin typeface="Cambria Math" panose="02040503050406030204" pitchFamily="18" charset="0"/>
                          </a:rPr>
                          <m:t>lim</m:t>
                        </m:r>
                      </m:e>
                      <m:lim>
                        <m:r>
                          <a:rPr lang="en-US" altLang="zh-CN" sz="2400" i="1">
                            <a:solidFill>
                              <a:schemeClr val="tx1"/>
                            </a:solidFill>
                            <a:latin typeface="Cambria Math" panose="02040503050406030204" pitchFamily="18" charset="0"/>
                            <a:ea typeface="Cambria Math" panose="02040503050406030204" pitchFamily="18" charset="0"/>
                          </a:rPr>
                          <m:t>∆</m:t>
                        </m:r>
                        <m:r>
                          <a:rPr lang="en-US" altLang="zh-CN" sz="2400" b="0" i="1" smtClean="0">
                            <a:solidFill>
                              <a:schemeClr val="tx1"/>
                            </a:solidFill>
                            <a:latin typeface="Cambria Math" panose="02040503050406030204" pitchFamily="18" charset="0"/>
                          </a:rPr>
                          <m:t>𝑡</m:t>
                        </m:r>
                        <m:r>
                          <a:rPr lang="zh-CN" altLang="en-US" sz="2400">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0</m:t>
                        </m:r>
                      </m:lim>
                    </m:limLow>
                    <m:f>
                      <m:fPr>
                        <m:ctrlPr>
                          <a:rPr lang="zh-CN" altLang="en-US" sz="2400" i="1">
                            <a:solidFill>
                              <a:schemeClr val="tx1"/>
                            </a:solidFill>
                            <a:latin typeface="Cambria Math" panose="02040503050406030204" pitchFamily="18" charset="0"/>
                          </a:rPr>
                        </m:ctrlPr>
                      </m:fPr>
                      <m:num>
                        <m:r>
                          <m:rPr>
                            <m:sty m:val="p"/>
                          </m:rPr>
                          <a:rPr lang="zh-CN" altLang="en-US" sz="2400">
                            <a:solidFill>
                              <a:schemeClr val="tx1"/>
                            </a:solidFill>
                            <a:latin typeface="Cambria Math" panose="02040503050406030204" pitchFamily="18" charset="0"/>
                          </a:rPr>
                          <m:t>Δ</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a:rPr lang="en-US" altLang="zh-CN" sz="2400" i="1">
                            <a:solidFill>
                              <a:schemeClr val="tx1"/>
                            </a:solidFill>
                            <a:latin typeface="Cambria Math" panose="02040503050406030204" pitchFamily="18" charset="0"/>
                            <a:ea typeface="Cambria Math" panose="02040503050406030204" pitchFamily="18" charset="0"/>
                          </a:rPr>
                          <m:t>∆</m:t>
                        </m:r>
                        <m:r>
                          <a:rPr lang="en-US" altLang="zh-CN" sz="2400" b="0" i="1" smtClean="0">
                            <a:solidFill>
                              <a:schemeClr val="tx1"/>
                            </a:solidFill>
                            <a:latin typeface="Cambria Math" panose="02040503050406030204" pitchFamily="18" charset="0"/>
                          </a:rPr>
                          <m:t>𝑡</m:t>
                        </m:r>
                      </m:den>
                    </m:f>
                    <m:r>
                      <a:rPr lang="en-US" altLang="zh-CN" sz="2400" b="0" i="1" smtClean="0">
                        <a:solidFill>
                          <a:schemeClr val="tx1"/>
                        </a:solidFill>
                        <a:latin typeface="Cambria Math" panose="02040503050406030204" pitchFamily="18" charset="0"/>
                      </a:rPr>
                      <m:t>=</m:t>
                    </m:r>
                    <m:limLow>
                      <m:limLowPr>
                        <m:ctrlPr>
                          <a:rPr lang="zh-CN" altLang="en-US" sz="2400" i="1">
                            <a:solidFill>
                              <a:schemeClr val="tx1"/>
                            </a:solidFill>
                            <a:latin typeface="Cambria Math" panose="02040503050406030204" pitchFamily="18" charset="0"/>
                          </a:rPr>
                        </m:ctrlPr>
                      </m:limLowPr>
                      <m:e>
                        <m:r>
                          <m:rPr>
                            <m:sty m:val="p"/>
                          </m:rPr>
                          <a:rPr lang="zh-CN" altLang="en-US" sz="2400">
                            <a:solidFill>
                              <a:schemeClr val="tx1"/>
                            </a:solidFill>
                            <a:latin typeface="Cambria Math" panose="02040503050406030204" pitchFamily="18" charset="0"/>
                          </a:rPr>
                          <m:t>lim</m:t>
                        </m:r>
                      </m:e>
                      <m:lim>
                        <m:r>
                          <a:rPr lang="en-US" altLang="zh-CN" sz="2400" i="1">
                            <a:solidFill>
                              <a:schemeClr val="tx1"/>
                            </a:solidFill>
                            <a:latin typeface="Cambria Math" panose="02040503050406030204" pitchFamily="18" charset="0"/>
                            <a:ea typeface="Cambria Math" panose="02040503050406030204" pitchFamily="18" charset="0"/>
                          </a:rPr>
                          <m:t>∆</m:t>
                        </m:r>
                        <m:r>
                          <a:rPr lang="en-US" altLang="zh-CN" sz="2400" i="1">
                            <a:solidFill>
                              <a:schemeClr val="tx1"/>
                            </a:solidFill>
                            <a:latin typeface="Cambria Math" panose="02040503050406030204" pitchFamily="18" charset="0"/>
                          </a:rPr>
                          <m:t>𝑡</m:t>
                        </m:r>
                        <m:r>
                          <a:rPr lang="zh-CN" altLang="en-US" sz="2400">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0</m:t>
                        </m:r>
                      </m:lim>
                    </m:limLow>
                    <m:f>
                      <m:fPr>
                        <m:ctrlPr>
                          <a:rPr lang="zh-CN" altLang="en-US" sz="2400" i="1">
                            <a:solidFill>
                              <a:schemeClr val="tx1"/>
                            </a:solidFill>
                            <a:latin typeface="Cambria Math" panose="02040503050406030204" pitchFamily="18" charset="0"/>
                          </a:rPr>
                        </m:ctrlPr>
                      </m:fPr>
                      <m:num>
                        <m:f>
                          <m:fPr>
                            <m:ctrlPr>
                              <a:rPr lang="zh-CN" altLang="en-US" sz="2400" i="1">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𝑢</m:t>
                            </m:r>
                          </m:den>
                        </m:f>
                        <m:r>
                          <m:rPr>
                            <m:sty m:val="p"/>
                          </m:rPr>
                          <a:rPr lang="zh-CN" altLang="en-US" sz="2400">
                            <a:solidFill>
                              <a:schemeClr val="tx1"/>
                            </a:solidFill>
                            <a:latin typeface="Cambria Math" panose="02040503050406030204" pitchFamily="18" charset="0"/>
                          </a:rPr>
                          <m:t>Δ</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𝑢</m:t>
                        </m:r>
                        <m:r>
                          <a:rPr lang="zh-CN" altLang="en-US" sz="240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𝑣</m:t>
                            </m:r>
                          </m:den>
                        </m:f>
                        <m:r>
                          <m:rPr>
                            <m:sty m:val="p"/>
                          </m:rPr>
                          <a:rPr lang="zh-CN" altLang="en-US" sz="2400">
                            <a:solidFill>
                              <a:schemeClr val="tx1"/>
                            </a:solidFill>
                            <a:latin typeface="Cambria Math" panose="02040503050406030204" pitchFamily="18" charset="0"/>
                          </a:rPr>
                          <m:t>Δ</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𝑣</m:t>
                        </m:r>
                        <m:r>
                          <a:rPr lang="zh-CN" altLang="en-US" sz="240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𝜀</m:t>
                            </m:r>
                          </m:e>
                          <m:sub>
                            <m:r>
                              <a:rPr lang="zh-CN" altLang="en-US" sz="2400">
                                <a:solidFill>
                                  <a:schemeClr val="tx1"/>
                                </a:solidFill>
                                <a:latin typeface="Cambria Math" panose="02040503050406030204" pitchFamily="18" charset="0"/>
                              </a:rPr>
                              <m:t>1</m:t>
                            </m:r>
                          </m:sub>
                        </m:sSub>
                        <m:r>
                          <m:rPr>
                            <m:nor/>
                          </m:rPr>
                          <a:rPr lang="zh-CN" altLang="en-US" sz="2400" i="1">
                            <a:solidFill>
                              <a:schemeClr val="tx1"/>
                            </a:solidFill>
                            <a:latin typeface="Cambria Math" panose="02040503050406030204" pitchFamily="18" charset="0"/>
                          </a:rPr>
                          <m:t> </m:t>
                        </m:r>
                        <m:r>
                          <m:rPr>
                            <m:sty m:val="p"/>
                          </m:rPr>
                          <a:rPr lang="zh-CN" altLang="en-US" sz="2400">
                            <a:solidFill>
                              <a:schemeClr val="tx1"/>
                            </a:solidFill>
                            <a:latin typeface="Cambria Math" panose="02040503050406030204" pitchFamily="18" charset="0"/>
                          </a:rPr>
                          <m:t>Δ</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𝑢</m:t>
                        </m:r>
                        <m:r>
                          <a:rPr lang="zh-CN" altLang="en-US" sz="240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𝜀</m:t>
                            </m:r>
                          </m:e>
                          <m:sub>
                            <m:r>
                              <a:rPr lang="zh-CN" altLang="en-US" sz="2400">
                                <a:solidFill>
                                  <a:schemeClr val="tx1"/>
                                </a:solidFill>
                                <a:latin typeface="Cambria Math" panose="02040503050406030204" pitchFamily="18" charset="0"/>
                              </a:rPr>
                              <m:t>2</m:t>
                            </m:r>
                          </m:sub>
                        </m:sSub>
                        <m:r>
                          <m:rPr>
                            <m:nor/>
                          </m:rPr>
                          <a:rPr lang="zh-CN" altLang="en-US" sz="2400" i="1">
                            <a:solidFill>
                              <a:schemeClr val="tx1"/>
                            </a:solidFill>
                            <a:latin typeface="Cambria Math" panose="02040503050406030204" pitchFamily="18" charset="0"/>
                          </a:rPr>
                          <m:t> </m:t>
                        </m:r>
                        <m:r>
                          <m:rPr>
                            <m:sty m:val="p"/>
                          </m:rPr>
                          <a:rPr lang="zh-CN" altLang="en-US" sz="2400">
                            <a:solidFill>
                              <a:schemeClr val="tx1"/>
                            </a:solidFill>
                            <a:latin typeface="Cambria Math" panose="02040503050406030204" pitchFamily="18" charset="0"/>
                          </a:rPr>
                          <m:t>Δ</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𝑣</m:t>
                        </m:r>
                      </m:num>
                      <m:den>
                        <m:r>
                          <a:rPr lang="en-US" altLang="zh-CN" sz="2400" i="1">
                            <a:solidFill>
                              <a:schemeClr val="tx1"/>
                            </a:solidFill>
                            <a:latin typeface="Cambria Math" panose="02040503050406030204" pitchFamily="18" charset="0"/>
                            <a:ea typeface="Cambria Math" panose="02040503050406030204" pitchFamily="18" charset="0"/>
                          </a:rPr>
                          <m:t>∆</m:t>
                        </m:r>
                        <m:r>
                          <a:rPr lang="en-US" altLang="zh-CN" sz="2400" i="1">
                            <a:solidFill>
                              <a:schemeClr val="tx1"/>
                            </a:solidFill>
                            <a:latin typeface="Cambria Math" panose="02040503050406030204" pitchFamily="18" charset="0"/>
                          </a:rPr>
                          <m:t>𝑡</m:t>
                        </m:r>
                      </m:den>
                    </m:f>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2667000" y="4305184"/>
                <a:ext cx="5677323" cy="82413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2558450" y="3553316"/>
                <a:ext cx="5102294" cy="635046"/>
              </a:xfrm>
              <a:prstGeom prst="rect">
                <a:avLst/>
              </a:prstGeom>
            </p:spPr>
            <p:txBody>
              <a:bodyPr wrap="none">
                <a:spAutoFit/>
              </a:bodyPr>
              <a:lstStyle/>
              <a:p>
                <a14:m>
                  <m:oMath xmlns:m="http://schemas.openxmlformats.org/officeDocument/2006/math">
                    <m:r>
                      <m:rPr>
                        <m:sty m:val="p"/>
                      </m:rPr>
                      <a:rPr lang="zh-CN" altLang="en-US" sz="2400" i="0">
                        <a:latin typeface="Cambria Math" panose="02040503050406030204" pitchFamily="18" charset="0"/>
                      </a:rPr>
                      <m:t>Δ</m:t>
                    </m:r>
                    <m:r>
                      <m:rPr>
                        <m:nor/>
                      </m:rPr>
                      <a:rPr lang="zh-CN" altLang="en-US" sz="2400" i="1">
                        <a:latin typeface="Cambria Math" panose="02040503050406030204" pitchFamily="18" charset="0"/>
                      </a:rPr>
                      <m:t> </m:t>
                    </m:r>
                    <m:r>
                      <a:rPr lang="zh-CN" altLang="en-US" sz="2400" i="1">
                        <a:latin typeface="Cambria Math" panose="02040503050406030204" pitchFamily="18" charset="0"/>
                      </a:rPr>
                      <m:t>𝑧</m:t>
                    </m:r>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m:t>
                        </m:r>
                        <m:r>
                          <m:rPr>
                            <m:nor/>
                          </m:rPr>
                          <a:rPr lang="zh-CN" altLang="en-US" sz="2400" i="1">
                            <a:latin typeface="Cambria Math" panose="02040503050406030204" pitchFamily="18" charset="0"/>
                          </a:rPr>
                          <m:t> </m:t>
                        </m:r>
                        <m:r>
                          <a:rPr lang="zh-CN" altLang="en-US" sz="2400" i="1">
                            <a:latin typeface="Cambria Math" panose="02040503050406030204" pitchFamily="18" charset="0"/>
                          </a:rPr>
                          <m:t>𝑧</m:t>
                        </m:r>
                      </m:num>
                      <m:den>
                        <m:r>
                          <a:rPr lang="zh-CN" altLang="en-US" sz="2400" i="0">
                            <a:latin typeface="Cambria Math" panose="02040503050406030204" pitchFamily="18" charset="0"/>
                          </a:rPr>
                          <m:t>𝜕</m:t>
                        </m:r>
                        <m:r>
                          <m:rPr>
                            <m:nor/>
                          </m:rPr>
                          <a:rPr lang="zh-CN" altLang="en-US" sz="2400" i="1">
                            <a:latin typeface="Cambria Math" panose="02040503050406030204" pitchFamily="18" charset="0"/>
                          </a:rPr>
                          <m:t> </m:t>
                        </m:r>
                        <m:r>
                          <a:rPr lang="zh-CN" altLang="en-US" sz="2400" i="1">
                            <a:latin typeface="Cambria Math" panose="02040503050406030204" pitchFamily="18" charset="0"/>
                          </a:rPr>
                          <m:t>𝑢</m:t>
                        </m:r>
                      </m:den>
                    </m:f>
                    <m:r>
                      <m:rPr>
                        <m:sty m:val="p"/>
                      </m:rPr>
                      <a:rPr lang="zh-CN" altLang="en-US" sz="2400" i="0">
                        <a:latin typeface="Cambria Math" panose="02040503050406030204" pitchFamily="18" charset="0"/>
                      </a:rPr>
                      <m:t>Δ</m:t>
                    </m:r>
                    <m:r>
                      <m:rPr>
                        <m:nor/>
                      </m:rPr>
                      <a:rPr lang="zh-CN" altLang="en-US" sz="2400" i="1">
                        <a:latin typeface="Cambria Math" panose="02040503050406030204" pitchFamily="18" charset="0"/>
                      </a:rPr>
                      <m:t> </m:t>
                    </m:r>
                    <m:r>
                      <a:rPr lang="zh-CN" altLang="en-US" sz="2400" i="1">
                        <a:latin typeface="Cambria Math" panose="02040503050406030204" pitchFamily="18" charset="0"/>
                      </a:rPr>
                      <m:t>𝑢</m:t>
                    </m:r>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m:t>
                        </m:r>
                        <m:r>
                          <m:rPr>
                            <m:nor/>
                          </m:rPr>
                          <a:rPr lang="zh-CN" altLang="en-US" sz="2400" i="1">
                            <a:latin typeface="Cambria Math" panose="02040503050406030204" pitchFamily="18" charset="0"/>
                          </a:rPr>
                          <m:t> </m:t>
                        </m:r>
                        <m:r>
                          <a:rPr lang="zh-CN" altLang="en-US" sz="2400" i="1">
                            <a:latin typeface="Cambria Math" panose="02040503050406030204" pitchFamily="18" charset="0"/>
                          </a:rPr>
                          <m:t>𝑧</m:t>
                        </m:r>
                      </m:num>
                      <m:den>
                        <m:r>
                          <a:rPr lang="zh-CN" altLang="en-US" sz="2400" i="0">
                            <a:latin typeface="Cambria Math" panose="02040503050406030204" pitchFamily="18" charset="0"/>
                          </a:rPr>
                          <m:t>𝜕</m:t>
                        </m:r>
                        <m:r>
                          <m:rPr>
                            <m:nor/>
                          </m:rPr>
                          <a:rPr lang="zh-CN" altLang="en-US" sz="2400" i="1">
                            <a:latin typeface="Cambria Math" panose="02040503050406030204" pitchFamily="18" charset="0"/>
                          </a:rPr>
                          <m:t> </m:t>
                        </m:r>
                        <m:r>
                          <a:rPr lang="zh-CN" altLang="en-US" sz="2400" i="1">
                            <a:latin typeface="Cambria Math" panose="02040503050406030204" pitchFamily="18" charset="0"/>
                          </a:rPr>
                          <m:t>𝑣</m:t>
                        </m:r>
                      </m:den>
                    </m:f>
                    <m:r>
                      <m:rPr>
                        <m:sty m:val="p"/>
                      </m:rPr>
                      <a:rPr lang="zh-CN" altLang="en-US" sz="2400" i="0">
                        <a:latin typeface="Cambria Math" panose="02040503050406030204" pitchFamily="18" charset="0"/>
                      </a:rPr>
                      <m:t>Δ</m:t>
                    </m:r>
                    <m:r>
                      <m:rPr>
                        <m:nor/>
                      </m:rPr>
                      <a:rPr lang="zh-CN" altLang="en-US" sz="2400" i="1">
                        <a:latin typeface="Cambria Math" panose="02040503050406030204" pitchFamily="18" charset="0"/>
                      </a:rPr>
                      <m:t> </m:t>
                    </m:r>
                    <m:r>
                      <a:rPr lang="zh-CN" altLang="en-US" sz="2400" i="1">
                        <a:latin typeface="Cambria Math" panose="02040503050406030204" pitchFamily="18" charset="0"/>
                      </a:rPr>
                      <m:t>𝑣</m:t>
                    </m:r>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𝜀</m:t>
                        </m:r>
                      </m:e>
                      <m:sub>
                        <m:r>
                          <a:rPr lang="zh-CN" altLang="en-US" sz="2400">
                            <a:latin typeface="Cambria Math" panose="02040503050406030204" pitchFamily="18" charset="0"/>
                          </a:rPr>
                          <m:t>1</m:t>
                        </m:r>
                      </m:sub>
                    </m:sSub>
                    <m:r>
                      <m:rPr>
                        <m:nor/>
                      </m:rPr>
                      <a:rPr lang="zh-CN" altLang="en-US" sz="2400" i="1">
                        <a:latin typeface="Cambria Math" panose="02040503050406030204" pitchFamily="18" charset="0"/>
                      </a:rPr>
                      <m:t> </m:t>
                    </m:r>
                    <m:r>
                      <m:rPr>
                        <m:sty m:val="p"/>
                      </m:rPr>
                      <a:rPr lang="zh-CN" altLang="en-US" sz="2400" i="0">
                        <a:latin typeface="Cambria Math" panose="02040503050406030204" pitchFamily="18" charset="0"/>
                      </a:rPr>
                      <m:t>Δ</m:t>
                    </m:r>
                    <m:r>
                      <m:rPr>
                        <m:nor/>
                      </m:rPr>
                      <a:rPr lang="zh-CN" altLang="en-US" sz="2400" i="1">
                        <a:latin typeface="Cambria Math" panose="02040503050406030204" pitchFamily="18" charset="0"/>
                      </a:rPr>
                      <m:t> </m:t>
                    </m:r>
                    <m:r>
                      <a:rPr lang="zh-CN" altLang="en-US" sz="2400" i="1">
                        <a:latin typeface="Cambria Math" panose="02040503050406030204" pitchFamily="18" charset="0"/>
                      </a:rPr>
                      <m:t>𝑢</m:t>
                    </m:r>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𝜀</m:t>
                        </m:r>
                      </m:e>
                      <m:sub>
                        <m:r>
                          <a:rPr lang="zh-CN" altLang="en-US" sz="2400">
                            <a:latin typeface="Cambria Math" panose="02040503050406030204" pitchFamily="18" charset="0"/>
                          </a:rPr>
                          <m:t>2</m:t>
                        </m:r>
                      </m:sub>
                    </m:sSub>
                    <m:r>
                      <m:rPr>
                        <m:nor/>
                      </m:rPr>
                      <a:rPr lang="zh-CN" altLang="en-US" sz="2400" i="1">
                        <a:latin typeface="Cambria Math" panose="02040503050406030204" pitchFamily="18" charset="0"/>
                      </a:rPr>
                      <m:t> </m:t>
                    </m:r>
                    <m:r>
                      <m:rPr>
                        <m:sty m:val="p"/>
                      </m:rPr>
                      <a:rPr lang="zh-CN" altLang="en-US" sz="2400" i="0">
                        <a:latin typeface="Cambria Math" panose="02040503050406030204" pitchFamily="18" charset="0"/>
                      </a:rPr>
                      <m:t>Δ</m:t>
                    </m:r>
                    <m:r>
                      <m:rPr>
                        <m:nor/>
                      </m:rPr>
                      <a:rPr lang="zh-CN" altLang="en-US" sz="2400" i="1">
                        <a:latin typeface="Cambria Math" panose="02040503050406030204" pitchFamily="18" charset="0"/>
                      </a:rPr>
                      <m:t> </m:t>
                    </m:r>
                    <m:r>
                      <a:rPr lang="zh-CN" altLang="en-US" sz="2400" i="1">
                        <a:latin typeface="Cambria Math" panose="02040503050406030204" pitchFamily="18" charset="0"/>
                      </a:rPr>
                      <m:t>𝑣</m:t>
                    </m:r>
                  </m:oMath>
                </a14:m>
                <a:r>
                  <a:rPr lang="zh-CN" altLang="en-US" sz="2400" dirty="0" smtClean="0"/>
                  <a:t>  </a:t>
                </a:r>
                <a:endParaRPr lang="zh-CN" altLang="en-US" sz="2400" dirty="0"/>
              </a:p>
            </p:txBody>
          </p:sp>
        </mc:Choice>
        <mc:Fallback xmlns="">
          <p:sp>
            <p:nvSpPr>
              <p:cNvPr id="24" name="矩形 23"/>
              <p:cNvSpPr>
                <a:spLocks noRot="1" noChangeAspect="1" noMove="1" noResize="1" noEditPoints="1" noAdjustHandles="1" noChangeArrowheads="1" noChangeShapeType="1" noTextEdit="1"/>
              </p:cNvSpPr>
              <p:nvPr/>
            </p:nvSpPr>
            <p:spPr>
              <a:xfrm>
                <a:off x="2558450" y="3553316"/>
                <a:ext cx="5102294" cy="63504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4278711" y="5304097"/>
                <a:ext cx="2578463" cy="635367"/>
              </a:xfrm>
              <a:prstGeom prst="rect">
                <a:avLst/>
              </a:prstGeom>
            </p:spPr>
            <p:txBody>
              <a:bodyPr wrap="none">
                <a:spAutoFit/>
              </a:bodyPr>
              <a:lstStyle/>
              <a:p>
                <a14:m>
                  <m:oMath xmlns:m="http://schemas.openxmlformats.org/officeDocument/2006/math">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m:rPr>
                            <m:sty m:val="p"/>
                          </m:rPr>
                          <a:rPr lang="zh-CN" altLang="en-US" sz="2400" i="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num>
                      <m:den>
                        <m:r>
                          <m:rPr>
                            <m:sty m:val="p"/>
                          </m:rPr>
                          <a:rPr lang="zh-CN" altLang="en-US" sz="2400" i="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𝑡</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𝑣</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m:rPr>
                            <m:sty m:val="p"/>
                          </m:rPr>
                          <a:rPr lang="zh-CN" altLang="en-US" sz="2400" i="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𝑣</m:t>
                        </m:r>
                      </m:num>
                      <m:den>
                        <m:r>
                          <m:rPr>
                            <m:sty m:val="p"/>
                          </m:rPr>
                          <a:rPr lang="zh-CN" altLang="en-US" sz="2400" i="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𝑡</m:t>
                        </m:r>
                      </m:den>
                    </m:f>
                  </m:oMath>
                </a14:m>
                <a:r>
                  <a:rPr lang="zh-CN" altLang="en-US" dirty="0" smtClean="0"/>
                  <a:t> </a:t>
                </a:r>
                <a:endParaRPr lang="zh-CN" altLang="en-US" dirty="0"/>
              </a:p>
            </p:txBody>
          </p:sp>
        </mc:Choice>
        <mc:Fallback xmlns="">
          <p:sp>
            <p:nvSpPr>
              <p:cNvPr id="26" name="矩形 25"/>
              <p:cNvSpPr>
                <a:spLocks noRot="1" noChangeAspect="1" noMove="1" noResize="1" noEditPoints="1" noAdjustHandles="1" noChangeArrowheads="1" noChangeShapeType="1" noTextEdit="1"/>
              </p:cNvSpPr>
              <p:nvPr/>
            </p:nvSpPr>
            <p:spPr>
              <a:xfrm>
                <a:off x="4278711" y="5304097"/>
                <a:ext cx="2578463" cy="635367"/>
              </a:xfrm>
              <a:prstGeom prst="rect">
                <a:avLst/>
              </a:prstGeom>
              <a:blipFill>
                <a:blip r:embed="rId8"/>
                <a:stretch>
                  <a:fillRect/>
                </a:stretch>
              </a:blipFill>
            </p:spPr>
            <p:txBody>
              <a:bodyPr/>
              <a:lstStyle/>
              <a:p>
                <a:r>
                  <a:rPr lang="zh-CN" altLang="en-US">
                    <a:noFill/>
                  </a:rPr>
                  <a:t> </a:t>
                </a:r>
              </a:p>
            </p:txBody>
          </p:sp>
        </mc:Fallback>
      </mc:AlternateContent>
      <p:sp>
        <p:nvSpPr>
          <p:cNvPr id="27" name="矩形 26"/>
          <p:cNvSpPr/>
          <p:nvPr/>
        </p:nvSpPr>
        <p:spPr>
          <a:xfrm>
            <a:off x="1555042" y="6114241"/>
            <a:ext cx="4663456" cy="461665"/>
          </a:xfrm>
          <a:prstGeom prst="rect">
            <a:avLst/>
          </a:prstGeom>
        </p:spPr>
        <p:txBody>
          <a:bodyPr wrap="none">
            <a:spAutoFit/>
          </a:bodyPr>
          <a:lstStyle/>
          <a:p>
            <a:r>
              <a:rPr lang="zh-CN" altLang="en-US" sz="2400" dirty="0" smtClean="0">
                <a:solidFill>
                  <a:srgbClr val="0000FF"/>
                </a:solidFill>
              </a:rPr>
              <a:t>推广：中间</a:t>
            </a:r>
            <a:r>
              <a:rPr lang="zh-CN" altLang="en-US" sz="2400" dirty="0">
                <a:solidFill>
                  <a:srgbClr val="0000FF"/>
                </a:solidFill>
              </a:rPr>
              <a:t>变量多于两个的情形</a:t>
            </a:r>
            <a:r>
              <a:rPr lang="en-US" altLang="zh-CN" sz="2400" dirty="0">
                <a:solidFill>
                  <a:srgbClr val="0000FF"/>
                </a:solidFill>
              </a:rPr>
              <a:t>. </a:t>
            </a:r>
          </a:p>
        </p:txBody>
      </p:sp>
      <p:sp>
        <p:nvSpPr>
          <p:cNvPr id="28" name="矩形 27"/>
          <p:cNvSpPr/>
          <p:nvPr/>
        </p:nvSpPr>
        <p:spPr>
          <a:xfrm>
            <a:off x="7474814" y="2344141"/>
            <a:ext cx="800219" cy="461665"/>
          </a:xfrm>
          <a:prstGeom prst="rect">
            <a:avLst/>
          </a:prstGeom>
        </p:spPr>
        <p:txBody>
          <a:bodyPr wrap="none">
            <a:spAutoFit/>
          </a:bodyPr>
          <a:lstStyle/>
          <a:p>
            <a:r>
              <a:rPr lang="zh-CN" altLang="en-US" sz="2400" b="1" dirty="0" smtClean="0">
                <a:solidFill>
                  <a:srgbClr val="FF0000"/>
                </a:solidFill>
              </a:rPr>
              <a:t>叠加</a:t>
            </a:r>
            <a:endParaRPr lang="zh-CN" altLang="en-US" b="1" dirty="0">
              <a:solidFill>
                <a:srgbClr val="FF0000"/>
              </a:solidFill>
            </a:endParaRPr>
          </a:p>
        </p:txBody>
      </p:sp>
      <mc:AlternateContent xmlns:mc="http://schemas.openxmlformats.org/markup-compatibility/2006" xmlns:a14="http://schemas.microsoft.com/office/drawing/2010/main">
        <mc:Choice Requires="a14">
          <p:sp>
            <p:nvSpPr>
              <p:cNvPr id="29" name="矩形 28"/>
              <p:cNvSpPr/>
              <p:nvPr/>
            </p:nvSpPr>
            <p:spPr>
              <a:xfrm>
                <a:off x="8603238" y="2191091"/>
                <a:ext cx="2601610" cy="645048"/>
              </a:xfrm>
              <a:prstGeom prst="rect">
                <a:avLst/>
              </a:prstGeom>
            </p:spPr>
            <p:txBody>
              <a:bodyPr wrap="none">
                <a:spAutoFit/>
              </a:bodyPr>
              <a:lstStyle/>
              <a:p>
                <a14:m>
                  <m:oMath xmlns:m="http://schemas.openxmlformats.org/officeDocument/2006/math">
                    <m:d>
                      <m:dPr>
                        <m:ctrlPr>
                          <a:rPr lang="en-US" altLang="zh-CN" sz="2400" i="1" smtClean="0">
                            <a:solidFill>
                              <a:srgbClr val="0000FF"/>
                            </a:solidFill>
                            <a:latin typeface="Cambria Math" panose="02040503050406030204" pitchFamily="18" charset="0"/>
                          </a:rPr>
                        </m:ctrlPr>
                      </m:dPr>
                      <m:e>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𝑢</m:t>
                            </m:r>
                          </m:den>
                        </m:f>
                        <m:r>
                          <a:rPr lang="en-US" altLang="zh-CN" sz="2400" b="0" i="1" smtClean="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𝑣</m:t>
                            </m:r>
                          </m:den>
                        </m:f>
                      </m:e>
                    </m:d>
                    <m:r>
                      <a:rPr lang="en-US" altLang="zh-CN" sz="2400" i="1" smtClean="0">
                        <a:solidFill>
                          <a:srgbClr val="0000FF"/>
                        </a:solidFill>
                        <a:latin typeface="Cambria Math" panose="02040503050406030204" pitchFamily="18" charset="0"/>
                        <a:ea typeface="Cambria Math" panose="02040503050406030204" pitchFamily="18" charset="0"/>
                      </a:rPr>
                      <m:t>∙</m:t>
                    </m:r>
                    <m:d>
                      <m:dPr>
                        <m:ctrlPr>
                          <a:rPr lang="en-US" altLang="zh-CN" sz="2400" i="1" smtClean="0">
                            <a:solidFill>
                              <a:srgbClr val="0000FF"/>
                            </a:solidFill>
                            <a:latin typeface="Cambria Math" panose="02040503050406030204" pitchFamily="18" charset="0"/>
                            <a:ea typeface="Cambria Math" panose="02040503050406030204" pitchFamily="18" charset="0"/>
                          </a:rPr>
                        </m:ctrlPr>
                      </m:dPr>
                      <m:e>
                        <m:f>
                          <m:fPr>
                            <m:ctrlPr>
                              <a:rPr lang="zh-CN" altLang="en-US" sz="2400" i="1">
                                <a:solidFill>
                                  <a:srgbClr val="0000FF"/>
                                </a:solidFill>
                                <a:latin typeface="Cambria Math" panose="02040503050406030204" pitchFamily="18" charset="0"/>
                              </a:rPr>
                            </m:ctrlPr>
                          </m:fPr>
                          <m:num>
                            <m:r>
                              <m:rPr>
                                <m:sty m:val="p"/>
                              </m:rPr>
                              <a:rPr lang="zh-CN" altLang="en-US" sz="240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𝑢</m:t>
                            </m:r>
                          </m:num>
                          <m:den>
                            <m:r>
                              <m:rPr>
                                <m:sty m:val="p"/>
                              </m:rPr>
                              <a:rPr lang="zh-CN" altLang="en-US" sz="240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𝑡</m:t>
                            </m:r>
                          </m:den>
                        </m:f>
                        <m:r>
                          <a:rPr lang="en-US" altLang="zh-CN" sz="2400" b="0" i="1" smtClean="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m:rPr>
                                <m:sty m:val="p"/>
                              </m:rPr>
                              <a:rPr lang="zh-CN" altLang="en-US" sz="240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𝑣</m:t>
                            </m:r>
                          </m:num>
                          <m:den>
                            <m:r>
                              <m:rPr>
                                <m:sty m:val="p"/>
                              </m:rPr>
                              <a:rPr lang="zh-CN" altLang="en-US" sz="240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𝑡</m:t>
                            </m:r>
                          </m:den>
                        </m:f>
                      </m:e>
                    </m:d>
                  </m:oMath>
                </a14:m>
                <a:r>
                  <a:rPr lang="zh-CN" altLang="en-US" dirty="0" smtClean="0"/>
                  <a:t> </a:t>
                </a:r>
                <a:endParaRPr lang="zh-CN" altLang="en-US" dirty="0"/>
              </a:p>
            </p:txBody>
          </p:sp>
        </mc:Choice>
        <mc:Fallback xmlns="">
          <p:sp>
            <p:nvSpPr>
              <p:cNvPr id="29" name="矩形 28"/>
              <p:cNvSpPr>
                <a:spLocks noRot="1" noChangeAspect="1" noMove="1" noResize="1" noEditPoints="1" noAdjustHandles="1" noChangeArrowheads="1" noChangeShapeType="1" noTextEdit="1"/>
              </p:cNvSpPr>
              <p:nvPr/>
            </p:nvSpPr>
            <p:spPr>
              <a:xfrm>
                <a:off x="8603238" y="2191091"/>
                <a:ext cx="2601610" cy="645048"/>
              </a:xfrm>
              <a:prstGeom prst="rect">
                <a:avLst/>
              </a:prstGeom>
              <a:blipFill>
                <a:blip r:embed="rId9"/>
                <a:stretch>
                  <a:fillRect/>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21" grpId="0"/>
      <p:bldP spid="22" grpId="0"/>
      <p:bldP spid="24" grpId="0"/>
      <p:bldP spid="26" grpId="0"/>
      <p:bldP spid="27" grpId="0"/>
      <p:bldP spid="28" grpId="0"/>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mc:AlternateContent xmlns:mc="http://schemas.openxmlformats.org/markup-compatibility/2006" xmlns:a14="http://schemas.microsoft.com/office/drawing/2010/main">
        <mc:Choice Requires="a14">
          <p:sp>
            <p:nvSpPr>
              <p:cNvPr id="10" name="矩形 9"/>
              <p:cNvSpPr/>
              <p:nvPr/>
            </p:nvSpPr>
            <p:spPr>
              <a:xfrm>
                <a:off x="2083546" y="365125"/>
                <a:ext cx="6002156" cy="634148"/>
              </a:xfrm>
              <a:prstGeom prst="rect">
                <a:avLst/>
              </a:prstGeom>
            </p:spPr>
            <p:txBody>
              <a:bodyPr wrap="none">
                <a:spAutoFit/>
              </a:bodyPr>
              <a:lstStyle/>
              <a:p>
                <a:r>
                  <a:rPr lang="zh-CN" altLang="en-US" sz="2400" dirty="0" smtClean="0"/>
                  <a:t>设</a:t>
                </a:r>
                <a14:m>
                  <m:oMath xmlns:m="http://schemas.openxmlformats.org/officeDocument/2006/math">
                    <m:r>
                      <a:rPr lang="zh-CN" altLang="en-US" sz="2400" i="1">
                        <a:latin typeface="Cambria Math" panose="02040503050406030204" pitchFamily="18" charset="0"/>
                      </a:rPr>
                      <m:t>𝑧</m:t>
                    </m:r>
                    <m:r>
                      <a:rPr lang="zh-CN" altLang="en-US" sz="2400">
                        <a:latin typeface="Cambria Math" panose="02040503050406030204" pitchFamily="18" charset="0"/>
                      </a:rPr>
                      <m:t>=</m:t>
                    </m:r>
                    <m:r>
                      <a:rPr lang="zh-CN" altLang="en-US" sz="2400" i="1">
                        <a:latin typeface="Cambria Math" panose="02040503050406030204" pitchFamily="18" charset="0"/>
                      </a:rPr>
                      <m:t>𝑢𝑣</m:t>
                    </m:r>
                  </m:oMath>
                </a14:m>
                <a:r>
                  <a:rPr lang="zh-CN" altLang="en-US" sz="2400" dirty="0"/>
                  <a:t> ，而</a:t>
                </a:r>
                <a14:m>
                  <m:oMath xmlns:m="http://schemas.openxmlformats.org/officeDocument/2006/math">
                    <m:r>
                      <a:rPr lang="zh-CN" altLang="en-US" sz="2400" i="1">
                        <a:latin typeface="Cambria Math" panose="02040503050406030204" pitchFamily="18" charset="0"/>
                      </a:rPr>
                      <m:t>𝑢</m:t>
                    </m:r>
                    <m:r>
                      <a:rPr lang="zh-CN" altLang="en-US" sz="2400">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en-US" altLang="zh-CN" sz="2400" i="1">
                            <a:solidFill>
                              <a:prstClr val="black"/>
                            </a:solidFill>
                            <a:latin typeface="Cambria Math" panose="02040503050406030204" pitchFamily="18" charset="0"/>
                          </a:rPr>
                          <m:t>𝑡</m:t>
                        </m:r>
                      </m:sup>
                    </m:sSup>
                    <m:r>
                      <a:rPr lang="zh-CN" altLang="en-US" sz="2400">
                        <a:latin typeface="Cambria Math" panose="02040503050406030204" pitchFamily="18" charset="0"/>
                      </a:rPr>
                      <m:t>,</m:t>
                    </m:r>
                    <m:r>
                      <a:rPr lang="en-US" altLang="zh-CN" sz="2400" b="0" i="1" smtClean="0">
                        <a:latin typeface="Cambria Math" panose="02040503050406030204" pitchFamily="18" charset="0"/>
                      </a:rPr>
                      <m:t> </m:t>
                    </m:r>
                    <m:r>
                      <a:rPr lang="zh-CN" altLang="en-US" sz="2400" i="1">
                        <a:latin typeface="Cambria Math" panose="02040503050406030204" pitchFamily="18" charset="0"/>
                      </a:rPr>
                      <m:t>𝑣</m:t>
                    </m:r>
                    <m:r>
                      <a:rPr lang="zh-CN" altLang="en-US" sz="2400">
                        <a:latin typeface="Cambria Math" panose="02040503050406030204" pitchFamily="18" charset="0"/>
                      </a:rPr>
                      <m:t>=</m:t>
                    </m:r>
                    <m:r>
                      <m:rPr>
                        <m:sty m:val="p"/>
                      </m:rPr>
                      <a:rPr lang="zh-CN" altLang="en-US" sz="2400">
                        <a:latin typeface="Cambria Math" panose="02040503050406030204" pitchFamily="18" charset="0"/>
                      </a:rPr>
                      <m:t>cos</m:t>
                    </m:r>
                    <m:r>
                      <a:rPr lang="zh-CN" altLang="en-US" sz="2400" i="1">
                        <a:latin typeface="Cambria Math" panose="02040503050406030204" pitchFamily="18" charset="0"/>
                      </a:rPr>
                      <m:t>𝑡</m:t>
                    </m:r>
                    <m:r>
                      <a:rPr lang="zh-CN" altLang="en-US" sz="2400">
                        <a:latin typeface="Cambria Math" panose="02040503050406030204" pitchFamily="18" charset="0"/>
                      </a:rPr>
                      <m:t>,</m:t>
                    </m:r>
                  </m:oMath>
                </a14:m>
                <a:r>
                  <a:rPr lang="zh-CN" altLang="en-US" sz="2400" dirty="0"/>
                  <a:t> 求导数</a:t>
                </a:r>
                <a14:m>
                  <m:oMath xmlns:m="http://schemas.openxmlformats.org/officeDocument/2006/math">
                    <m:f>
                      <m:fPr>
                        <m:ctrlPr>
                          <a:rPr lang="zh-CN" altLang="en-US" sz="2400" i="1">
                            <a:latin typeface="Cambria Math" panose="02040503050406030204" pitchFamily="18" charset="0"/>
                          </a:rPr>
                        </m:ctrlPr>
                      </m:fPr>
                      <m:num>
                        <m:r>
                          <m:rPr>
                            <m:sty m:val="p"/>
                          </m:rPr>
                          <a:rPr lang="en-US" altLang="zh-CN" sz="2400" i="0">
                            <a:solidFill>
                              <a:prstClr val="black"/>
                            </a:solidFill>
                            <a:latin typeface="Cambria Math" panose="02040503050406030204" pitchFamily="18" charset="0"/>
                          </a:rPr>
                          <m:t>d</m:t>
                        </m:r>
                        <m:r>
                          <a:rPr lang="zh-CN" altLang="en-US" sz="2400" i="1">
                            <a:latin typeface="Cambria Math" panose="02040503050406030204" pitchFamily="18" charset="0"/>
                          </a:rPr>
                          <m:t>𝑧</m:t>
                        </m:r>
                      </m:num>
                      <m:den>
                        <m:r>
                          <m:rPr>
                            <m:sty m:val="p"/>
                          </m:rPr>
                          <a:rPr lang="en-US" altLang="zh-CN" sz="2400" i="0">
                            <a:solidFill>
                              <a:prstClr val="black"/>
                            </a:solidFill>
                            <a:latin typeface="Cambria Math" panose="02040503050406030204" pitchFamily="18" charset="0"/>
                          </a:rPr>
                          <m:t>d</m:t>
                        </m:r>
                        <m:r>
                          <a:rPr lang="zh-CN" altLang="en-US" sz="2400" i="1">
                            <a:latin typeface="Cambria Math" panose="02040503050406030204" pitchFamily="18" charset="0"/>
                          </a:rPr>
                          <m:t>𝑡</m:t>
                        </m:r>
                      </m:den>
                    </m:f>
                    <m:r>
                      <a:rPr lang="zh-CN" altLang="en-US" sz="2400" i="1">
                        <a:latin typeface="Cambria Math" panose="02040503050406030204" pitchFamily="18" charset="0"/>
                      </a:rPr>
                      <m:t>。</m:t>
                    </m:r>
                  </m:oMath>
                </a14:m>
                <a:r>
                  <a:rPr lang="zh-CN" altLang="en-US" sz="2400" dirty="0"/>
                  <a:t> </a:t>
                </a:r>
              </a:p>
            </p:txBody>
          </p:sp>
        </mc:Choice>
        <mc:Fallback xmlns="">
          <p:sp>
            <p:nvSpPr>
              <p:cNvPr id="10" name="矩形 9"/>
              <p:cNvSpPr>
                <a:spLocks noRot="1" noChangeAspect="1" noMove="1" noResize="1" noEditPoints="1" noAdjustHandles="1" noChangeArrowheads="1" noChangeShapeType="1" noTextEdit="1"/>
              </p:cNvSpPr>
              <p:nvPr/>
            </p:nvSpPr>
            <p:spPr>
              <a:xfrm>
                <a:off x="2083546" y="365125"/>
                <a:ext cx="6002156" cy="634148"/>
              </a:xfrm>
              <a:prstGeom prst="rect">
                <a:avLst/>
              </a:prstGeom>
              <a:blipFill>
                <a:blip r:embed="rId2"/>
                <a:stretch>
                  <a:fillRect l="-1626" b="-4808"/>
                </a:stretch>
              </a:blipFill>
            </p:spPr>
            <p:txBody>
              <a:bodyPr/>
              <a:lstStyle/>
              <a:p>
                <a:r>
                  <a:rPr lang="zh-CN" altLang="en-US">
                    <a:noFill/>
                  </a:rPr>
                  <a:t> </a:t>
                </a:r>
              </a:p>
            </p:txBody>
          </p:sp>
        </mc:Fallback>
      </mc:AlternateContent>
      <p:sp>
        <p:nvSpPr>
          <p:cNvPr id="11" name="矩形 10"/>
          <p:cNvSpPr/>
          <p:nvPr/>
        </p:nvSpPr>
        <p:spPr>
          <a:xfrm>
            <a:off x="1242530" y="440792"/>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1</a:t>
            </a:r>
            <a:r>
              <a:rPr lang="en-US" altLang="zh-CN" sz="2400" b="1" dirty="0" smtClean="0">
                <a:solidFill>
                  <a:prstClr val="black"/>
                </a:solidFill>
                <a:ea typeface="黑体" panose="02010609060101010101" pitchFamily="49" charset="-122"/>
              </a:rPr>
              <a:t> </a:t>
            </a:r>
            <a:endParaRPr lang="zh-CN" altLang="en-US" sz="1600" dirty="0"/>
          </a:p>
        </p:txBody>
      </p:sp>
      <p:sp>
        <p:nvSpPr>
          <p:cNvPr id="12" name="Text Box 5"/>
          <p:cNvSpPr txBox="1">
            <a:spLocks noChangeArrowheads="1"/>
          </p:cNvSpPr>
          <p:nvPr/>
        </p:nvSpPr>
        <p:spPr bwMode="auto">
          <a:xfrm>
            <a:off x="1242530" y="1096953"/>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16" name="矩形 15"/>
              <p:cNvSpPr/>
              <p:nvPr/>
            </p:nvSpPr>
            <p:spPr>
              <a:xfrm>
                <a:off x="2069278" y="1010262"/>
                <a:ext cx="2963825" cy="635046"/>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m:rPr>
                            <m:sty m:val="p"/>
                          </m:rPr>
                          <a:rPr lang="zh-CN" altLang="en-US" sz="2400" i="0">
                            <a:solidFill>
                              <a:schemeClr val="tx1"/>
                            </a:solidFill>
                            <a:latin typeface="Cambria Math" panose="02040503050406030204" pitchFamily="18" charset="0"/>
                          </a:rPr>
                          <m:t>d</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m:rPr>
                            <m:sty m:val="p"/>
                          </m:rPr>
                          <a:rPr lang="zh-CN" altLang="en-US" sz="2400" i="0">
                            <a:solidFill>
                              <a:schemeClr val="tx1"/>
                            </a:solidFill>
                            <a:latin typeface="Cambria Math" panose="02040503050406030204" pitchFamily="18" charset="0"/>
                          </a:rPr>
                          <m:t>d</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𝑡</m:t>
                        </m:r>
                      </m:den>
                    </m:f>
                    <m:r>
                      <a:rPr lang="zh-CN" altLang="en-US" sz="2400" i="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i="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a:rPr lang="zh-CN" altLang="en-US" sz="2400" i="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𝑢</m:t>
                        </m:r>
                      </m:den>
                    </m:f>
                    <m:r>
                      <a:rPr lang="zh-CN" altLang="en-US" sz="2400" i="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m:rPr>
                            <m:sty m:val="p"/>
                          </m:rPr>
                          <a:rPr lang="zh-CN" altLang="en-US" sz="2400" i="0">
                            <a:solidFill>
                              <a:schemeClr val="tx1"/>
                            </a:solidFill>
                            <a:latin typeface="Cambria Math" panose="02040503050406030204" pitchFamily="18" charset="0"/>
                          </a:rPr>
                          <m:t>d</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𝑢</m:t>
                        </m:r>
                      </m:num>
                      <m:den>
                        <m:r>
                          <m:rPr>
                            <m:sty m:val="p"/>
                          </m:rPr>
                          <a:rPr lang="zh-CN" altLang="en-US" sz="2400" i="0">
                            <a:solidFill>
                              <a:schemeClr val="tx1"/>
                            </a:solidFill>
                            <a:latin typeface="Cambria Math" panose="02040503050406030204" pitchFamily="18" charset="0"/>
                          </a:rPr>
                          <m:t>d</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𝑡</m:t>
                        </m:r>
                      </m:den>
                    </m:f>
                    <m:r>
                      <a:rPr lang="zh-CN" altLang="en-US" sz="2400" i="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i="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a:rPr lang="zh-CN" altLang="en-US" sz="2400" i="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𝑣</m:t>
                        </m:r>
                      </m:den>
                    </m:f>
                    <m:r>
                      <a:rPr lang="zh-CN" altLang="en-US" sz="2400" i="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m:rPr>
                            <m:sty m:val="p"/>
                          </m:rPr>
                          <a:rPr lang="zh-CN" altLang="en-US" sz="2400" i="0">
                            <a:solidFill>
                              <a:schemeClr val="tx1"/>
                            </a:solidFill>
                            <a:latin typeface="Cambria Math" panose="02040503050406030204" pitchFamily="18" charset="0"/>
                          </a:rPr>
                          <m:t>d</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𝑣</m:t>
                        </m:r>
                      </m:num>
                      <m:den>
                        <m:r>
                          <m:rPr>
                            <m:sty m:val="p"/>
                          </m:rPr>
                          <a:rPr lang="zh-CN" altLang="en-US" sz="2400" i="0">
                            <a:solidFill>
                              <a:schemeClr val="tx1"/>
                            </a:solidFill>
                            <a:latin typeface="Cambria Math" panose="02040503050406030204" pitchFamily="18" charset="0"/>
                          </a:rPr>
                          <m:t>d</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𝑡</m:t>
                        </m:r>
                      </m:den>
                    </m:f>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2069278" y="1010262"/>
                <a:ext cx="2963825" cy="63504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2418926" y="1733730"/>
                <a:ext cx="2614177" cy="461665"/>
              </a:xfrm>
              <a:prstGeom prst="rect">
                <a:avLst/>
              </a:prstGeom>
            </p:spPr>
            <p:txBody>
              <a:bodyPr wrap="none">
                <a:spAutoFit/>
              </a:bodyPr>
              <a:lstStyle/>
              <a:p>
                <a14:m>
                  <m:oMath xmlns:m="http://schemas.openxmlformats.org/officeDocument/2006/math">
                    <m:r>
                      <a:rPr lang="zh-CN" altLang="en-US" sz="2400"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𝑣</m:t>
                    </m:r>
                    <m:r>
                      <a:rPr lang="zh-CN" altLang="en-US" sz="2400">
                        <a:solidFill>
                          <a:prstClr val="black"/>
                        </a:solidFill>
                        <a:latin typeface="Cambria Math" panose="02040503050406030204" pitchFamily="18" charset="0"/>
                      </a:rPr>
                      <m:t>⋅</m:t>
                    </m:r>
                    <m:sSup>
                      <m:sSupPr>
                        <m:ctrlPr>
                          <a:rPr lang="en-US" altLang="zh-CN" sz="240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𝑒</m:t>
                        </m:r>
                      </m:e>
                      <m:sup>
                        <m:r>
                          <a:rPr lang="en-US" altLang="zh-CN" sz="2400" b="0" i="1" smtClean="0">
                            <a:solidFill>
                              <a:prstClr val="black"/>
                            </a:solidFill>
                            <a:latin typeface="Cambria Math" panose="02040503050406030204" pitchFamily="18" charset="0"/>
                          </a:rPr>
                          <m:t>𝑡</m:t>
                        </m:r>
                      </m:sup>
                    </m:sSup>
                    <m:r>
                      <a:rPr lang="en-US" altLang="zh-CN" sz="2400" b="0" i="0"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m:t>
                    </m:r>
                    <m:func>
                      <m:funcPr>
                        <m:ctrlPr>
                          <a:rPr lang="en-US" altLang="zh-CN" sz="2400" b="0" i="1" smtClean="0">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sin</m:t>
                        </m:r>
                      </m:fName>
                      <m:e>
                        <m:r>
                          <a:rPr lang="en-US" altLang="zh-CN" sz="2400" b="0" i="1" smtClean="0">
                            <a:solidFill>
                              <a:prstClr val="black"/>
                            </a:solidFill>
                            <a:latin typeface="Cambria Math" panose="02040503050406030204" pitchFamily="18" charset="0"/>
                          </a:rPr>
                          <m:t>𝑡</m:t>
                        </m:r>
                      </m:e>
                    </m:func>
                  </m:oMath>
                </a14:m>
                <a:r>
                  <a:rPr lang="zh-CN" altLang="en-US" dirty="0" smtClean="0"/>
                  <a:t> </a:t>
                </a:r>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2418926" y="1733730"/>
                <a:ext cx="2614177" cy="4616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418925" y="2283817"/>
                <a:ext cx="2687018" cy="456087"/>
              </a:xfrm>
              <a:prstGeom prst="rect">
                <a:avLst/>
              </a:prstGeom>
            </p:spPr>
            <p:txBody>
              <a:bodyPr wrap="none">
                <a:spAutoFit/>
              </a:bodyPr>
              <a:lstStyle/>
              <a:p>
                <a14:m>
                  <m:oMath xmlns:m="http://schemas.openxmlformats.org/officeDocument/2006/math">
                    <m:r>
                      <a:rPr lang="zh-CN" altLang="en-US" sz="2400" smtClean="0">
                        <a:solidFill>
                          <a:prstClr val="black"/>
                        </a:solidFill>
                        <a:latin typeface="Cambria Math" panose="02040503050406030204" pitchFamily="18" charset="0"/>
                      </a:rPr>
                      <m:t>=</m:t>
                    </m:r>
                    <m:sSup>
                      <m:sSupPr>
                        <m:ctrlPr>
                          <a:rPr lang="en-US" altLang="zh-CN" sz="240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𝑒</m:t>
                        </m:r>
                      </m:e>
                      <m:sup>
                        <m:r>
                          <a:rPr lang="en-US" altLang="zh-CN" sz="2400" b="0" i="1" smtClean="0">
                            <a:solidFill>
                              <a:prstClr val="black"/>
                            </a:solidFill>
                            <a:latin typeface="Cambria Math" panose="02040503050406030204" pitchFamily="18" charset="0"/>
                          </a:rPr>
                          <m:t>𝑡</m:t>
                        </m:r>
                      </m:sup>
                    </m:sSup>
                    <m:r>
                      <m:rPr>
                        <m:sty m:val="p"/>
                      </m:rPr>
                      <a:rPr lang="zh-CN" altLang="en-US" sz="2400">
                        <a:solidFill>
                          <a:prstClr val="black"/>
                        </a:solidFill>
                        <a:latin typeface="Cambria Math" panose="02040503050406030204" pitchFamily="18" charset="0"/>
                      </a:rPr>
                      <m:t>cos</m:t>
                    </m:r>
                    <m:r>
                      <a:rPr lang="zh-CN" altLang="en-US" sz="2400" i="1">
                        <a:solidFill>
                          <a:prstClr val="black"/>
                        </a:solidFill>
                        <a:latin typeface="Cambria Math" panose="02040503050406030204" pitchFamily="18" charset="0"/>
                      </a:rPr>
                      <m:t>𝑡</m:t>
                    </m:r>
                    <m:r>
                      <a:rPr lang="en-US" altLang="zh-CN" sz="2400" b="0" i="0"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en-US" altLang="zh-CN" sz="2400" i="1">
                            <a:solidFill>
                              <a:prstClr val="black"/>
                            </a:solidFill>
                            <a:latin typeface="Cambria Math" panose="02040503050406030204" pitchFamily="18" charset="0"/>
                          </a:rPr>
                          <m:t>𝑡</m:t>
                        </m:r>
                      </m:sup>
                    </m:sSup>
                    <m:func>
                      <m:funcPr>
                        <m:ctrlPr>
                          <a:rPr lang="en-US" altLang="zh-CN" sz="2400" b="0" i="1" smtClean="0">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sin</m:t>
                        </m:r>
                      </m:fName>
                      <m:e>
                        <m:r>
                          <a:rPr lang="en-US" altLang="zh-CN" sz="2400" b="0" i="1" smtClean="0">
                            <a:solidFill>
                              <a:prstClr val="black"/>
                            </a:solidFill>
                            <a:latin typeface="Cambria Math" panose="02040503050406030204" pitchFamily="18" charset="0"/>
                          </a:rPr>
                          <m:t>𝑡</m:t>
                        </m:r>
                      </m:e>
                    </m:func>
                  </m:oMath>
                </a14:m>
                <a:r>
                  <a:rPr lang="zh-CN" altLang="en-US" dirty="0" smtClean="0"/>
                  <a:t> </a:t>
                </a:r>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2418925" y="2283817"/>
                <a:ext cx="2687018" cy="456087"/>
              </a:xfrm>
              <a:prstGeom prst="rect">
                <a:avLst/>
              </a:prstGeom>
              <a:blipFill>
                <a:blip r:embed="rId5"/>
                <a:stretch>
                  <a:fillRect/>
                </a:stretch>
              </a:blipFill>
            </p:spPr>
            <p:txBody>
              <a:bodyPr/>
              <a:lstStyle/>
              <a:p>
                <a:r>
                  <a:rPr lang="zh-CN" altLang="en-US">
                    <a:noFill/>
                  </a:rPr>
                  <a:t> </a:t>
                </a:r>
              </a:p>
            </p:txBody>
          </p:sp>
        </mc:Fallback>
      </mc:AlternateContent>
      <p:sp>
        <p:nvSpPr>
          <p:cNvPr id="19" name="矩形 18"/>
          <p:cNvSpPr/>
          <p:nvPr/>
        </p:nvSpPr>
        <p:spPr>
          <a:xfrm>
            <a:off x="1242530" y="2987257"/>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2</a:t>
            </a:r>
            <a:r>
              <a:rPr lang="en-US" altLang="zh-CN" sz="2400" b="1" dirty="0" smtClean="0">
                <a:solidFill>
                  <a:prstClr val="black"/>
                </a:solidFill>
                <a:ea typeface="黑体" panose="02010609060101010101" pitchFamily="49" charset="-122"/>
              </a:rPr>
              <a:t> </a:t>
            </a:r>
            <a:endParaRPr lang="zh-CN" altLang="en-US" sz="1600" dirty="0"/>
          </a:p>
        </p:txBody>
      </p:sp>
      <p:sp>
        <p:nvSpPr>
          <p:cNvPr id="20" name="Text Box 5"/>
          <p:cNvSpPr txBox="1">
            <a:spLocks noChangeArrowheads="1"/>
          </p:cNvSpPr>
          <p:nvPr/>
        </p:nvSpPr>
        <p:spPr bwMode="auto">
          <a:xfrm>
            <a:off x="1242530" y="3643418"/>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21" name="矩形 20"/>
              <p:cNvSpPr/>
              <p:nvPr/>
            </p:nvSpPr>
            <p:spPr>
              <a:xfrm>
                <a:off x="1993056" y="2900567"/>
                <a:ext cx="6213432" cy="634148"/>
              </a:xfrm>
              <a:prstGeom prst="rect">
                <a:avLst/>
              </a:prstGeom>
            </p:spPr>
            <p:txBody>
              <a:bodyPr wrap="none">
                <a:spAutoFit/>
              </a:bodyPr>
              <a:lstStyle/>
              <a:p>
                <a:r>
                  <a:rPr lang="zh-CN" altLang="en-US" sz="2400" dirty="0" smtClean="0"/>
                  <a:t>设</a:t>
                </a:r>
                <a14:m>
                  <m:oMath xmlns:m="http://schemas.openxmlformats.org/officeDocument/2006/math">
                    <m:r>
                      <a:rPr lang="zh-CN" altLang="en-US" sz="2400" i="1">
                        <a:latin typeface="Cambria Math" panose="02040503050406030204" pitchFamily="18" charset="0"/>
                      </a:rPr>
                      <m:t>𝑧</m:t>
                    </m:r>
                    <m:r>
                      <a:rPr lang="zh-CN" altLang="en-US" sz="2400">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𝑢</m:t>
                        </m:r>
                      </m:e>
                      <m:sup>
                        <m:r>
                          <a:rPr lang="en-US" altLang="zh-CN" sz="2400" b="0" i="1" smtClean="0">
                            <a:solidFill>
                              <a:prstClr val="black"/>
                            </a:solidFill>
                            <a:latin typeface="Cambria Math" panose="02040503050406030204" pitchFamily="18" charset="0"/>
                          </a:rPr>
                          <m:t>𝑣</m:t>
                        </m:r>
                      </m:sup>
                    </m:sSup>
                  </m:oMath>
                </a14:m>
                <a:r>
                  <a:rPr lang="zh-CN" altLang="en-US" sz="2400" dirty="0"/>
                  <a:t>，而</a:t>
                </a:r>
                <a14:m>
                  <m:oMath xmlns:m="http://schemas.openxmlformats.org/officeDocument/2006/math">
                    <m:r>
                      <a:rPr lang="zh-CN" altLang="en-US" sz="2400" i="1">
                        <a:latin typeface="Cambria Math" panose="02040503050406030204" pitchFamily="18" charset="0"/>
                      </a:rPr>
                      <m:t>𝑢</m:t>
                    </m:r>
                    <m:r>
                      <a:rPr lang="zh-CN" altLang="en-US" sz="2400">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zh-CN" altLang="en-US" sz="2400">
                        <a:latin typeface="Cambria Math" panose="02040503050406030204" pitchFamily="18" charset="0"/>
                      </a:rPr>
                      <m:t>,</m:t>
                    </m:r>
                    <m:r>
                      <a:rPr lang="en-US" altLang="zh-CN" sz="2400" b="0" i="1" smtClean="0">
                        <a:latin typeface="Cambria Math" panose="02040503050406030204" pitchFamily="18" charset="0"/>
                      </a:rPr>
                      <m:t> </m:t>
                    </m:r>
                    <m:r>
                      <a:rPr lang="zh-CN" altLang="en-US" sz="2400" i="1">
                        <a:latin typeface="Cambria Math" panose="02040503050406030204" pitchFamily="18" charset="0"/>
                      </a:rPr>
                      <m:t>𝑣</m:t>
                    </m:r>
                    <m:r>
                      <a:rPr lang="zh-CN" altLang="en-US" sz="2400">
                        <a:latin typeface="Cambria Math" panose="02040503050406030204" pitchFamily="18" charset="0"/>
                      </a:rPr>
                      <m:t>=</m:t>
                    </m:r>
                    <m:r>
                      <a:rPr lang="en-US" altLang="zh-CN" sz="2400" b="0" i="1" smtClean="0">
                        <a:latin typeface="Cambria Math" panose="02040503050406030204" pitchFamily="18" charset="0"/>
                      </a:rPr>
                      <m:t>𝑥</m:t>
                    </m:r>
                    <m:r>
                      <a:rPr lang="zh-CN" altLang="en-US" sz="2400">
                        <a:latin typeface="Cambria Math" panose="02040503050406030204" pitchFamily="18" charset="0"/>
                      </a:rPr>
                      <m:t>,</m:t>
                    </m:r>
                  </m:oMath>
                </a14:m>
                <a:r>
                  <a:rPr lang="zh-CN" altLang="en-US" sz="2400" dirty="0"/>
                  <a:t> </a:t>
                </a:r>
                <a14:m>
                  <m:oMath xmlns:m="http://schemas.openxmlformats.org/officeDocument/2006/math">
                    <m:r>
                      <a:rPr lang="en-US" altLang="zh-CN" sz="2400" i="1">
                        <a:solidFill>
                          <a:prstClr val="black"/>
                        </a:solidFill>
                        <a:latin typeface="Cambria Math" panose="02040503050406030204" pitchFamily="18" charset="0"/>
                      </a:rPr>
                      <m:t>𝑥</m:t>
                    </m:r>
                    <m:r>
                      <a:rPr lang="en-US" altLang="zh-CN" sz="2400" b="0" i="0" smtClean="0">
                        <a:solidFill>
                          <a:prstClr val="black"/>
                        </a:solidFill>
                        <a:latin typeface="Cambria Math" panose="02040503050406030204" pitchFamily="18" charset="0"/>
                      </a:rPr>
                      <m:t>&gt;0,</m:t>
                    </m:r>
                  </m:oMath>
                </a14:m>
                <a:r>
                  <a:rPr lang="zh-CN" altLang="en-US" sz="2400" dirty="0" smtClean="0"/>
                  <a:t>求导</a:t>
                </a:r>
                <a:r>
                  <a:rPr lang="zh-CN" altLang="en-US" sz="2400" dirty="0"/>
                  <a:t>数</a:t>
                </a:r>
                <a14:m>
                  <m:oMath xmlns:m="http://schemas.openxmlformats.org/officeDocument/2006/math">
                    <m:f>
                      <m:fPr>
                        <m:ctrlPr>
                          <a:rPr lang="zh-CN" altLang="en-US" sz="2400" i="1">
                            <a:latin typeface="Cambria Math" panose="02040503050406030204" pitchFamily="18" charset="0"/>
                          </a:rPr>
                        </m:ctrlPr>
                      </m:fPr>
                      <m:num>
                        <m:r>
                          <m:rPr>
                            <m:sty m:val="p"/>
                          </m:rPr>
                          <a:rPr lang="en-US" altLang="zh-CN" sz="2400" i="0">
                            <a:solidFill>
                              <a:prstClr val="black"/>
                            </a:solidFill>
                            <a:latin typeface="Cambria Math" panose="02040503050406030204" pitchFamily="18" charset="0"/>
                          </a:rPr>
                          <m:t>d</m:t>
                        </m:r>
                        <m:r>
                          <a:rPr lang="zh-CN" altLang="en-US" sz="2400" i="1">
                            <a:latin typeface="Cambria Math" panose="02040503050406030204" pitchFamily="18" charset="0"/>
                          </a:rPr>
                          <m:t>𝑧</m:t>
                        </m:r>
                      </m:num>
                      <m:den>
                        <m:r>
                          <m:rPr>
                            <m:sty m:val="p"/>
                          </m:rPr>
                          <a:rPr lang="en-US" altLang="zh-CN" sz="2400" i="0">
                            <a:solidFill>
                              <a:prstClr val="black"/>
                            </a:solidFill>
                            <a:latin typeface="Cambria Math" panose="02040503050406030204" pitchFamily="18" charset="0"/>
                          </a:rPr>
                          <m:t>d</m:t>
                        </m:r>
                        <m:r>
                          <a:rPr lang="en-US" altLang="zh-CN" sz="2400" b="0" i="1" smtClean="0">
                            <a:latin typeface="Cambria Math" panose="02040503050406030204" pitchFamily="18" charset="0"/>
                          </a:rPr>
                          <m:t>𝑥</m:t>
                        </m:r>
                      </m:den>
                    </m:f>
                    <m:r>
                      <a:rPr lang="zh-CN" altLang="en-US" sz="2400" i="1">
                        <a:latin typeface="Cambria Math" panose="02040503050406030204" pitchFamily="18" charset="0"/>
                      </a:rPr>
                      <m:t>。</m:t>
                    </m:r>
                  </m:oMath>
                </a14:m>
                <a:r>
                  <a:rPr lang="zh-CN" altLang="en-US" sz="2400" dirty="0"/>
                  <a:t> </a:t>
                </a:r>
              </a:p>
            </p:txBody>
          </p:sp>
        </mc:Choice>
        <mc:Fallback xmlns="">
          <p:sp>
            <p:nvSpPr>
              <p:cNvPr id="21" name="矩形 20"/>
              <p:cNvSpPr>
                <a:spLocks noRot="1" noChangeAspect="1" noMove="1" noResize="1" noEditPoints="1" noAdjustHandles="1" noChangeArrowheads="1" noChangeShapeType="1" noTextEdit="1"/>
              </p:cNvSpPr>
              <p:nvPr/>
            </p:nvSpPr>
            <p:spPr>
              <a:xfrm>
                <a:off x="1993056" y="2900567"/>
                <a:ext cx="6213432" cy="634148"/>
              </a:xfrm>
              <a:prstGeom prst="rect">
                <a:avLst/>
              </a:prstGeom>
              <a:blipFill>
                <a:blip r:embed="rId6"/>
                <a:stretch>
                  <a:fillRect l="-1570" b="-48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1993056" y="3543919"/>
                <a:ext cx="2963825" cy="635046"/>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m:rPr>
                            <m:sty m:val="p"/>
                          </m:rPr>
                          <a:rPr lang="zh-CN" altLang="en-US" sz="2400" i="0">
                            <a:solidFill>
                              <a:schemeClr val="tx1"/>
                            </a:solidFill>
                            <a:latin typeface="Cambria Math" panose="02040503050406030204" pitchFamily="18" charset="0"/>
                          </a:rPr>
                          <m:t>d</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m:rPr>
                            <m:sty m:val="p"/>
                          </m:rPr>
                          <a:rPr lang="zh-CN" altLang="en-US" sz="2400" i="0">
                            <a:solidFill>
                              <a:schemeClr val="tx1"/>
                            </a:solidFill>
                            <a:latin typeface="Cambria Math" panose="02040503050406030204" pitchFamily="18" charset="0"/>
                          </a:rPr>
                          <m:t>d</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𝑥</m:t>
                        </m:r>
                      </m:den>
                    </m:f>
                    <m:r>
                      <a:rPr lang="zh-CN" altLang="en-US" sz="2400" i="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i="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a:rPr lang="zh-CN" altLang="en-US" sz="2400" i="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𝑢</m:t>
                        </m:r>
                      </m:den>
                    </m:f>
                    <m:r>
                      <a:rPr lang="zh-CN" altLang="en-US" sz="2400" i="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m:rPr>
                            <m:sty m:val="p"/>
                          </m:rPr>
                          <a:rPr lang="zh-CN" altLang="en-US" sz="2400" i="0">
                            <a:solidFill>
                              <a:schemeClr val="tx1"/>
                            </a:solidFill>
                            <a:latin typeface="Cambria Math" panose="02040503050406030204" pitchFamily="18" charset="0"/>
                          </a:rPr>
                          <m:t>d</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𝑢</m:t>
                        </m:r>
                      </m:num>
                      <m:den>
                        <m:r>
                          <m:rPr>
                            <m:sty m:val="p"/>
                          </m:rPr>
                          <a:rPr lang="zh-CN" altLang="en-US" sz="2400" i="0">
                            <a:solidFill>
                              <a:schemeClr val="tx1"/>
                            </a:solidFill>
                            <a:latin typeface="Cambria Math" panose="02040503050406030204" pitchFamily="18" charset="0"/>
                          </a:rPr>
                          <m:t>d</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𝑥</m:t>
                        </m:r>
                      </m:den>
                    </m:f>
                    <m:r>
                      <a:rPr lang="zh-CN" altLang="en-US" sz="2400" i="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i="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a:rPr lang="zh-CN" altLang="en-US" sz="2400" i="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𝑣</m:t>
                        </m:r>
                      </m:den>
                    </m:f>
                    <m:r>
                      <a:rPr lang="zh-CN" altLang="en-US" sz="2400" i="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m:rPr>
                            <m:sty m:val="p"/>
                          </m:rPr>
                          <a:rPr lang="zh-CN" altLang="en-US" sz="2400" i="0">
                            <a:solidFill>
                              <a:schemeClr val="tx1"/>
                            </a:solidFill>
                            <a:latin typeface="Cambria Math" panose="02040503050406030204" pitchFamily="18" charset="0"/>
                          </a:rPr>
                          <m:t>d</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𝑣</m:t>
                        </m:r>
                      </m:num>
                      <m:den>
                        <m:r>
                          <m:rPr>
                            <m:sty m:val="p"/>
                          </m:rPr>
                          <a:rPr lang="zh-CN" altLang="en-US" sz="2400" i="0">
                            <a:solidFill>
                              <a:schemeClr val="tx1"/>
                            </a:solidFill>
                            <a:latin typeface="Cambria Math" panose="02040503050406030204" pitchFamily="18" charset="0"/>
                          </a:rPr>
                          <m:t>d</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𝑥</m:t>
                        </m:r>
                      </m:den>
                    </m:f>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1993056" y="3543919"/>
                <a:ext cx="2963825" cy="63504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2345200" y="4410365"/>
                <a:ext cx="3282822" cy="459806"/>
              </a:xfrm>
              <a:prstGeom prst="rect">
                <a:avLst/>
              </a:prstGeom>
            </p:spPr>
            <p:txBody>
              <a:bodyPr wrap="none">
                <a:spAutoFit/>
              </a:bodyPr>
              <a:lstStyle/>
              <a:p>
                <a14:m>
                  <m:oMath xmlns:m="http://schemas.openxmlformats.org/officeDocument/2006/math">
                    <m:r>
                      <a:rPr lang="zh-CN" altLang="en-US" sz="2400"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𝑣</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𝑢</m:t>
                        </m:r>
                      </m:e>
                      <m:sup>
                        <m:r>
                          <a:rPr lang="en-US" altLang="zh-CN" sz="2400" i="1">
                            <a:solidFill>
                              <a:prstClr val="black"/>
                            </a:solidFill>
                            <a:latin typeface="Cambria Math" panose="02040503050406030204" pitchFamily="18" charset="0"/>
                          </a:rPr>
                          <m:t>𝑣</m:t>
                        </m:r>
                        <m:r>
                          <a:rPr lang="en-US" altLang="zh-CN" sz="2400" b="0" i="1" smtClean="0">
                            <a:solidFill>
                              <a:prstClr val="black"/>
                            </a:solidFill>
                            <a:latin typeface="Cambria Math" panose="02040503050406030204" pitchFamily="18" charset="0"/>
                          </a:rPr>
                          <m:t>−1</m:t>
                        </m:r>
                      </m:sup>
                    </m:sSup>
                    <m:r>
                      <a:rPr lang="zh-CN" altLang="en-US" sz="2400">
                        <a:solidFill>
                          <a:prstClr val="black"/>
                        </a:solidFill>
                        <a:latin typeface="Cambria Math" panose="02040503050406030204" pitchFamily="18" charset="0"/>
                      </a:rPr>
                      <m:t>⋅</m:t>
                    </m:r>
                    <m:r>
                      <a:rPr lang="en-US" altLang="zh-CN" sz="2400" i="1" smtClean="0">
                        <a:solidFill>
                          <a:prstClr val="black"/>
                        </a:solidFill>
                        <a:latin typeface="Cambria Math" panose="02040503050406030204" pitchFamily="18" charset="0"/>
                      </a:rPr>
                      <m:t>1</m:t>
                    </m:r>
                    <m:r>
                      <a:rPr lang="en-US" altLang="zh-CN" sz="2400" b="0" i="0"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𝑢</m:t>
                        </m:r>
                      </m:e>
                      <m:sup>
                        <m:r>
                          <a:rPr lang="en-US" altLang="zh-CN" sz="2400" i="1">
                            <a:solidFill>
                              <a:prstClr val="black"/>
                            </a:solidFill>
                            <a:latin typeface="Cambria Math" panose="02040503050406030204" pitchFamily="18" charset="0"/>
                          </a:rPr>
                          <m:t>𝑣</m:t>
                        </m:r>
                      </m:sup>
                    </m:sSup>
                    <m:r>
                      <m:rPr>
                        <m:sty m:val="p"/>
                      </m:rPr>
                      <a:rPr lang="en-US" altLang="zh-CN" sz="2400" b="0" i="0" smtClean="0">
                        <a:solidFill>
                          <a:prstClr val="black"/>
                        </a:solidFill>
                        <a:latin typeface="Cambria Math" panose="02040503050406030204" pitchFamily="18" charset="0"/>
                      </a:rPr>
                      <m:t>ln</m:t>
                    </m:r>
                    <m:r>
                      <a:rPr lang="en-US" altLang="zh-CN" sz="2400" b="0" i="1" smtClean="0">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oMath>
                </a14:m>
                <a:r>
                  <a:rPr lang="zh-CN" altLang="en-US" dirty="0" smtClean="0"/>
                  <a:t> </a:t>
                </a:r>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2345200" y="4410365"/>
                <a:ext cx="3282822" cy="45980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2345200" y="5206106"/>
                <a:ext cx="205658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𝑥</m:t>
                          </m:r>
                        </m:e>
                        <m:sup>
                          <m:r>
                            <a:rPr lang="en-US" altLang="zh-CN" sz="2400" b="0" i="1" smtClean="0">
                              <a:solidFill>
                                <a:prstClr val="black"/>
                              </a:solidFill>
                              <a:latin typeface="Cambria Math" panose="02040503050406030204" pitchFamily="18" charset="0"/>
                            </a:rPr>
                            <m:t>𝑥</m:t>
                          </m:r>
                        </m:sup>
                      </m:sSup>
                      <m:r>
                        <a:rPr lang="en-US" altLang="zh-CN" sz="2400" b="0" i="0"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𝑥</m:t>
                          </m:r>
                        </m:sup>
                      </m:sSup>
                      <m:r>
                        <m:rPr>
                          <m:sty m:val="p"/>
                        </m:rPr>
                        <a:rPr lang="en-US" altLang="zh-CN" sz="2400" b="0" i="0" smtClean="0">
                          <a:solidFill>
                            <a:prstClr val="black"/>
                          </a:solidFill>
                          <a:latin typeface="Cambria Math" panose="02040503050406030204" pitchFamily="18" charset="0"/>
                        </a:rPr>
                        <m:t>ln</m:t>
                      </m:r>
                      <m:r>
                        <a:rPr lang="en-US" altLang="zh-CN" sz="2400" b="0" i="1" smtClean="0">
                          <a:solidFill>
                            <a:prstClr val="black"/>
                          </a:solidFill>
                          <a:latin typeface="Cambria Math" panose="02040503050406030204" pitchFamily="18" charset="0"/>
                        </a:rPr>
                        <m:t>𝑥</m:t>
                      </m:r>
                    </m:oMath>
                  </m:oMathPara>
                </a14:m>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2345200" y="5206106"/>
                <a:ext cx="2056589" cy="46166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5502760" y="1000260"/>
                <a:ext cx="3304879" cy="645048"/>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m:rPr>
                            <m:sty m:val="p"/>
                          </m:rPr>
                          <a:rPr lang="zh-CN" altLang="en-US" sz="2400" i="0">
                            <a:solidFill>
                              <a:schemeClr val="tx1"/>
                            </a:solidFill>
                            <a:latin typeface="Cambria Math" panose="02040503050406030204" pitchFamily="18" charset="0"/>
                          </a:rPr>
                          <m:t>d</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m:rPr>
                            <m:sty m:val="p"/>
                          </m:rPr>
                          <a:rPr lang="zh-CN" altLang="en-US" sz="2400" i="0">
                            <a:solidFill>
                              <a:schemeClr val="tx1"/>
                            </a:solidFill>
                            <a:latin typeface="Cambria Math" panose="02040503050406030204" pitchFamily="18" charset="0"/>
                          </a:rPr>
                          <m:t>d</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𝑡</m:t>
                        </m:r>
                      </m:den>
                    </m:f>
                    <m:r>
                      <a:rPr lang="zh-CN" altLang="en-US" sz="2400" i="0">
                        <a:solidFill>
                          <a:schemeClr val="tx1"/>
                        </a:solidFill>
                        <a:latin typeface="Cambria Math" panose="02040503050406030204" pitchFamily="18" charset="0"/>
                      </a:rPr>
                      <m:t>=</m:t>
                    </m:r>
                    <m:d>
                      <m:dPr>
                        <m:ctrlPr>
                          <a:rPr lang="en-US" altLang="zh-CN" sz="2400" i="1" smtClean="0">
                            <a:solidFill>
                              <a:schemeClr val="tx1"/>
                            </a:solidFill>
                            <a:latin typeface="Cambria Math" panose="02040503050406030204" pitchFamily="18" charset="0"/>
                          </a:rPr>
                        </m:ctrlPr>
                      </m:dPr>
                      <m:e>
                        <m:f>
                          <m:fPr>
                            <m:ctrlPr>
                              <a:rPr lang="zh-CN" altLang="en-US" sz="2400" i="1">
                                <a:latin typeface="Cambria Math" panose="02040503050406030204" pitchFamily="18" charset="0"/>
                              </a:rPr>
                            </m:ctrlPr>
                          </m:fPr>
                          <m:num>
                            <m:r>
                              <a:rPr lang="zh-CN" altLang="en-US" sz="2400">
                                <a:latin typeface="Cambria Math" panose="02040503050406030204" pitchFamily="18" charset="0"/>
                              </a:rPr>
                              <m:t>𝜕</m:t>
                            </m:r>
                            <m:r>
                              <m:rPr>
                                <m:nor/>
                              </m:rPr>
                              <a:rPr lang="zh-CN" altLang="en-US" sz="2400" i="1">
                                <a:latin typeface="Cambria Math" panose="02040503050406030204" pitchFamily="18" charset="0"/>
                              </a:rPr>
                              <m:t> </m:t>
                            </m:r>
                            <m:r>
                              <a:rPr lang="zh-CN" altLang="en-US" sz="2400" i="1">
                                <a:latin typeface="Cambria Math" panose="02040503050406030204" pitchFamily="18" charset="0"/>
                              </a:rPr>
                              <m:t>𝑧</m:t>
                            </m:r>
                          </m:num>
                          <m:den>
                            <m:r>
                              <a:rPr lang="zh-CN" altLang="en-US" sz="2400">
                                <a:latin typeface="Cambria Math" panose="02040503050406030204" pitchFamily="18" charset="0"/>
                              </a:rPr>
                              <m:t>𝜕</m:t>
                            </m:r>
                            <m:r>
                              <m:rPr>
                                <m:nor/>
                              </m:rPr>
                              <a:rPr lang="zh-CN" altLang="en-US" sz="2400" i="1">
                                <a:latin typeface="Cambria Math" panose="02040503050406030204" pitchFamily="18" charset="0"/>
                              </a:rPr>
                              <m:t> </m:t>
                            </m:r>
                            <m:r>
                              <a:rPr lang="zh-CN" altLang="en-US" sz="2400" i="1">
                                <a:latin typeface="Cambria Math" panose="02040503050406030204" pitchFamily="18" charset="0"/>
                              </a:rPr>
                              <m:t>𝑢</m:t>
                            </m:r>
                          </m:den>
                        </m:f>
                        <m:r>
                          <a:rPr lang="en-US" altLang="zh-CN" sz="2400" b="0" i="1" smtClean="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m:t>
                            </m:r>
                            <m:r>
                              <m:rPr>
                                <m:nor/>
                              </m:rPr>
                              <a:rPr lang="zh-CN" altLang="en-US" sz="2400" i="1">
                                <a:latin typeface="Cambria Math" panose="02040503050406030204" pitchFamily="18" charset="0"/>
                              </a:rPr>
                              <m:t> </m:t>
                            </m:r>
                            <m:r>
                              <a:rPr lang="zh-CN" altLang="en-US" sz="2400" i="1">
                                <a:latin typeface="Cambria Math" panose="02040503050406030204" pitchFamily="18" charset="0"/>
                              </a:rPr>
                              <m:t>𝑧</m:t>
                            </m:r>
                          </m:num>
                          <m:den>
                            <m:r>
                              <a:rPr lang="zh-CN" altLang="en-US" sz="2400">
                                <a:latin typeface="Cambria Math" panose="02040503050406030204" pitchFamily="18" charset="0"/>
                              </a:rPr>
                              <m:t>𝜕</m:t>
                            </m:r>
                            <m:r>
                              <m:rPr>
                                <m:nor/>
                              </m:rPr>
                              <a:rPr lang="zh-CN" altLang="en-US" sz="2400" i="1">
                                <a:latin typeface="Cambria Math" panose="02040503050406030204" pitchFamily="18" charset="0"/>
                              </a:rPr>
                              <m:t> </m:t>
                            </m:r>
                            <m:r>
                              <a:rPr lang="zh-CN" altLang="en-US" sz="2400" i="1">
                                <a:latin typeface="Cambria Math" panose="02040503050406030204" pitchFamily="18" charset="0"/>
                              </a:rPr>
                              <m:t>𝑣</m:t>
                            </m:r>
                          </m:den>
                        </m:f>
                      </m:e>
                    </m:d>
                    <m:r>
                      <a:rPr lang="zh-CN" altLang="en-US" sz="2400" i="0">
                        <a:solidFill>
                          <a:schemeClr val="tx1"/>
                        </a:solidFill>
                        <a:latin typeface="Cambria Math" panose="02040503050406030204" pitchFamily="18" charset="0"/>
                      </a:rPr>
                      <m:t>⋅</m:t>
                    </m:r>
                    <m:d>
                      <m:dPr>
                        <m:ctrlPr>
                          <a:rPr lang="en-US" altLang="zh-CN" sz="2400" i="1" smtClean="0">
                            <a:solidFill>
                              <a:schemeClr val="tx1"/>
                            </a:solidFill>
                            <a:latin typeface="Cambria Math" panose="02040503050406030204" pitchFamily="18" charset="0"/>
                          </a:rPr>
                        </m:ctrlPr>
                      </m:dPr>
                      <m:e>
                        <m:f>
                          <m:fPr>
                            <m:ctrlPr>
                              <a:rPr lang="zh-CN" altLang="en-US" sz="2400" i="1">
                                <a:latin typeface="Cambria Math" panose="02040503050406030204" pitchFamily="18" charset="0"/>
                              </a:rPr>
                            </m:ctrlPr>
                          </m:fPr>
                          <m:num>
                            <m:r>
                              <m:rPr>
                                <m:sty m:val="p"/>
                              </m:rPr>
                              <a:rPr lang="zh-CN" altLang="en-US" sz="2400">
                                <a:latin typeface="Cambria Math" panose="02040503050406030204" pitchFamily="18" charset="0"/>
                              </a:rPr>
                              <m:t>d</m:t>
                            </m:r>
                            <m:r>
                              <m:rPr>
                                <m:nor/>
                              </m:rPr>
                              <a:rPr lang="zh-CN" altLang="en-US" sz="2400" i="1">
                                <a:latin typeface="Cambria Math" panose="02040503050406030204" pitchFamily="18" charset="0"/>
                              </a:rPr>
                              <m:t> </m:t>
                            </m:r>
                            <m:r>
                              <a:rPr lang="zh-CN" altLang="en-US" sz="2400" i="1">
                                <a:latin typeface="Cambria Math" panose="02040503050406030204" pitchFamily="18" charset="0"/>
                              </a:rPr>
                              <m:t>𝑢</m:t>
                            </m:r>
                          </m:num>
                          <m:den>
                            <m:r>
                              <m:rPr>
                                <m:sty m:val="p"/>
                              </m:rPr>
                              <a:rPr lang="zh-CN" altLang="en-US" sz="2400">
                                <a:latin typeface="Cambria Math" panose="02040503050406030204" pitchFamily="18" charset="0"/>
                              </a:rPr>
                              <m:t>d</m:t>
                            </m:r>
                            <m:r>
                              <m:rPr>
                                <m:nor/>
                              </m:rPr>
                              <a:rPr lang="zh-CN" altLang="en-US" sz="2400" i="1">
                                <a:latin typeface="Cambria Math" panose="02040503050406030204" pitchFamily="18" charset="0"/>
                              </a:rPr>
                              <m:t> </m:t>
                            </m:r>
                            <m:r>
                              <a:rPr lang="zh-CN" altLang="en-US" sz="2400" i="1">
                                <a:latin typeface="Cambria Math" panose="02040503050406030204" pitchFamily="18" charset="0"/>
                              </a:rPr>
                              <m:t>𝑡</m:t>
                            </m:r>
                          </m:den>
                        </m:f>
                        <m:r>
                          <a:rPr lang="en-US" altLang="zh-CN" sz="2400" b="0" i="0" smtClean="0">
                            <a:latin typeface="Cambria Math" panose="02040503050406030204" pitchFamily="18" charset="0"/>
                          </a:rPr>
                          <m:t>,</m:t>
                        </m:r>
                        <m:f>
                          <m:fPr>
                            <m:ctrlPr>
                              <a:rPr lang="zh-CN" altLang="en-US" sz="2400" i="1">
                                <a:latin typeface="Cambria Math" panose="02040503050406030204" pitchFamily="18" charset="0"/>
                              </a:rPr>
                            </m:ctrlPr>
                          </m:fPr>
                          <m:num>
                            <m:r>
                              <m:rPr>
                                <m:sty m:val="p"/>
                              </m:rPr>
                              <a:rPr lang="zh-CN" altLang="en-US" sz="2400">
                                <a:latin typeface="Cambria Math" panose="02040503050406030204" pitchFamily="18" charset="0"/>
                              </a:rPr>
                              <m:t>d</m:t>
                            </m:r>
                            <m:r>
                              <m:rPr>
                                <m:nor/>
                              </m:rPr>
                              <a:rPr lang="zh-CN" altLang="en-US" sz="2400" i="1">
                                <a:latin typeface="Cambria Math" panose="02040503050406030204" pitchFamily="18" charset="0"/>
                              </a:rPr>
                              <m:t> </m:t>
                            </m:r>
                            <m:r>
                              <a:rPr lang="zh-CN" altLang="en-US" sz="2400" i="1">
                                <a:latin typeface="Cambria Math" panose="02040503050406030204" pitchFamily="18" charset="0"/>
                              </a:rPr>
                              <m:t>𝑣</m:t>
                            </m:r>
                          </m:num>
                          <m:den>
                            <m:r>
                              <m:rPr>
                                <m:sty m:val="p"/>
                              </m:rPr>
                              <a:rPr lang="zh-CN" altLang="en-US" sz="2400">
                                <a:latin typeface="Cambria Math" panose="02040503050406030204" pitchFamily="18" charset="0"/>
                              </a:rPr>
                              <m:t>d</m:t>
                            </m:r>
                            <m:r>
                              <m:rPr>
                                <m:nor/>
                              </m:rPr>
                              <a:rPr lang="zh-CN" altLang="en-US" sz="2400" i="1">
                                <a:latin typeface="Cambria Math" panose="02040503050406030204" pitchFamily="18" charset="0"/>
                              </a:rPr>
                              <m:t> </m:t>
                            </m:r>
                            <m:r>
                              <a:rPr lang="zh-CN" altLang="en-US" sz="2400" i="1">
                                <a:latin typeface="Cambria Math" panose="02040503050406030204" pitchFamily="18" charset="0"/>
                              </a:rPr>
                              <m:t>𝑡</m:t>
                            </m:r>
                          </m:den>
                        </m:f>
                      </m:e>
                    </m:d>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5502760" y="1000260"/>
                <a:ext cx="3304879" cy="645048"/>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5790642" y="1774379"/>
                <a:ext cx="298408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smtClean="0">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𝑣</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𝑢</m:t>
                          </m:r>
                        </m:e>
                      </m:d>
                      <m:r>
                        <a:rPr lang="zh-CN" altLang="en-US" sz="2400">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en-US" altLang="zh-CN" sz="2400" i="1">
                                  <a:solidFill>
                                    <a:prstClr val="black"/>
                                  </a:solidFill>
                                  <a:latin typeface="Cambria Math" panose="02040503050406030204" pitchFamily="18" charset="0"/>
                                </a:rPr>
                                <m:t>𝑡</m:t>
                              </m:r>
                            </m:sup>
                          </m:sSup>
                          <m:r>
                            <a:rPr lang="en-US" altLang="zh-CN" sz="2400">
                              <a:solidFill>
                                <a:prstClr val="black"/>
                              </a:solidFill>
                              <a:latin typeface="Cambria Math" panose="02040503050406030204" pitchFamily="18" charset="0"/>
                            </a:rPr>
                            <m:t>,</m:t>
                          </m:r>
                          <m:func>
                            <m:funcPr>
                              <m:ctrlPr>
                                <a:rPr lang="en-US" altLang="zh-CN" sz="2400" i="1">
                                  <a:solidFill>
                                    <a:prstClr val="black"/>
                                  </a:solidFill>
                                  <a:latin typeface="Cambria Math" panose="02040503050406030204" pitchFamily="18" charset="0"/>
                                </a:rPr>
                              </m:ctrlPr>
                            </m:funcPr>
                            <m:fName>
                              <m:r>
                                <a:rPr lang="en-US" altLang="zh-CN" sz="2400" b="0" i="0" smtClean="0">
                                  <a:solidFill>
                                    <a:prstClr val="black"/>
                                  </a:solidFill>
                                  <a:latin typeface="Cambria Math" panose="02040503050406030204" pitchFamily="18" charset="0"/>
                                </a:rPr>
                                <m:t>−</m:t>
                              </m:r>
                              <m:r>
                                <m:rPr>
                                  <m:sty m:val="p"/>
                                </m:rPr>
                                <a:rPr lang="en-US" altLang="zh-CN" sz="2400">
                                  <a:solidFill>
                                    <a:prstClr val="black"/>
                                  </a:solidFill>
                                  <a:latin typeface="Cambria Math" panose="02040503050406030204" pitchFamily="18" charset="0"/>
                                </a:rPr>
                                <m:t>sin</m:t>
                              </m:r>
                            </m:fName>
                            <m:e>
                              <m:r>
                                <a:rPr lang="en-US" altLang="zh-CN" sz="2400" i="1">
                                  <a:solidFill>
                                    <a:prstClr val="black"/>
                                  </a:solidFill>
                                  <a:latin typeface="Cambria Math" panose="02040503050406030204" pitchFamily="18" charset="0"/>
                                </a:rPr>
                                <m:t>𝑡</m:t>
                              </m:r>
                            </m:e>
                          </m:func>
                        </m:e>
                      </m:d>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5790642" y="1774379"/>
                <a:ext cx="2984087" cy="46166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9277296" y="917517"/>
                <a:ext cx="1324658" cy="683520"/>
              </a:xfrm>
              <a:prstGeom prst="rect">
                <a:avLst/>
              </a:prstGeom>
            </p:spPr>
            <p:txBody>
              <a:bodyPr wrap="none">
                <a:spAutoFit/>
              </a:bodyPr>
              <a:lstStyle/>
              <a:p>
                <a14:m>
                  <m:oMath xmlns:m="http://schemas.openxmlformats.org/officeDocument/2006/math">
                    <m:f>
                      <m:fPr>
                        <m:ctrlPr>
                          <a:rPr lang="zh-CN" altLang="en-US" sz="2400" i="1">
                            <a:solidFill>
                              <a:prstClr val="black"/>
                            </a:solidFill>
                            <a:latin typeface="Cambria Math" panose="02040503050406030204" pitchFamily="18" charset="0"/>
                          </a:rPr>
                        </m:ctrlPr>
                      </m:fPr>
                      <m:num>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d>
                          <m:dPr>
                            <m:ctrlPr>
                              <a:rPr lang="en-US" altLang="zh-CN" sz="2400" i="1" smtClean="0">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en-US" altLang="zh-CN" sz="2400" i="1">
                                    <a:solidFill>
                                      <a:prstClr val="black"/>
                                    </a:solidFill>
                                    <a:latin typeface="Cambria Math" panose="02040503050406030204" pitchFamily="18" charset="0"/>
                                  </a:rPr>
                                  <m:t>𝑡</m:t>
                                </m:r>
                              </m:sup>
                            </m:sSup>
                            <m:r>
                              <m:rPr>
                                <m:sty m:val="p"/>
                              </m:rPr>
                              <a:rPr lang="zh-CN" altLang="en-US" sz="2400">
                                <a:solidFill>
                                  <a:prstClr val="black"/>
                                </a:solidFill>
                                <a:latin typeface="Cambria Math" panose="02040503050406030204" pitchFamily="18" charset="0"/>
                              </a:rPr>
                              <m:t>cos</m:t>
                            </m:r>
                            <m:r>
                              <a:rPr lang="zh-CN" altLang="en-US" sz="2400" i="1">
                                <a:solidFill>
                                  <a:prstClr val="black"/>
                                </a:solidFill>
                                <a:latin typeface="Cambria Math" panose="02040503050406030204" pitchFamily="18" charset="0"/>
                              </a:rPr>
                              <m:t>𝑡</m:t>
                            </m:r>
                          </m:e>
                        </m:d>
                      </m:num>
                      <m:den>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𝑡</m:t>
                        </m:r>
                      </m:den>
                    </m:f>
                  </m:oMath>
                </a14:m>
                <a:r>
                  <a:rPr lang="zh-CN" altLang="en-US" sz="2400" dirty="0" smtClean="0"/>
                  <a:t> </a:t>
                </a:r>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9277296" y="917517"/>
                <a:ext cx="1324658" cy="6835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6106981" y="3577993"/>
                <a:ext cx="3304879" cy="645048"/>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m:rPr>
                            <m:sty m:val="p"/>
                          </m:rPr>
                          <a:rPr lang="zh-CN" altLang="en-US" sz="2400" i="0">
                            <a:solidFill>
                              <a:schemeClr val="tx1"/>
                            </a:solidFill>
                            <a:latin typeface="Cambria Math" panose="02040503050406030204" pitchFamily="18" charset="0"/>
                          </a:rPr>
                          <m:t>d</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m:rPr>
                            <m:sty m:val="p"/>
                          </m:rPr>
                          <a:rPr lang="zh-CN" altLang="en-US" sz="2400" i="0">
                            <a:solidFill>
                              <a:schemeClr val="tx1"/>
                            </a:solidFill>
                            <a:latin typeface="Cambria Math" panose="02040503050406030204" pitchFamily="18" charset="0"/>
                          </a:rPr>
                          <m:t>d</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𝑥</m:t>
                        </m:r>
                      </m:den>
                    </m:f>
                    <m:r>
                      <a:rPr lang="zh-CN" altLang="en-US" sz="2400" i="0">
                        <a:solidFill>
                          <a:schemeClr val="tx1"/>
                        </a:solidFill>
                        <a:latin typeface="Cambria Math" panose="02040503050406030204" pitchFamily="18" charset="0"/>
                      </a:rPr>
                      <m:t>=</m:t>
                    </m:r>
                    <m:d>
                      <m:dPr>
                        <m:ctrlPr>
                          <a:rPr lang="en-US" altLang="zh-CN" sz="2400" i="1" smtClean="0">
                            <a:solidFill>
                              <a:schemeClr val="tx1"/>
                            </a:solidFill>
                            <a:latin typeface="Cambria Math" panose="02040503050406030204" pitchFamily="18" charset="0"/>
                          </a:rPr>
                        </m:ctrlPr>
                      </m:dPr>
                      <m:e>
                        <m:f>
                          <m:fPr>
                            <m:ctrlPr>
                              <a:rPr lang="zh-CN" altLang="en-US" sz="2400" i="1">
                                <a:latin typeface="Cambria Math" panose="02040503050406030204" pitchFamily="18" charset="0"/>
                              </a:rPr>
                            </m:ctrlPr>
                          </m:fPr>
                          <m:num>
                            <m:r>
                              <a:rPr lang="zh-CN" altLang="en-US" sz="2400">
                                <a:latin typeface="Cambria Math" panose="02040503050406030204" pitchFamily="18" charset="0"/>
                              </a:rPr>
                              <m:t>𝜕</m:t>
                            </m:r>
                            <m:r>
                              <m:rPr>
                                <m:nor/>
                              </m:rPr>
                              <a:rPr lang="zh-CN" altLang="en-US" sz="2400" i="1">
                                <a:latin typeface="Cambria Math" panose="02040503050406030204" pitchFamily="18" charset="0"/>
                              </a:rPr>
                              <m:t> </m:t>
                            </m:r>
                            <m:r>
                              <a:rPr lang="zh-CN" altLang="en-US" sz="2400" i="1">
                                <a:latin typeface="Cambria Math" panose="02040503050406030204" pitchFamily="18" charset="0"/>
                              </a:rPr>
                              <m:t>𝑧</m:t>
                            </m:r>
                          </m:num>
                          <m:den>
                            <m:r>
                              <a:rPr lang="zh-CN" altLang="en-US" sz="2400">
                                <a:latin typeface="Cambria Math" panose="02040503050406030204" pitchFamily="18" charset="0"/>
                              </a:rPr>
                              <m:t>𝜕</m:t>
                            </m:r>
                            <m:r>
                              <m:rPr>
                                <m:nor/>
                              </m:rPr>
                              <a:rPr lang="zh-CN" altLang="en-US" sz="2400" i="1">
                                <a:latin typeface="Cambria Math" panose="02040503050406030204" pitchFamily="18" charset="0"/>
                              </a:rPr>
                              <m:t> </m:t>
                            </m:r>
                            <m:r>
                              <a:rPr lang="zh-CN" altLang="en-US" sz="2400" i="1">
                                <a:latin typeface="Cambria Math" panose="02040503050406030204" pitchFamily="18" charset="0"/>
                              </a:rPr>
                              <m:t>𝑢</m:t>
                            </m:r>
                          </m:den>
                        </m:f>
                        <m:r>
                          <a:rPr lang="en-US" altLang="zh-CN" sz="2400" b="0" i="1" smtClean="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m:t>
                            </m:r>
                            <m:r>
                              <m:rPr>
                                <m:nor/>
                              </m:rPr>
                              <a:rPr lang="zh-CN" altLang="en-US" sz="2400" i="1">
                                <a:latin typeface="Cambria Math" panose="02040503050406030204" pitchFamily="18" charset="0"/>
                              </a:rPr>
                              <m:t> </m:t>
                            </m:r>
                            <m:r>
                              <a:rPr lang="zh-CN" altLang="en-US" sz="2400" i="1">
                                <a:latin typeface="Cambria Math" panose="02040503050406030204" pitchFamily="18" charset="0"/>
                              </a:rPr>
                              <m:t>𝑧</m:t>
                            </m:r>
                          </m:num>
                          <m:den>
                            <m:r>
                              <a:rPr lang="zh-CN" altLang="en-US" sz="2400">
                                <a:latin typeface="Cambria Math" panose="02040503050406030204" pitchFamily="18" charset="0"/>
                              </a:rPr>
                              <m:t>𝜕</m:t>
                            </m:r>
                            <m:r>
                              <m:rPr>
                                <m:nor/>
                              </m:rPr>
                              <a:rPr lang="zh-CN" altLang="en-US" sz="2400" i="1">
                                <a:latin typeface="Cambria Math" panose="02040503050406030204" pitchFamily="18" charset="0"/>
                              </a:rPr>
                              <m:t> </m:t>
                            </m:r>
                            <m:r>
                              <a:rPr lang="zh-CN" altLang="en-US" sz="2400" i="1">
                                <a:latin typeface="Cambria Math" panose="02040503050406030204" pitchFamily="18" charset="0"/>
                              </a:rPr>
                              <m:t>𝑣</m:t>
                            </m:r>
                          </m:den>
                        </m:f>
                      </m:e>
                    </m:d>
                    <m:r>
                      <a:rPr lang="zh-CN" altLang="en-US" sz="2400" i="0">
                        <a:solidFill>
                          <a:schemeClr val="tx1"/>
                        </a:solidFill>
                        <a:latin typeface="Cambria Math" panose="02040503050406030204" pitchFamily="18" charset="0"/>
                      </a:rPr>
                      <m:t>⋅</m:t>
                    </m:r>
                    <m:d>
                      <m:dPr>
                        <m:ctrlPr>
                          <a:rPr lang="en-US" altLang="zh-CN" sz="2400" i="1" smtClean="0">
                            <a:solidFill>
                              <a:schemeClr val="tx1"/>
                            </a:solidFill>
                            <a:latin typeface="Cambria Math" panose="02040503050406030204" pitchFamily="18" charset="0"/>
                          </a:rPr>
                        </m:ctrlPr>
                      </m:dPr>
                      <m:e>
                        <m:f>
                          <m:fPr>
                            <m:ctrlPr>
                              <a:rPr lang="zh-CN" altLang="en-US" sz="2400" i="1">
                                <a:latin typeface="Cambria Math" panose="02040503050406030204" pitchFamily="18" charset="0"/>
                              </a:rPr>
                            </m:ctrlPr>
                          </m:fPr>
                          <m:num>
                            <m:r>
                              <m:rPr>
                                <m:sty m:val="p"/>
                              </m:rPr>
                              <a:rPr lang="zh-CN" altLang="en-US" sz="2400">
                                <a:latin typeface="Cambria Math" panose="02040503050406030204" pitchFamily="18" charset="0"/>
                              </a:rPr>
                              <m:t>d</m:t>
                            </m:r>
                            <m:r>
                              <m:rPr>
                                <m:nor/>
                              </m:rPr>
                              <a:rPr lang="zh-CN" altLang="en-US" sz="2400" i="1">
                                <a:latin typeface="Cambria Math" panose="02040503050406030204" pitchFamily="18" charset="0"/>
                              </a:rPr>
                              <m:t> </m:t>
                            </m:r>
                            <m:r>
                              <a:rPr lang="zh-CN" altLang="en-US" sz="2400" i="1">
                                <a:latin typeface="Cambria Math" panose="02040503050406030204" pitchFamily="18" charset="0"/>
                              </a:rPr>
                              <m:t>𝑢</m:t>
                            </m:r>
                          </m:num>
                          <m:den>
                            <m:r>
                              <m:rPr>
                                <m:sty m:val="p"/>
                              </m:rPr>
                              <a:rPr lang="zh-CN" altLang="en-US" sz="2400">
                                <a:latin typeface="Cambria Math" panose="02040503050406030204" pitchFamily="18" charset="0"/>
                              </a:rPr>
                              <m:t>d</m:t>
                            </m:r>
                            <m:r>
                              <m:rPr>
                                <m:nor/>
                              </m:rPr>
                              <a:rPr lang="zh-CN" altLang="en-US" sz="2400" i="1">
                                <a:latin typeface="Cambria Math" panose="02040503050406030204" pitchFamily="18" charset="0"/>
                              </a:rPr>
                              <m:t> </m:t>
                            </m:r>
                            <m:r>
                              <a:rPr lang="en-US" altLang="zh-CN" sz="2400" b="0" i="1" smtClean="0">
                                <a:latin typeface="Cambria Math" panose="02040503050406030204" pitchFamily="18" charset="0"/>
                              </a:rPr>
                              <m:t>𝑥</m:t>
                            </m:r>
                          </m:den>
                        </m:f>
                        <m:r>
                          <a:rPr lang="en-US" altLang="zh-CN" sz="2400" b="0" i="0" smtClean="0">
                            <a:latin typeface="Cambria Math" panose="02040503050406030204" pitchFamily="18" charset="0"/>
                          </a:rPr>
                          <m:t>,</m:t>
                        </m:r>
                        <m:f>
                          <m:fPr>
                            <m:ctrlPr>
                              <a:rPr lang="zh-CN" altLang="en-US" sz="2400" i="1">
                                <a:latin typeface="Cambria Math" panose="02040503050406030204" pitchFamily="18" charset="0"/>
                              </a:rPr>
                            </m:ctrlPr>
                          </m:fPr>
                          <m:num>
                            <m:r>
                              <m:rPr>
                                <m:sty m:val="p"/>
                              </m:rPr>
                              <a:rPr lang="zh-CN" altLang="en-US" sz="2400">
                                <a:latin typeface="Cambria Math" panose="02040503050406030204" pitchFamily="18" charset="0"/>
                              </a:rPr>
                              <m:t>d</m:t>
                            </m:r>
                            <m:r>
                              <m:rPr>
                                <m:nor/>
                              </m:rPr>
                              <a:rPr lang="zh-CN" altLang="en-US" sz="2400" i="1">
                                <a:latin typeface="Cambria Math" panose="02040503050406030204" pitchFamily="18" charset="0"/>
                              </a:rPr>
                              <m:t> </m:t>
                            </m:r>
                            <m:r>
                              <a:rPr lang="zh-CN" altLang="en-US" sz="2400" i="1">
                                <a:latin typeface="Cambria Math" panose="02040503050406030204" pitchFamily="18" charset="0"/>
                              </a:rPr>
                              <m:t>𝑣</m:t>
                            </m:r>
                          </m:num>
                          <m:den>
                            <m:r>
                              <m:rPr>
                                <m:sty m:val="p"/>
                              </m:rPr>
                              <a:rPr lang="zh-CN" altLang="en-US" sz="2400">
                                <a:latin typeface="Cambria Math" panose="02040503050406030204" pitchFamily="18" charset="0"/>
                              </a:rPr>
                              <m:t>d</m:t>
                            </m:r>
                            <m:r>
                              <m:rPr>
                                <m:nor/>
                              </m:rPr>
                              <a:rPr lang="zh-CN" altLang="en-US" sz="2400" i="1">
                                <a:latin typeface="Cambria Math" panose="02040503050406030204" pitchFamily="18" charset="0"/>
                              </a:rPr>
                              <m:t> </m:t>
                            </m:r>
                            <m:r>
                              <a:rPr lang="en-US" altLang="zh-CN" sz="2400" b="0" i="1" smtClean="0">
                                <a:latin typeface="Cambria Math" panose="02040503050406030204" pitchFamily="18" charset="0"/>
                              </a:rPr>
                              <m:t>𝑥</m:t>
                            </m:r>
                          </m:den>
                        </m:f>
                      </m:e>
                    </m:d>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6106981" y="3577993"/>
                <a:ext cx="3304879" cy="645048"/>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6394863" y="4352112"/>
                <a:ext cx="34014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smtClean="0">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𝑣</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𝑢</m:t>
                              </m:r>
                            </m:e>
                            <m:sup>
                              <m:r>
                                <a:rPr lang="en-US" altLang="zh-CN" sz="2400" i="1">
                                  <a:solidFill>
                                    <a:prstClr val="black"/>
                                  </a:solidFill>
                                  <a:latin typeface="Cambria Math" panose="02040503050406030204" pitchFamily="18" charset="0"/>
                                </a:rPr>
                                <m:t>𝑣</m:t>
                              </m:r>
                              <m:r>
                                <a:rPr lang="en-US" altLang="zh-CN" sz="2400" i="1">
                                  <a:solidFill>
                                    <a:prstClr val="black"/>
                                  </a:solidFill>
                                  <a:latin typeface="Cambria Math" panose="02040503050406030204" pitchFamily="18" charset="0"/>
                                </a:rPr>
                                <m:t>−1</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𝑢</m:t>
                              </m:r>
                            </m:e>
                            <m:sup>
                              <m:r>
                                <a:rPr lang="en-US" altLang="zh-CN" sz="2400" i="1">
                                  <a:solidFill>
                                    <a:prstClr val="black"/>
                                  </a:solidFill>
                                  <a:latin typeface="Cambria Math" panose="02040503050406030204" pitchFamily="18" charset="0"/>
                                </a:rPr>
                                <m:t>𝑣</m:t>
                              </m:r>
                            </m:sup>
                          </m:sSup>
                          <m:r>
                            <m:rPr>
                              <m:sty m:val="p"/>
                            </m:rPr>
                            <a:rPr lang="en-US" altLang="zh-CN" sz="2400">
                              <a:solidFill>
                                <a:prstClr val="black"/>
                              </a:solidFill>
                              <a:latin typeface="Cambria Math" panose="02040503050406030204" pitchFamily="18" charset="0"/>
                            </a:rPr>
                            <m:t>ln</m:t>
                          </m:r>
                          <m:r>
                            <a:rPr lang="en-US" altLang="zh-CN" sz="2400" i="1">
                              <a:solidFill>
                                <a:prstClr val="black"/>
                              </a:solidFill>
                              <a:latin typeface="Cambria Math" panose="02040503050406030204" pitchFamily="18" charset="0"/>
                            </a:rPr>
                            <m:t>𝑢</m:t>
                          </m:r>
                        </m:e>
                      </m:d>
                      <m:r>
                        <a:rPr lang="zh-CN" altLang="en-US" sz="2400">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1</m:t>
                          </m:r>
                          <m:r>
                            <a:rPr lang="en-US" altLang="zh-CN" sz="2400">
                              <a:solidFill>
                                <a:prstClr val="black"/>
                              </a:solidFill>
                              <a:latin typeface="Cambria Math" panose="02040503050406030204" pitchFamily="18" charset="0"/>
                            </a:rPr>
                            <m:t>,</m:t>
                          </m:r>
                          <m:r>
                            <a:rPr lang="en-US" altLang="zh-CN" sz="2400" i="1" smtClean="0">
                              <a:solidFill>
                                <a:prstClr val="black"/>
                              </a:solidFill>
                              <a:latin typeface="Cambria Math" panose="02040503050406030204" pitchFamily="18" charset="0"/>
                            </a:rPr>
                            <m:t>1</m:t>
                          </m:r>
                        </m:e>
                      </m:d>
                    </m:oMath>
                  </m:oMathPara>
                </a14:m>
                <a:endParaRPr lang="zh-CN" altLang="en-US" dirty="0"/>
              </a:p>
            </p:txBody>
          </p:sp>
        </mc:Choice>
        <mc:Fallback xmlns="">
          <p:sp>
            <p:nvSpPr>
              <p:cNvPr id="26" name="矩形 25"/>
              <p:cNvSpPr>
                <a:spLocks noRot="1" noChangeAspect="1" noMove="1" noResize="1" noEditPoints="1" noAdjustHandles="1" noChangeArrowheads="1" noChangeShapeType="1" noTextEdit="1"/>
              </p:cNvSpPr>
              <p:nvPr/>
            </p:nvSpPr>
            <p:spPr>
              <a:xfrm>
                <a:off x="6394863" y="4352112"/>
                <a:ext cx="3401444" cy="461665"/>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8867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7" grpId="0"/>
      <p:bldP spid="18" grpId="0"/>
      <p:bldP spid="19" grpId="0"/>
      <p:bldP spid="20" grpId="0"/>
      <p:bldP spid="21" grpId="0"/>
      <p:bldP spid="22" grpId="0"/>
      <p:bldP spid="23" grpId="0"/>
      <p:bldP spid="24" grpId="0"/>
      <p:bldP spid="15" grpId="0"/>
      <p:bldP spid="3" grpId="0"/>
      <p:bldP spid="4" grpId="0"/>
      <p:bldP spid="25" grpId="0"/>
      <p:bldP spid="2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p:sp>
        <p:nvSpPr>
          <p:cNvPr id="3" name="Rectangle 867">
            <a:hlinkClick r:id="rId2" action="ppaction://hlinksldjump"/>
          </p:cNvPr>
          <p:cNvSpPr>
            <a:spLocks noChangeArrowheads="1"/>
          </p:cNvSpPr>
          <p:nvPr/>
        </p:nvSpPr>
        <p:spPr bwMode="auto">
          <a:xfrm>
            <a:off x="910407" y="389850"/>
            <a:ext cx="6097221"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r>
              <a:rPr kumimoji="1" lang="zh-CN" altLang="en-US" sz="2800" dirty="0" smtClean="0">
                <a:solidFill>
                  <a:schemeClr val="accent2"/>
                </a:solidFill>
                <a:latin typeface="Times New Roman" panose="02020603050405020304" pitchFamily="18" charset="0"/>
                <a:ea typeface="黑体" panose="02010609060101010101" pitchFamily="49" charset="-122"/>
              </a:rPr>
              <a:t>二、多元函数与多元函数复合的情形</a:t>
            </a:r>
            <a:endParaRPr kumimoji="1" lang="zh-CN" altLang="en-US" sz="2800" dirty="0">
              <a:solidFill>
                <a:schemeClr val="accent2"/>
              </a:solidFill>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4" name="矩形 3"/>
              <p:cNvSpPr/>
              <p:nvPr/>
            </p:nvSpPr>
            <p:spPr>
              <a:xfrm>
                <a:off x="2506504" y="1026990"/>
                <a:ext cx="8965059" cy="1200329"/>
              </a:xfrm>
              <a:prstGeom prst="rect">
                <a:avLst/>
              </a:prstGeom>
            </p:spPr>
            <p:txBody>
              <a:bodyPr wrap="square">
                <a:spAutoFit/>
              </a:bodyPr>
              <a:lstStyle/>
              <a:p>
                <a:r>
                  <a:rPr lang="zh-CN" altLang="en-US" sz="2400" dirty="0" smtClean="0"/>
                  <a:t>设</a:t>
                </a:r>
                <a14:m>
                  <m:oMath xmlns:m="http://schemas.openxmlformats.org/officeDocument/2006/math">
                    <m:r>
                      <a:rPr lang="zh-CN" altLang="en-US" sz="2400" i="1">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𝜑</m:t>
                    </m:r>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𝑣</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𝜓</m:t>
                    </m:r>
                    <m:r>
                      <m:rPr>
                        <m:nor/>
                      </m:rPr>
                      <a:rPr lang="zh-CN" altLang="en-US" sz="2400" i="1">
                        <a:solidFill>
                          <a:prstClr val="black"/>
                        </a:solidFill>
                        <a:latin typeface="Cambria Math" panose="02040503050406030204" pitchFamily="18" charset="0"/>
                      </a:rPr>
                      <m:t>​</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oMath>
                </a14:m>
                <a:r>
                  <a:rPr lang="zh-CN" altLang="en-US" sz="2400" dirty="0"/>
                  <a:t> </a:t>
                </a:r>
                <a:r>
                  <a:rPr lang="en-US" altLang="zh-CN" sz="2400" dirty="0"/>
                  <a:t>, </a:t>
                </a:r>
                <a:r>
                  <a:rPr lang="zh-CN" altLang="en-US" sz="2400" dirty="0"/>
                  <a:t>均在</a:t>
                </a:r>
                <a14:m>
                  <m:oMath xmlns:m="http://schemas.openxmlformats.org/officeDocument/2006/math">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oMath>
                </a14:m>
                <a:r>
                  <a:rPr lang="zh-CN" altLang="en-US" sz="2400" dirty="0" smtClean="0"/>
                  <a:t>处具有对</a:t>
                </a:r>
                <a14:m>
                  <m:oMath xmlns:m="http://schemas.openxmlformats.org/officeDocument/2006/math">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oMath>
                </a14:m>
                <a:r>
                  <a:rPr lang="zh-CN" altLang="en-US" sz="2400" dirty="0" smtClean="0"/>
                  <a:t>的偏导数，</a:t>
                </a:r>
                <a:r>
                  <a:rPr lang="zh-CN" altLang="en-US" sz="2400" dirty="0"/>
                  <a:t>函数</a:t>
                </a:r>
                <a14:m>
                  <m:oMath xmlns:m="http://schemas.openxmlformats.org/officeDocument/2006/math">
                    <m:r>
                      <a:rPr lang="zh-CN" altLang="en-US"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𝑣</m:t>
                    </m:r>
                    <m:r>
                      <a:rPr lang="zh-CN" altLang="en-US" sz="2400">
                        <a:solidFill>
                          <a:prstClr val="black"/>
                        </a:solidFill>
                        <a:latin typeface="Cambria Math" panose="02040503050406030204" pitchFamily="18" charset="0"/>
                      </a:rPr>
                      <m:t>)</m:t>
                    </m:r>
                  </m:oMath>
                </a14:m>
                <a:r>
                  <a:rPr lang="zh-CN" altLang="en-US" sz="2400" dirty="0"/>
                  <a:t> 在对应点</a:t>
                </a:r>
                <a14:m>
                  <m:oMath xmlns:m="http://schemas.openxmlformats.org/officeDocument/2006/math">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𝑣</m:t>
                    </m:r>
                    <m:r>
                      <a:rPr lang="zh-CN" altLang="en-US" sz="2400">
                        <a:solidFill>
                          <a:prstClr val="black"/>
                        </a:solidFill>
                        <a:latin typeface="Cambria Math" panose="02040503050406030204" pitchFamily="18" charset="0"/>
                      </a:rPr>
                      <m:t>)</m:t>
                    </m:r>
                  </m:oMath>
                </a14:m>
                <a:r>
                  <a:rPr lang="zh-CN" altLang="en-US" sz="2400" dirty="0"/>
                  <a:t>处有连续的偏导数，则它们构成的复合函数</a:t>
                </a:r>
                <a14:m>
                  <m:oMath xmlns:m="http://schemas.openxmlformats.org/officeDocument/2006/math">
                    <m:r>
                      <a:rPr lang="zh-CN" altLang="en-US"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𝜑</m:t>
                    </m:r>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𝜓</m:t>
                    </m:r>
                    <m:r>
                      <m:rPr>
                        <m:nor/>
                      </m:rPr>
                      <a:rPr lang="zh-CN" altLang="en-US" sz="2400" i="1">
                        <a:solidFill>
                          <a:prstClr val="black"/>
                        </a:solidFill>
                        <a:latin typeface="Cambria Math" panose="02040503050406030204" pitchFamily="18" charset="0"/>
                      </a:rPr>
                      <m:t>​</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oMath>
                </a14:m>
                <a:r>
                  <a:rPr lang="zh-CN" altLang="en-US" sz="2400" dirty="0"/>
                  <a:t> 在</a:t>
                </a:r>
                <a14:m>
                  <m:oMath xmlns:m="http://schemas.openxmlformats.org/officeDocument/2006/math">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oMath>
                </a14:m>
                <a:r>
                  <a:rPr lang="zh-CN" altLang="en-US" sz="2400" dirty="0" smtClean="0"/>
                  <a:t>处</a:t>
                </a:r>
                <a:r>
                  <a:rPr lang="zh-CN" altLang="en-US" sz="2400" dirty="0" smtClean="0">
                    <a:solidFill>
                      <a:prstClr val="black"/>
                    </a:solidFill>
                  </a:rPr>
                  <a:t>偏导数都存在</a:t>
                </a:r>
                <a:r>
                  <a:rPr lang="zh-CN" altLang="en-US" sz="2400" dirty="0" smtClean="0"/>
                  <a:t>，</a:t>
                </a:r>
                <a:r>
                  <a:rPr lang="zh-CN" altLang="en-US" sz="2400" dirty="0"/>
                  <a:t>且</a:t>
                </a:r>
                <a:r>
                  <a:rPr lang="zh-CN" altLang="en-US" sz="2400" dirty="0" smtClean="0"/>
                  <a:t>有</a:t>
                </a:r>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2506504" y="1026990"/>
                <a:ext cx="8965059" cy="1200329"/>
              </a:xfrm>
              <a:prstGeom prst="rect">
                <a:avLst/>
              </a:prstGeom>
              <a:blipFill>
                <a:blip r:embed="rId3"/>
                <a:stretch>
                  <a:fillRect l="-1020" t="-5584" b="-9137"/>
                </a:stretch>
              </a:blipFill>
            </p:spPr>
            <p:txBody>
              <a:bodyPr/>
              <a:lstStyle/>
              <a:p>
                <a:r>
                  <a:rPr lang="zh-CN" altLang="en-US">
                    <a:noFill/>
                  </a:rPr>
                  <a:t> </a:t>
                </a:r>
              </a:p>
            </p:txBody>
          </p:sp>
        </mc:Fallback>
      </mc:AlternateContent>
      <p:sp>
        <p:nvSpPr>
          <p:cNvPr id="5" name="矩形 4"/>
          <p:cNvSpPr/>
          <p:nvPr/>
        </p:nvSpPr>
        <p:spPr>
          <a:xfrm>
            <a:off x="1464427" y="973138"/>
            <a:ext cx="1202573" cy="523220"/>
          </a:xfrm>
          <a:prstGeom prst="rect">
            <a:avLst/>
          </a:prstGeom>
        </p:spPr>
        <p:txBody>
          <a:bodyPr wrap="none">
            <a:spAutoFit/>
          </a:bodyPr>
          <a:lstStyle/>
          <a:p>
            <a:r>
              <a:rPr lang="zh-CN" altLang="en-US" sz="2800" dirty="0" smtClean="0">
                <a:solidFill>
                  <a:srgbClr val="7030A0"/>
                </a:solidFill>
              </a:rPr>
              <a:t>定理</a:t>
            </a:r>
            <a:r>
              <a:rPr lang="en-US" altLang="zh-CN" sz="2800" dirty="0" smtClean="0">
                <a:solidFill>
                  <a:srgbClr val="7030A0"/>
                </a:solidFill>
              </a:rPr>
              <a:t>2 </a:t>
            </a:r>
            <a:endParaRPr lang="zh-CN" altLang="en-US" sz="2800" dirty="0">
              <a:solidFill>
                <a:srgbClr val="7030A0"/>
              </a:solidFill>
            </a:endParaRPr>
          </a:p>
        </p:txBody>
      </p:sp>
      <mc:AlternateContent xmlns:mc="http://schemas.openxmlformats.org/markup-compatibility/2006" xmlns:a14="http://schemas.microsoft.com/office/drawing/2010/main">
        <mc:Choice Requires="a14">
          <p:sp>
            <p:nvSpPr>
              <p:cNvPr id="6" name="矩形 5"/>
              <p:cNvSpPr/>
              <p:nvPr/>
            </p:nvSpPr>
            <p:spPr>
              <a:xfrm>
                <a:off x="2953451" y="2227319"/>
                <a:ext cx="2963825" cy="635046"/>
              </a:xfrm>
              <a:prstGeom prst="rect">
                <a:avLst/>
              </a:prstGeom>
            </p:spPr>
            <p:txBody>
              <a:bodyPr wrap="non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𝑥</m:t>
                        </m:r>
                      </m:den>
                    </m:f>
                    <m:r>
                      <a:rPr lang="zh-CN" altLang="en-US" sz="2400" i="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i="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i="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𝑢</m:t>
                        </m:r>
                      </m:den>
                    </m:f>
                    <m:r>
                      <a:rPr lang="zh-CN" altLang="en-US" sz="2400" i="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𝑢</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𝑥</m:t>
                        </m:r>
                      </m:den>
                    </m:f>
                    <m:r>
                      <a:rPr lang="zh-CN" altLang="en-US" sz="2400" i="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i="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i="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𝑣</m:t>
                        </m:r>
                      </m:den>
                    </m:f>
                    <m:r>
                      <a:rPr lang="zh-CN" altLang="en-US" sz="2400" i="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𝑣</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𝑥</m:t>
                        </m:r>
                      </m:den>
                    </m:f>
                  </m:oMath>
                </a14:m>
                <a:r>
                  <a:rPr lang="zh-CN" altLang="en-US" sz="2400" dirty="0" smtClean="0">
                    <a:solidFill>
                      <a:srgbClr val="0000FF"/>
                    </a:solidFill>
                  </a:rPr>
                  <a:t> </a:t>
                </a:r>
                <a:endParaRPr lang="zh-CN" altLang="en-US" sz="2400" dirty="0">
                  <a:solidFill>
                    <a:srgbClr val="0000FF"/>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2953451" y="2227319"/>
                <a:ext cx="2963825" cy="635046"/>
              </a:xfrm>
              <a:prstGeom prst="rect">
                <a:avLst/>
              </a:prstGeom>
              <a:blipFill>
                <a:blip r:embed="rId4"/>
                <a:stretch>
                  <a:fillRect/>
                </a:stretch>
              </a:blipFill>
            </p:spPr>
            <p:txBody>
              <a:bodyPr/>
              <a:lstStyle/>
              <a:p>
                <a:r>
                  <a:rPr lang="zh-CN" altLang="en-US">
                    <a:noFill/>
                  </a:rPr>
                  <a:t> </a:t>
                </a:r>
              </a:p>
            </p:txBody>
          </p:sp>
        </mc:Fallback>
      </mc:AlternateContent>
      <p:sp>
        <p:nvSpPr>
          <p:cNvPr id="7" name="矩形 6"/>
          <p:cNvSpPr/>
          <p:nvPr/>
        </p:nvSpPr>
        <p:spPr>
          <a:xfrm>
            <a:off x="10671344" y="2227319"/>
            <a:ext cx="800219" cy="461665"/>
          </a:xfrm>
          <a:prstGeom prst="rect">
            <a:avLst/>
          </a:prstGeom>
        </p:spPr>
        <p:txBody>
          <a:bodyPr wrap="none">
            <a:spAutoFit/>
          </a:bodyPr>
          <a:lstStyle/>
          <a:p>
            <a:r>
              <a:rPr lang="zh-CN" altLang="en-US" sz="2400" b="1" dirty="0" smtClean="0">
                <a:solidFill>
                  <a:srgbClr val="FF0000"/>
                </a:solidFill>
              </a:rPr>
              <a:t>叠加</a:t>
            </a:r>
            <a:endParaRPr lang="zh-CN" altLang="en-US" b="1" dirty="0">
              <a:solidFill>
                <a:srgbClr val="FF0000"/>
              </a:solidFill>
            </a:endParaRPr>
          </a:p>
        </p:txBody>
      </p:sp>
      <mc:AlternateContent xmlns:mc="http://schemas.openxmlformats.org/markup-compatibility/2006" xmlns:a14="http://schemas.microsoft.com/office/drawing/2010/main">
        <mc:Choice Requires="a14">
          <p:sp>
            <p:nvSpPr>
              <p:cNvPr id="8" name="矩形 7"/>
              <p:cNvSpPr/>
              <p:nvPr/>
            </p:nvSpPr>
            <p:spPr>
              <a:xfrm>
                <a:off x="6480544" y="2227319"/>
                <a:ext cx="2980688" cy="676595"/>
              </a:xfrm>
              <a:prstGeom prst="rect">
                <a:avLst/>
              </a:prstGeom>
            </p:spPr>
            <p:txBody>
              <a:bodyPr wrap="non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𝑦</m:t>
                        </m:r>
                      </m:den>
                    </m:f>
                    <m:r>
                      <a:rPr lang="zh-CN" altLang="en-US" sz="2400" i="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i="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i="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𝑢</m:t>
                        </m:r>
                      </m:den>
                    </m:f>
                    <m:r>
                      <a:rPr lang="zh-CN" altLang="en-US" sz="2400" i="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𝑢</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𝑦</m:t>
                        </m:r>
                      </m:den>
                    </m:f>
                    <m:r>
                      <a:rPr lang="zh-CN" altLang="en-US" sz="2400" i="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i="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i="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𝑣</m:t>
                        </m:r>
                      </m:den>
                    </m:f>
                    <m:r>
                      <a:rPr lang="zh-CN" altLang="en-US" sz="2400" i="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𝑣</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𝑦</m:t>
                        </m:r>
                      </m:den>
                    </m:f>
                  </m:oMath>
                </a14:m>
                <a:r>
                  <a:rPr lang="zh-CN" altLang="en-US" sz="2400" dirty="0" smtClean="0">
                    <a:solidFill>
                      <a:srgbClr val="0000FF"/>
                    </a:solidFill>
                  </a:rPr>
                  <a:t> </a:t>
                </a:r>
                <a:endParaRPr lang="zh-CN" altLang="en-US" sz="2400" dirty="0">
                  <a:solidFill>
                    <a:srgbClr val="0000FF"/>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6480544" y="2227319"/>
                <a:ext cx="2980688" cy="676595"/>
              </a:xfrm>
              <a:prstGeom prst="rect">
                <a:avLst/>
              </a:prstGeom>
              <a:blipFill>
                <a:blip r:embed="rId5"/>
                <a:stretch>
                  <a:fillRect/>
                </a:stretch>
              </a:blipFill>
            </p:spPr>
            <p:txBody>
              <a:bodyPr/>
              <a:lstStyle/>
              <a:p>
                <a:r>
                  <a:rPr lang="zh-CN" altLang="en-US">
                    <a:noFill/>
                  </a:rPr>
                  <a:t> </a:t>
                </a:r>
              </a:p>
            </p:txBody>
          </p:sp>
        </mc:Fallback>
      </mc:AlternateContent>
      <p:sp>
        <p:nvSpPr>
          <p:cNvPr id="9" name="矩形 8"/>
          <p:cNvSpPr/>
          <p:nvPr/>
        </p:nvSpPr>
        <p:spPr>
          <a:xfrm>
            <a:off x="1250842" y="3618694"/>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3</a:t>
            </a:r>
            <a:r>
              <a:rPr lang="en-US" altLang="zh-CN" sz="2400" b="1" dirty="0" smtClean="0">
                <a:solidFill>
                  <a:prstClr val="black"/>
                </a:solidFill>
                <a:ea typeface="黑体" panose="02010609060101010101" pitchFamily="49" charset="-122"/>
              </a:rPr>
              <a:t> </a:t>
            </a:r>
            <a:endParaRPr lang="zh-CN" altLang="en-US" sz="1600" dirty="0"/>
          </a:p>
        </p:txBody>
      </p:sp>
      <p:sp>
        <p:nvSpPr>
          <p:cNvPr id="10" name="Text Box 5"/>
          <p:cNvSpPr txBox="1">
            <a:spLocks noChangeArrowheads="1"/>
          </p:cNvSpPr>
          <p:nvPr/>
        </p:nvSpPr>
        <p:spPr bwMode="auto">
          <a:xfrm>
            <a:off x="1250842" y="4274855"/>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11" name="矩形 10"/>
              <p:cNvSpPr/>
              <p:nvPr/>
            </p:nvSpPr>
            <p:spPr>
              <a:xfrm>
                <a:off x="2001368" y="3535351"/>
                <a:ext cx="6454972" cy="676595"/>
              </a:xfrm>
              <a:prstGeom prst="rect">
                <a:avLst/>
              </a:prstGeom>
            </p:spPr>
            <p:txBody>
              <a:bodyPr wrap="none">
                <a:spAutoFit/>
              </a:bodyPr>
              <a:lstStyle/>
              <a:p>
                <a:r>
                  <a:rPr lang="zh-CN" altLang="en-US" sz="2400" dirty="0" smtClean="0"/>
                  <a:t>设</a:t>
                </a:r>
                <a14:m>
                  <m:oMath xmlns:m="http://schemas.openxmlformats.org/officeDocument/2006/math">
                    <m:r>
                      <a:rPr lang="zh-CN" altLang="en-US" sz="2400" i="1">
                        <a:latin typeface="Cambria Math" panose="02040503050406030204" pitchFamily="18" charset="0"/>
                      </a:rPr>
                      <m:t>𝑧</m:t>
                    </m:r>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en-US" altLang="zh-CN" sz="2400" b="0" i="1" smtClean="0">
                            <a:latin typeface="Cambria Math" panose="02040503050406030204" pitchFamily="18" charset="0"/>
                          </a:rPr>
                          <m:t>𝑒</m:t>
                        </m:r>
                      </m:e>
                      <m:sup>
                        <m:r>
                          <a:rPr lang="zh-CN" altLang="en-US" sz="2400" i="1">
                            <a:latin typeface="Cambria Math" panose="02040503050406030204" pitchFamily="18" charset="0"/>
                          </a:rPr>
                          <m:t>𝑢</m:t>
                        </m:r>
                      </m:sup>
                    </m:sSup>
                    <m:r>
                      <m:rPr>
                        <m:sty m:val="p"/>
                      </m:rPr>
                      <a:rPr lang="zh-CN" altLang="en-US" sz="2400" i="0">
                        <a:latin typeface="Cambria Math" panose="02040503050406030204" pitchFamily="18" charset="0"/>
                      </a:rPr>
                      <m:t>sin</m:t>
                    </m:r>
                    <m:r>
                      <a:rPr lang="zh-CN" altLang="en-US" sz="2400" i="1">
                        <a:latin typeface="Cambria Math" panose="02040503050406030204" pitchFamily="18" charset="0"/>
                      </a:rPr>
                      <m:t>𝑣</m:t>
                    </m:r>
                    <m:r>
                      <a:rPr lang="zh-CN" altLang="en-US" sz="2400" i="0">
                        <a:latin typeface="Cambria Math" panose="02040503050406030204" pitchFamily="18" charset="0"/>
                      </a:rPr>
                      <m:t>,</m:t>
                    </m:r>
                  </m:oMath>
                </a14:m>
                <a:r>
                  <a:rPr lang="zh-CN" altLang="en-US" sz="2400" dirty="0" smtClean="0"/>
                  <a:t>而</a:t>
                </a:r>
                <a14:m>
                  <m:oMath xmlns:m="http://schemas.openxmlformats.org/officeDocument/2006/math">
                    <m:r>
                      <a:rPr lang="zh-CN" altLang="en-US" sz="2400" i="1">
                        <a:latin typeface="Cambria Math" panose="02040503050406030204" pitchFamily="18" charset="0"/>
                      </a:rPr>
                      <m:t>𝑢</m:t>
                    </m:r>
                    <m:r>
                      <a:rPr lang="zh-CN" altLang="en-US" sz="2400">
                        <a:latin typeface="Cambria Math" panose="02040503050406030204" pitchFamily="18" charset="0"/>
                      </a:rPr>
                      <m:t>=</m:t>
                    </m:r>
                    <m:r>
                      <a:rPr lang="zh-CN" altLang="en-US" sz="2400" i="1">
                        <a:latin typeface="Cambria Math" panose="02040503050406030204" pitchFamily="18" charset="0"/>
                      </a:rPr>
                      <m:t>𝑥𝑦</m:t>
                    </m:r>
                    <m:r>
                      <a:rPr lang="zh-CN" altLang="en-US" sz="2400">
                        <a:latin typeface="Cambria Math" panose="02040503050406030204" pitchFamily="18" charset="0"/>
                      </a:rPr>
                      <m:t>,</m:t>
                    </m:r>
                    <m:r>
                      <a:rPr lang="zh-CN" altLang="en-US" sz="2400" i="1">
                        <a:latin typeface="Cambria Math" panose="02040503050406030204" pitchFamily="18" charset="0"/>
                      </a:rPr>
                      <m:t>𝑣</m:t>
                    </m:r>
                    <m:r>
                      <a:rPr lang="zh-CN" altLang="en-US" sz="2400">
                        <a:latin typeface="Cambria Math" panose="02040503050406030204" pitchFamily="18" charset="0"/>
                      </a:rPr>
                      <m:t>=</m:t>
                    </m:r>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𝑦</m:t>
                    </m:r>
                    <m:r>
                      <a:rPr lang="zh-CN" altLang="en-US" sz="2400">
                        <a:latin typeface="Cambria Math" panose="02040503050406030204" pitchFamily="18" charset="0"/>
                      </a:rPr>
                      <m:t>,</m:t>
                    </m:r>
                  </m:oMath>
                </a14:m>
                <a:r>
                  <a:rPr lang="zh-CN" altLang="en-US" sz="2400" dirty="0" smtClean="0"/>
                  <a:t>求</a:t>
                </a:r>
                <a14:m>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𝑥</m:t>
                        </m:r>
                      </m:den>
                    </m:f>
                  </m:oMath>
                </a14:m>
                <a:r>
                  <a:rPr lang="zh-CN" altLang="en-US" sz="2400" dirty="0" smtClean="0"/>
                  <a:t>和</a:t>
                </a:r>
                <a14:m>
                  <m:oMath xmlns:m="http://schemas.openxmlformats.org/officeDocument/2006/math">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𝑦</m:t>
                        </m:r>
                      </m:den>
                    </m:f>
                  </m:oMath>
                </a14:m>
                <a:r>
                  <a:rPr lang="zh-CN" altLang="en-US" sz="2400" dirty="0" smtClean="0"/>
                  <a:t>。 </a:t>
                </a:r>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2001368" y="3535351"/>
                <a:ext cx="6454972" cy="676595"/>
              </a:xfrm>
              <a:prstGeom prst="rect">
                <a:avLst/>
              </a:prstGeom>
              <a:blipFill>
                <a:blip r:embed="rId6"/>
                <a:stretch>
                  <a:fillRect l="-14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091858" y="4188164"/>
                <a:ext cx="2963825" cy="635046"/>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𝑥</m:t>
                        </m:r>
                      </m:den>
                    </m:f>
                    <m:r>
                      <a:rPr lang="zh-CN" altLang="en-US" sz="2400" i="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i="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a:rPr lang="zh-CN" altLang="en-US" sz="2400" i="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𝑢</m:t>
                        </m:r>
                      </m:den>
                    </m:f>
                    <m:r>
                      <a:rPr lang="zh-CN" altLang="en-US" sz="2400" i="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𝑢</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𝑥</m:t>
                        </m:r>
                      </m:den>
                    </m:f>
                    <m:r>
                      <a:rPr lang="zh-CN" altLang="en-US" sz="2400" i="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i="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a:rPr lang="zh-CN" altLang="en-US" sz="2400" i="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𝑣</m:t>
                        </m:r>
                      </m:den>
                    </m:f>
                    <m:r>
                      <a:rPr lang="zh-CN" altLang="en-US" sz="2400" i="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𝑣</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𝑥</m:t>
                        </m:r>
                      </m:den>
                    </m:f>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2091858" y="4188164"/>
                <a:ext cx="2963825" cy="63504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514816" y="5009715"/>
                <a:ext cx="358021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smtClean="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zh-CN" altLang="en-US" sz="2400" i="1">
                              <a:solidFill>
                                <a:prstClr val="black"/>
                              </a:solidFill>
                              <a:latin typeface="Cambria Math" panose="02040503050406030204" pitchFamily="18" charset="0"/>
                            </a:rPr>
                            <m:t>𝑢</m:t>
                          </m:r>
                        </m:sup>
                      </m:sSup>
                      <m:r>
                        <m:rPr>
                          <m:sty m:val="p"/>
                        </m:rPr>
                        <a:rPr lang="zh-CN" altLang="en-US" sz="2400">
                          <a:solidFill>
                            <a:prstClr val="black"/>
                          </a:solidFill>
                          <a:latin typeface="Cambria Math" panose="02040503050406030204" pitchFamily="18" charset="0"/>
                        </a:rPr>
                        <m:t>sin</m:t>
                      </m:r>
                      <m:r>
                        <a:rPr lang="zh-CN" altLang="en-US" sz="2400" i="1">
                          <a:solidFill>
                            <a:prstClr val="black"/>
                          </a:solidFill>
                          <a:latin typeface="Cambria Math" panose="02040503050406030204" pitchFamily="18" charset="0"/>
                        </a:rPr>
                        <m:t>𝑣</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zh-CN" altLang="en-US" sz="2400" i="1">
                              <a:solidFill>
                                <a:prstClr val="black"/>
                              </a:solidFill>
                              <a:latin typeface="Cambria Math" panose="02040503050406030204" pitchFamily="18" charset="0"/>
                            </a:rPr>
                            <m:t>𝑢</m:t>
                          </m:r>
                        </m:sup>
                      </m:sSup>
                      <m:r>
                        <m:rPr>
                          <m:sty m:val="p"/>
                        </m:rPr>
                        <a:rPr lang="en-US" altLang="zh-CN" sz="2400" b="0" i="0" smtClean="0">
                          <a:solidFill>
                            <a:prstClr val="black"/>
                          </a:solidFill>
                          <a:latin typeface="Cambria Math" panose="02040503050406030204" pitchFamily="18" charset="0"/>
                        </a:rPr>
                        <m:t>cos</m:t>
                      </m:r>
                      <m:r>
                        <a:rPr lang="zh-CN" altLang="en-US" sz="2400" i="1">
                          <a:solidFill>
                            <a:prstClr val="black"/>
                          </a:solidFill>
                          <a:latin typeface="Cambria Math" panose="02040503050406030204" pitchFamily="18" charset="0"/>
                        </a:rPr>
                        <m:t>𝑣</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2514816" y="5009715"/>
                <a:ext cx="3580211" cy="461665"/>
              </a:xfrm>
              <a:prstGeom prst="rect">
                <a:avLst/>
              </a:prstGeom>
              <a:blipFill>
                <a:blip r:embed="rId8"/>
                <a:stretch>
                  <a:fillRect b="-118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564842" y="5619502"/>
                <a:ext cx="4833374" cy="461665"/>
              </a:xfrm>
              <a:prstGeom prst="rect">
                <a:avLst/>
              </a:prstGeom>
            </p:spPr>
            <p:txBody>
              <a:bodyPr wrap="none">
                <a:spAutoFit/>
              </a:bodyPr>
              <a:lstStyle/>
              <a:p>
                <a14:m>
                  <m:oMath xmlns:m="http://schemas.openxmlformats.org/officeDocument/2006/math">
                    <m:r>
                      <a:rPr lang="zh-CN" altLang="en-US" sz="2400"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en-US" altLang="zh-CN" sz="2400" b="0" i="1" smtClean="0">
                            <a:solidFill>
                              <a:prstClr val="black"/>
                            </a:solidFill>
                            <a:latin typeface="Cambria Math" panose="02040503050406030204" pitchFamily="18" charset="0"/>
                          </a:rPr>
                          <m:t>𝑥𝑦</m:t>
                        </m:r>
                      </m:sup>
                    </m:sSup>
                    <m:r>
                      <m:rPr>
                        <m:sty m:val="p"/>
                      </m:rPr>
                      <a:rPr lang="zh-CN" altLang="en-US" sz="2400">
                        <a:solidFill>
                          <a:prstClr val="black"/>
                        </a:solidFill>
                        <a:latin typeface="Cambria Math" panose="02040503050406030204" pitchFamily="18" charset="0"/>
                      </a:rPr>
                      <m:t>sin</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en-US" altLang="zh-CN" sz="2400" b="0" i="1" smtClean="0">
                            <a:solidFill>
                              <a:prstClr val="black"/>
                            </a:solidFill>
                            <a:latin typeface="Cambria Math" panose="02040503050406030204" pitchFamily="18" charset="0"/>
                          </a:rPr>
                          <m:t>𝑥𝑦</m:t>
                        </m:r>
                      </m:sup>
                    </m:sSup>
                    <m:r>
                      <m:rPr>
                        <m:sty m:val="p"/>
                      </m:rPr>
                      <a:rPr lang="en-US" altLang="zh-CN" sz="2400" b="0" i="0" smtClean="0">
                        <a:solidFill>
                          <a:prstClr val="black"/>
                        </a:solidFill>
                        <a:latin typeface="Cambria Math" panose="02040503050406030204" pitchFamily="18" charset="0"/>
                      </a:rPr>
                      <m:t>cos</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oMath>
                </a14:m>
                <a:r>
                  <a:rPr lang="zh-CN" altLang="en-US" dirty="0" smtClean="0"/>
                  <a:t> </a:t>
                </a:r>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2564842" y="5619502"/>
                <a:ext cx="4833374" cy="461665"/>
              </a:xfrm>
              <a:prstGeom prst="rect">
                <a:avLst/>
              </a:prstGeom>
              <a:blipFill>
                <a:blip r:embed="rId9"/>
                <a:stretch>
                  <a:fillRect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6824571" y="4211946"/>
                <a:ext cx="2980688" cy="676595"/>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𝑦</m:t>
                        </m:r>
                      </m:den>
                    </m:f>
                    <m:r>
                      <a:rPr lang="zh-CN" altLang="en-US" sz="2400" i="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i="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a:rPr lang="zh-CN" altLang="en-US" sz="2400" i="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𝑢</m:t>
                        </m:r>
                      </m:den>
                    </m:f>
                    <m:r>
                      <a:rPr lang="zh-CN" altLang="en-US" sz="2400" i="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𝑢</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𝑦</m:t>
                        </m:r>
                      </m:den>
                    </m:f>
                    <m:r>
                      <a:rPr lang="zh-CN" altLang="en-US" sz="2400" i="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i="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a:rPr lang="zh-CN" altLang="en-US" sz="2400" i="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𝑣</m:t>
                        </m:r>
                      </m:den>
                    </m:f>
                    <m:r>
                      <a:rPr lang="zh-CN" altLang="en-US" sz="2400" i="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𝑣</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𝑦</m:t>
                        </m:r>
                      </m:den>
                    </m:f>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6824571" y="4211946"/>
                <a:ext cx="2980688" cy="67659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7247529" y="5033497"/>
                <a:ext cx="358021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smtClean="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zh-CN" altLang="en-US" sz="2400" i="1">
                              <a:solidFill>
                                <a:prstClr val="black"/>
                              </a:solidFill>
                              <a:latin typeface="Cambria Math" panose="02040503050406030204" pitchFamily="18" charset="0"/>
                            </a:rPr>
                            <m:t>𝑢</m:t>
                          </m:r>
                        </m:sup>
                      </m:sSup>
                      <m:r>
                        <m:rPr>
                          <m:sty m:val="p"/>
                        </m:rPr>
                        <a:rPr lang="zh-CN" altLang="en-US" sz="2400">
                          <a:solidFill>
                            <a:prstClr val="black"/>
                          </a:solidFill>
                          <a:latin typeface="Cambria Math" panose="02040503050406030204" pitchFamily="18" charset="0"/>
                        </a:rPr>
                        <m:t>sin</m:t>
                      </m:r>
                      <m:r>
                        <a:rPr lang="zh-CN" altLang="en-US" sz="2400" i="1">
                          <a:solidFill>
                            <a:prstClr val="black"/>
                          </a:solidFill>
                          <a:latin typeface="Cambria Math" panose="02040503050406030204" pitchFamily="18" charset="0"/>
                        </a:rPr>
                        <m:t>𝑣</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zh-CN" altLang="en-US" sz="2400" i="1">
                              <a:solidFill>
                                <a:prstClr val="black"/>
                              </a:solidFill>
                              <a:latin typeface="Cambria Math" panose="02040503050406030204" pitchFamily="18" charset="0"/>
                            </a:rPr>
                            <m:t>𝑢</m:t>
                          </m:r>
                        </m:sup>
                      </m:sSup>
                      <m:r>
                        <m:rPr>
                          <m:sty m:val="p"/>
                        </m:rPr>
                        <a:rPr lang="en-US" altLang="zh-CN" sz="2400" b="0" i="0" smtClean="0">
                          <a:solidFill>
                            <a:prstClr val="black"/>
                          </a:solidFill>
                          <a:latin typeface="Cambria Math" panose="02040503050406030204" pitchFamily="18" charset="0"/>
                        </a:rPr>
                        <m:t>cos</m:t>
                      </m:r>
                      <m:r>
                        <a:rPr lang="zh-CN" altLang="en-US" sz="2400" i="1">
                          <a:solidFill>
                            <a:prstClr val="black"/>
                          </a:solidFill>
                          <a:latin typeface="Cambria Math" panose="02040503050406030204" pitchFamily="18" charset="0"/>
                        </a:rPr>
                        <m:t>𝑣</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7247529" y="5033497"/>
                <a:ext cx="3580211" cy="46166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7297555" y="5643284"/>
                <a:ext cx="4833374" cy="461665"/>
              </a:xfrm>
              <a:prstGeom prst="rect">
                <a:avLst/>
              </a:prstGeom>
            </p:spPr>
            <p:txBody>
              <a:bodyPr wrap="none">
                <a:spAutoFit/>
              </a:bodyPr>
              <a:lstStyle/>
              <a:p>
                <a14:m>
                  <m:oMath xmlns:m="http://schemas.openxmlformats.org/officeDocument/2006/math">
                    <m:r>
                      <a:rPr lang="zh-CN" altLang="en-US" sz="2400"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en-US" altLang="zh-CN" sz="2400" b="0" i="1" smtClean="0">
                            <a:solidFill>
                              <a:prstClr val="black"/>
                            </a:solidFill>
                            <a:latin typeface="Cambria Math" panose="02040503050406030204" pitchFamily="18" charset="0"/>
                          </a:rPr>
                          <m:t>𝑥𝑦</m:t>
                        </m:r>
                      </m:sup>
                    </m:sSup>
                    <m:r>
                      <m:rPr>
                        <m:sty m:val="p"/>
                      </m:rPr>
                      <a:rPr lang="zh-CN" altLang="en-US" sz="2400">
                        <a:solidFill>
                          <a:prstClr val="black"/>
                        </a:solidFill>
                        <a:latin typeface="Cambria Math" panose="02040503050406030204" pitchFamily="18" charset="0"/>
                      </a:rPr>
                      <m:t>sin</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en-US" altLang="zh-CN" sz="2400" b="0" i="1" smtClean="0">
                            <a:solidFill>
                              <a:prstClr val="black"/>
                            </a:solidFill>
                            <a:latin typeface="Cambria Math" panose="02040503050406030204" pitchFamily="18" charset="0"/>
                          </a:rPr>
                          <m:t>𝑥𝑦</m:t>
                        </m:r>
                      </m:sup>
                    </m:sSup>
                    <m:r>
                      <m:rPr>
                        <m:sty m:val="p"/>
                      </m:rPr>
                      <a:rPr lang="en-US" altLang="zh-CN" sz="2400" b="0" i="0" smtClean="0">
                        <a:solidFill>
                          <a:prstClr val="black"/>
                        </a:solidFill>
                        <a:latin typeface="Cambria Math" panose="02040503050406030204" pitchFamily="18" charset="0"/>
                      </a:rPr>
                      <m:t>cos</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oMath>
                </a14:m>
                <a:r>
                  <a:rPr lang="zh-CN" altLang="en-US" dirty="0" smtClean="0"/>
                  <a:t> </a:t>
                </a:r>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7297555" y="5643284"/>
                <a:ext cx="4833374" cy="461665"/>
              </a:xfrm>
              <a:prstGeom prst="rect">
                <a:avLst/>
              </a:prstGeom>
              <a:blipFill>
                <a:blip r:embed="rId12"/>
                <a:stretch>
                  <a:fillRect b="-20000"/>
                </a:stretch>
              </a:blipFill>
            </p:spPr>
            <p:txBody>
              <a:bodyPr/>
              <a:lstStyle/>
              <a:p>
                <a:r>
                  <a:rPr lang="zh-CN" altLang="en-US">
                    <a:noFill/>
                  </a:rPr>
                  <a:t> </a:t>
                </a:r>
              </a:p>
            </p:txBody>
          </p:sp>
        </mc:Fallback>
      </mc:AlternateContent>
      <p:sp>
        <p:nvSpPr>
          <p:cNvPr id="19" name="矩形 18"/>
          <p:cNvSpPr/>
          <p:nvPr/>
        </p:nvSpPr>
        <p:spPr>
          <a:xfrm>
            <a:off x="1464427" y="2962533"/>
            <a:ext cx="4663456" cy="461665"/>
          </a:xfrm>
          <a:prstGeom prst="rect">
            <a:avLst/>
          </a:prstGeom>
        </p:spPr>
        <p:txBody>
          <a:bodyPr wrap="none">
            <a:spAutoFit/>
          </a:bodyPr>
          <a:lstStyle/>
          <a:p>
            <a:r>
              <a:rPr lang="zh-CN" altLang="en-US" sz="2400" dirty="0" smtClean="0">
                <a:solidFill>
                  <a:srgbClr val="0000FF"/>
                </a:solidFill>
              </a:rPr>
              <a:t>推广：中间</a:t>
            </a:r>
            <a:r>
              <a:rPr lang="zh-CN" altLang="en-US" sz="2400" dirty="0">
                <a:solidFill>
                  <a:srgbClr val="0000FF"/>
                </a:solidFill>
              </a:rPr>
              <a:t>变量多于两个的情形</a:t>
            </a:r>
            <a:r>
              <a:rPr lang="en-US" altLang="zh-CN" sz="2400" dirty="0">
                <a:solidFill>
                  <a:srgbClr val="0000FF"/>
                </a:solidFill>
              </a:rPr>
              <a:t>. </a:t>
            </a:r>
          </a:p>
        </p:txBody>
      </p:sp>
      <mc:AlternateContent xmlns:mc="http://schemas.openxmlformats.org/markup-compatibility/2006" xmlns:a14="http://schemas.microsoft.com/office/drawing/2010/main">
        <mc:Choice Requires="a14">
          <p:sp>
            <p:nvSpPr>
              <p:cNvPr id="20" name="矩形 19"/>
              <p:cNvSpPr/>
              <p:nvPr/>
            </p:nvSpPr>
            <p:spPr>
              <a:xfrm>
                <a:off x="70207" y="2245949"/>
                <a:ext cx="2601610" cy="645048"/>
              </a:xfrm>
              <a:prstGeom prst="rect">
                <a:avLst/>
              </a:prstGeom>
            </p:spPr>
            <p:txBody>
              <a:bodyPr wrap="none">
                <a:spAutoFit/>
              </a:bodyPr>
              <a:lstStyle/>
              <a:p>
                <a14:m>
                  <m:oMath xmlns:m="http://schemas.openxmlformats.org/officeDocument/2006/math">
                    <m:d>
                      <m:dPr>
                        <m:ctrlPr>
                          <a:rPr lang="en-US" altLang="zh-CN" sz="2400" i="1" smtClean="0">
                            <a:solidFill>
                              <a:srgbClr val="FF0000"/>
                            </a:solidFill>
                            <a:latin typeface="Cambria Math" panose="02040503050406030204" pitchFamily="18" charset="0"/>
                          </a:rPr>
                        </m:ctrlPr>
                      </m:dPr>
                      <m:e>
                        <m:f>
                          <m:fPr>
                            <m:ctrlPr>
                              <a:rPr lang="zh-CN" altLang="en-US" sz="2400" i="1">
                                <a:solidFill>
                                  <a:srgbClr val="FF0000"/>
                                </a:solidFill>
                                <a:latin typeface="Cambria Math" panose="02040503050406030204" pitchFamily="18" charset="0"/>
                              </a:rPr>
                            </m:ctrlPr>
                          </m:fPr>
                          <m:num>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zh-CN" altLang="en-US" sz="2400" i="1">
                                <a:solidFill>
                                  <a:srgbClr val="FF0000"/>
                                </a:solidFill>
                                <a:latin typeface="Cambria Math" panose="02040503050406030204" pitchFamily="18" charset="0"/>
                              </a:rPr>
                              <m:t>𝑧</m:t>
                            </m:r>
                          </m:num>
                          <m:den>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zh-CN" altLang="en-US" sz="2400" i="1">
                                <a:solidFill>
                                  <a:srgbClr val="FF0000"/>
                                </a:solidFill>
                                <a:latin typeface="Cambria Math" panose="02040503050406030204" pitchFamily="18" charset="0"/>
                              </a:rPr>
                              <m:t>𝑢</m:t>
                            </m:r>
                          </m:den>
                        </m:f>
                        <m:r>
                          <a:rPr lang="en-US" altLang="zh-CN" sz="2400" b="0" i="1" smtClean="0">
                            <a:solidFill>
                              <a:srgbClr val="FF0000"/>
                            </a:solidFill>
                            <a:latin typeface="Cambria Math" panose="02040503050406030204" pitchFamily="18" charset="0"/>
                          </a:rPr>
                          <m:t>,</m:t>
                        </m:r>
                        <m:f>
                          <m:fPr>
                            <m:ctrlPr>
                              <a:rPr lang="zh-CN" altLang="en-US" sz="2400" i="1">
                                <a:solidFill>
                                  <a:srgbClr val="FF0000"/>
                                </a:solidFill>
                                <a:latin typeface="Cambria Math" panose="02040503050406030204" pitchFamily="18" charset="0"/>
                              </a:rPr>
                            </m:ctrlPr>
                          </m:fPr>
                          <m:num>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zh-CN" altLang="en-US" sz="2400" i="1">
                                <a:solidFill>
                                  <a:srgbClr val="FF0000"/>
                                </a:solidFill>
                                <a:latin typeface="Cambria Math" panose="02040503050406030204" pitchFamily="18" charset="0"/>
                              </a:rPr>
                              <m:t>𝑧</m:t>
                            </m:r>
                          </m:num>
                          <m:den>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zh-CN" altLang="en-US" sz="2400" i="1">
                                <a:solidFill>
                                  <a:srgbClr val="FF0000"/>
                                </a:solidFill>
                                <a:latin typeface="Cambria Math" panose="02040503050406030204" pitchFamily="18" charset="0"/>
                              </a:rPr>
                              <m:t>𝑣</m:t>
                            </m:r>
                          </m:den>
                        </m:f>
                      </m:e>
                    </m:d>
                    <m:r>
                      <a:rPr lang="en-US" altLang="zh-CN" sz="2400" i="1" smtClean="0">
                        <a:solidFill>
                          <a:srgbClr val="FF0000"/>
                        </a:solidFill>
                        <a:latin typeface="Cambria Math" panose="02040503050406030204" pitchFamily="18" charset="0"/>
                        <a:ea typeface="Cambria Math" panose="02040503050406030204" pitchFamily="18" charset="0"/>
                      </a:rPr>
                      <m:t>∙</m:t>
                    </m:r>
                    <m:d>
                      <m:dPr>
                        <m:ctrlPr>
                          <a:rPr lang="en-US" altLang="zh-CN" sz="2400" i="1" smtClean="0">
                            <a:solidFill>
                              <a:srgbClr val="FF0000"/>
                            </a:solidFill>
                            <a:latin typeface="Cambria Math" panose="02040503050406030204" pitchFamily="18" charset="0"/>
                            <a:ea typeface="Cambria Math" panose="02040503050406030204" pitchFamily="18" charset="0"/>
                          </a:rPr>
                        </m:ctrlPr>
                      </m:dPr>
                      <m:e>
                        <m:f>
                          <m:fPr>
                            <m:ctrlPr>
                              <a:rPr lang="zh-CN" altLang="en-US" sz="2400" i="1">
                                <a:solidFill>
                                  <a:srgbClr val="FF0000"/>
                                </a:solidFill>
                                <a:latin typeface="Cambria Math" panose="02040503050406030204" pitchFamily="18" charset="0"/>
                              </a:rPr>
                            </m:ctrlPr>
                          </m:fPr>
                          <m:num>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zh-CN" altLang="en-US" sz="2400" i="1">
                                <a:solidFill>
                                  <a:srgbClr val="FF0000"/>
                                </a:solidFill>
                                <a:latin typeface="Cambria Math" panose="02040503050406030204" pitchFamily="18" charset="0"/>
                              </a:rPr>
                              <m:t>𝑢</m:t>
                            </m:r>
                          </m:num>
                          <m:den>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𝑥</m:t>
                            </m:r>
                          </m:den>
                        </m:f>
                        <m:r>
                          <a:rPr lang="en-US" altLang="zh-CN" sz="2400" b="0" i="1" smtClean="0">
                            <a:solidFill>
                              <a:srgbClr val="FF0000"/>
                            </a:solidFill>
                            <a:latin typeface="Cambria Math" panose="02040503050406030204" pitchFamily="18" charset="0"/>
                          </a:rPr>
                          <m:t>,</m:t>
                        </m:r>
                        <m:f>
                          <m:fPr>
                            <m:ctrlPr>
                              <a:rPr lang="zh-CN" altLang="en-US" sz="2400" i="1">
                                <a:solidFill>
                                  <a:srgbClr val="FF0000"/>
                                </a:solidFill>
                                <a:latin typeface="Cambria Math" panose="02040503050406030204" pitchFamily="18" charset="0"/>
                              </a:rPr>
                            </m:ctrlPr>
                          </m:fPr>
                          <m:num>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zh-CN" altLang="en-US" sz="2400" i="1">
                                <a:solidFill>
                                  <a:srgbClr val="FF0000"/>
                                </a:solidFill>
                                <a:latin typeface="Cambria Math" panose="02040503050406030204" pitchFamily="18" charset="0"/>
                              </a:rPr>
                              <m:t>𝑣</m:t>
                            </m:r>
                          </m:num>
                          <m:den>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𝑥</m:t>
                            </m:r>
                          </m:den>
                        </m:f>
                      </m:e>
                    </m:d>
                  </m:oMath>
                </a14:m>
                <a:r>
                  <a:rPr lang="zh-CN" altLang="en-US" dirty="0" smtClean="0">
                    <a:solidFill>
                      <a:srgbClr val="FF0000"/>
                    </a:solidFill>
                  </a:rPr>
                  <a:t> </a:t>
                </a:r>
                <a:endParaRPr lang="zh-CN" altLang="en-US" dirty="0">
                  <a:solidFill>
                    <a:srgbClr val="FF0000"/>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70207" y="2245949"/>
                <a:ext cx="2601610" cy="645048"/>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9291303" y="2780963"/>
                <a:ext cx="2605137" cy="677108"/>
              </a:xfrm>
              <a:prstGeom prst="rect">
                <a:avLst/>
              </a:prstGeom>
            </p:spPr>
            <p:txBody>
              <a:bodyPr wrap="none">
                <a:spAutoFit/>
              </a:bodyPr>
              <a:lstStyle/>
              <a:p>
                <a14:m>
                  <m:oMath xmlns:m="http://schemas.openxmlformats.org/officeDocument/2006/math">
                    <m:d>
                      <m:dPr>
                        <m:ctrlPr>
                          <a:rPr lang="en-US" altLang="zh-CN" sz="2400" i="1" smtClean="0">
                            <a:solidFill>
                              <a:srgbClr val="FF0000"/>
                            </a:solidFill>
                            <a:latin typeface="Cambria Math" panose="02040503050406030204" pitchFamily="18" charset="0"/>
                          </a:rPr>
                        </m:ctrlPr>
                      </m:dPr>
                      <m:e>
                        <m:f>
                          <m:fPr>
                            <m:ctrlPr>
                              <a:rPr lang="zh-CN" altLang="en-US" sz="2400" i="1">
                                <a:solidFill>
                                  <a:srgbClr val="FF0000"/>
                                </a:solidFill>
                                <a:latin typeface="Cambria Math" panose="02040503050406030204" pitchFamily="18" charset="0"/>
                              </a:rPr>
                            </m:ctrlPr>
                          </m:fPr>
                          <m:num>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zh-CN" altLang="en-US" sz="2400" i="1">
                                <a:solidFill>
                                  <a:srgbClr val="FF0000"/>
                                </a:solidFill>
                                <a:latin typeface="Cambria Math" panose="02040503050406030204" pitchFamily="18" charset="0"/>
                              </a:rPr>
                              <m:t>𝑧</m:t>
                            </m:r>
                          </m:num>
                          <m:den>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zh-CN" altLang="en-US" sz="2400" i="1">
                                <a:solidFill>
                                  <a:srgbClr val="FF0000"/>
                                </a:solidFill>
                                <a:latin typeface="Cambria Math" panose="02040503050406030204" pitchFamily="18" charset="0"/>
                              </a:rPr>
                              <m:t>𝑢</m:t>
                            </m:r>
                          </m:den>
                        </m:f>
                        <m:r>
                          <a:rPr lang="en-US" altLang="zh-CN" sz="2400" b="0" i="1" smtClean="0">
                            <a:solidFill>
                              <a:srgbClr val="FF0000"/>
                            </a:solidFill>
                            <a:latin typeface="Cambria Math" panose="02040503050406030204" pitchFamily="18" charset="0"/>
                          </a:rPr>
                          <m:t>,</m:t>
                        </m:r>
                        <m:f>
                          <m:fPr>
                            <m:ctrlPr>
                              <a:rPr lang="zh-CN" altLang="en-US" sz="2400" i="1">
                                <a:solidFill>
                                  <a:srgbClr val="FF0000"/>
                                </a:solidFill>
                                <a:latin typeface="Cambria Math" panose="02040503050406030204" pitchFamily="18" charset="0"/>
                              </a:rPr>
                            </m:ctrlPr>
                          </m:fPr>
                          <m:num>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zh-CN" altLang="en-US" sz="2400" i="1">
                                <a:solidFill>
                                  <a:srgbClr val="FF0000"/>
                                </a:solidFill>
                                <a:latin typeface="Cambria Math" panose="02040503050406030204" pitchFamily="18" charset="0"/>
                              </a:rPr>
                              <m:t>𝑧</m:t>
                            </m:r>
                          </m:num>
                          <m:den>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zh-CN" altLang="en-US" sz="2400" i="1">
                                <a:solidFill>
                                  <a:srgbClr val="FF0000"/>
                                </a:solidFill>
                                <a:latin typeface="Cambria Math" panose="02040503050406030204" pitchFamily="18" charset="0"/>
                              </a:rPr>
                              <m:t>𝑣</m:t>
                            </m:r>
                          </m:den>
                        </m:f>
                      </m:e>
                    </m:d>
                    <m:r>
                      <a:rPr lang="en-US" altLang="zh-CN" sz="2400" i="1" smtClean="0">
                        <a:solidFill>
                          <a:srgbClr val="FF0000"/>
                        </a:solidFill>
                        <a:latin typeface="Cambria Math" panose="02040503050406030204" pitchFamily="18" charset="0"/>
                        <a:ea typeface="Cambria Math" panose="02040503050406030204" pitchFamily="18" charset="0"/>
                      </a:rPr>
                      <m:t>∙</m:t>
                    </m:r>
                    <m:d>
                      <m:dPr>
                        <m:ctrlPr>
                          <a:rPr lang="en-US" altLang="zh-CN" sz="2400" i="1" smtClean="0">
                            <a:solidFill>
                              <a:srgbClr val="FF0000"/>
                            </a:solidFill>
                            <a:latin typeface="Cambria Math" panose="02040503050406030204" pitchFamily="18" charset="0"/>
                            <a:ea typeface="Cambria Math" panose="02040503050406030204" pitchFamily="18" charset="0"/>
                          </a:rPr>
                        </m:ctrlPr>
                      </m:dPr>
                      <m:e>
                        <m:f>
                          <m:fPr>
                            <m:ctrlPr>
                              <a:rPr lang="zh-CN" altLang="en-US" sz="2400" i="1">
                                <a:solidFill>
                                  <a:srgbClr val="FF0000"/>
                                </a:solidFill>
                                <a:latin typeface="Cambria Math" panose="02040503050406030204" pitchFamily="18" charset="0"/>
                              </a:rPr>
                            </m:ctrlPr>
                          </m:fPr>
                          <m:num>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zh-CN" altLang="en-US" sz="2400" i="1">
                                <a:solidFill>
                                  <a:srgbClr val="FF0000"/>
                                </a:solidFill>
                                <a:latin typeface="Cambria Math" panose="02040503050406030204" pitchFamily="18" charset="0"/>
                              </a:rPr>
                              <m:t>𝑢</m:t>
                            </m:r>
                          </m:num>
                          <m:den>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b="0" i="1" smtClean="0">
                                <a:solidFill>
                                  <a:srgbClr val="FF0000"/>
                                </a:solidFill>
                                <a:latin typeface="Cambria Math" panose="02040503050406030204" pitchFamily="18" charset="0"/>
                              </a:rPr>
                              <m:t>𝑦</m:t>
                            </m:r>
                          </m:den>
                        </m:f>
                        <m:r>
                          <a:rPr lang="en-US" altLang="zh-CN" sz="2400" b="0" i="1" smtClean="0">
                            <a:solidFill>
                              <a:srgbClr val="FF0000"/>
                            </a:solidFill>
                            <a:latin typeface="Cambria Math" panose="02040503050406030204" pitchFamily="18" charset="0"/>
                          </a:rPr>
                          <m:t>,</m:t>
                        </m:r>
                        <m:f>
                          <m:fPr>
                            <m:ctrlPr>
                              <a:rPr lang="zh-CN" altLang="en-US" sz="2400" i="1">
                                <a:solidFill>
                                  <a:srgbClr val="FF0000"/>
                                </a:solidFill>
                                <a:latin typeface="Cambria Math" panose="02040503050406030204" pitchFamily="18" charset="0"/>
                              </a:rPr>
                            </m:ctrlPr>
                          </m:fPr>
                          <m:num>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zh-CN" altLang="en-US" sz="2400" i="1">
                                <a:solidFill>
                                  <a:srgbClr val="FF0000"/>
                                </a:solidFill>
                                <a:latin typeface="Cambria Math" panose="02040503050406030204" pitchFamily="18" charset="0"/>
                              </a:rPr>
                              <m:t>𝑣</m:t>
                            </m:r>
                          </m:num>
                          <m:den>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b="0" i="1" smtClean="0">
                                <a:solidFill>
                                  <a:srgbClr val="FF0000"/>
                                </a:solidFill>
                                <a:latin typeface="Cambria Math" panose="02040503050406030204" pitchFamily="18" charset="0"/>
                              </a:rPr>
                              <m:t>𝑦</m:t>
                            </m:r>
                          </m:den>
                        </m:f>
                      </m:e>
                    </m:d>
                  </m:oMath>
                </a14:m>
                <a:r>
                  <a:rPr lang="zh-CN" altLang="en-US" dirty="0" smtClean="0">
                    <a:solidFill>
                      <a:srgbClr val="FF0000"/>
                    </a:solidFill>
                  </a:rPr>
                  <a:t> </a:t>
                </a:r>
                <a:endParaRPr lang="zh-CN" altLang="en-US" dirty="0">
                  <a:solidFill>
                    <a:srgbClr val="FF0000"/>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9291303" y="2780963"/>
                <a:ext cx="2605137" cy="677108"/>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4170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3" grpId="0"/>
      <p:bldP spid="14" grpId="0"/>
      <p:bldP spid="15" grpId="0"/>
      <p:bldP spid="16" grpId="0"/>
      <p:bldP spid="17" grpId="0"/>
      <p:bldP spid="18" grpId="0"/>
      <p:bldP spid="19" grpId="0"/>
      <p:bldP spid="20" grpId="0"/>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p:sp>
        <p:nvSpPr>
          <p:cNvPr id="3" name="矩形 2"/>
          <p:cNvSpPr/>
          <p:nvPr/>
        </p:nvSpPr>
        <p:spPr>
          <a:xfrm>
            <a:off x="1217592" y="448468"/>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4</a:t>
            </a:r>
            <a:r>
              <a:rPr lang="en-US" altLang="zh-CN" sz="2400" b="1" dirty="0" smtClean="0">
                <a:solidFill>
                  <a:prstClr val="black"/>
                </a:solidFill>
                <a:ea typeface="黑体" panose="02010609060101010101" pitchFamily="49" charset="-122"/>
              </a:rPr>
              <a:t> </a:t>
            </a:r>
            <a:endParaRPr lang="zh-CN" altLang="en-US" sz="1600" dirty="0"/>
          </a:p>
        </p:txBody>
      </p:sp>
      <mc:AlternateContent xmlns:mc="http://schemas.openxmlformats.org/markup-compatibility/2006" xmlns:a14="http://schemas.microsoft.com/office/drawing/2010/main">
        <mc:Choice Requires="a14">
          <p:sp>
            <p:nvSpPr>
              <p:cNvPr id="4" name="矩形 3"/>
              <p:cNvSpPr/>
              <p:nvPr/>
            </p:nvSpPr>
            <p:spPr>
              <a:xfrm>
                <a:off x="1968118" y="365125"/>
                <a:ext cx="6119176" cy="709618"/>
              </a:xfrm>
              <a:prstGeom prst="rect">
                <a:avLst/>
              </a:prstGeom>
            </p:spPr>
            <p:txBody>
              <a:bodyPr wrap="none">
                <a:spAutoFit/>
              </a:bodyPr>
              <a:lstStyle/>
              <a:p>
                <a:r>
                  <a:rPr lang="zh-CN" altLang="en-US" sz="2400" dirty="0" smtClean="0"/>
                  <a:t>设</a:t>
                </a:r>
                <a14:m>
                  <m:oMath xmlns:m="http://schemas.openxmlformats.org/officeDocument/2006/math">
                    <m:r>
                      <a:rPr lang="zh-CN" altLang="en-US" sz="2400" i="1">
                        <a:latin typeface="Cambria Math" panose="02040503050406030204" pitchFamily="18" charset="0"/>
                      </a:rPr>
                      <m:t>𝑧</m:t>
                    </m:r>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en-US" altLang="zh-CN" sz="2400" b="0" i="1" smtClean="0">
                            <a:latin typeface="Cambria Math" panose="02040503050406030204" pitchFamily="18" charset="0"/>
                          </a:rPr>
                          <m:t>𝑒</m:t>
                        </m:r>
                      </m:e>
                      <m:sup>
                        <m:r>
                          <a:rPr lang="zh-CN" altLang="en-US" sz="2400" i="1">
                            <a:latin typeface="Cambria Math" panose="02040503050406030204" pitchFamily="18" charset="0"/>
                          </a:rPr>
                          <m:t>𝑢</m:t>
                        </m:r>
                      </m:sup>
                    </m:sSup>
                    <m:r>
                      <m:rPr>
                        <m:sty m:val="p"/>
                      </m:rPr>
                      <a:rPr lang="zh-CN" altLang="en-US" sz="2400" i="0">
                        <a:latin typeface="Cambria Math" panose="02040503050406030204" pitchFamily="18" charset="0"/>
                      </a:rPr>
                      <m:t>sin</m:t>
                    </m:r>
                    <m:r>
                      <a:rPr lang="zh-CN" altLang="en-US" sz="2400" i="1">
                        <a:latin typeface="Cambria Math" panose="02040503050406030204" pitchFamily="18" charset="0"/>
                      </a:rPr>
                      <m:t>𝑣</m:t>
                    </m:r>
                    <m:r>
                      <a:rPr lang="zh-CN" altLang="en-US" sz="2400" i="0">
                        <a:latin typeface="Cambria Math" panose="02040503050406030204" pitchFamily="18" charset="0"/>
                      </a:rPr>
                      <m:t>,</m:t>
                    </m:r>
                  </m:oMath>
                </a14:m>
                <a:r>
                  <a:rPr lang="zh-CN" altLang="en-US" sz="2400" dirty="0" smtClean="0"/>
                  <a:t>而</a:t>
                </a:r>
                <a14:m>
                  <m:oMath xmlns:m="http://schemas.openxmlformats.org/officeDocument/2006/math">
                    <m:r>
                      <a:rPr lang="zh-CN" altLang="en-US" sz="2400" i="1">
                        <a:latin typeface="Cambria Math" panose="02040503050406030204" pitchFamily="18" charset="0"/>
                      </a:rPr>
                      <m:t>𝑢</m:t>
                    </m:r>
                    <m:r>
                      <a:rPr lang="zh-CN" altLang="en-US" sz="2400">
                        <a:latin typeface="Cambria Math" panose="02040503050406030204" pitchFamily="18" charset="0"/>
                      </a:rPr>
                      <m:t>=</m:t>
                    </m:r>
                    <m:r>
                      <a:rPr lang="zh-CN" altLang="en-US" sz="2400" i="1">
                        <a:latin typeface="Cambria Math" panose="02040503050406030204" pitchFamily="18" charset="0"/>
                      </a:rPr>
                      <m:t>𝑥𝑦</m:t>
                    </m:r>
                    <m:r>
                      <a:rPr lang="zh-CN" altLang="en-US" sz="2400">
                        <a:latin typeface="Cambria Math" panose="02040503050406030204" pitchFamily="18" charset="0"/>
                      </a:rPr>
                      <m:t>,</m:t>
                    </m:r>
                    <m:r>
                      <a:rPr lang="zh-CN" altLang="en-US" sz="2400" i="1">
                        <a:latin typeface="Cambria Math" panose="02040503050406030204" pitchFamily="18" charset="0"/>
                      </a:rPr>
                      <m:t>𝑣</m:t>
                    </m:r>
                    <m:r>
                      <a:rPr lang="zh-CN" altLang="en-US" sz="2400">
                        <a:latin typeface="Cambria Math" panose="02040503050406030204" pitchFamily="18" charset="0"/>
                      </a:rPr>
                      <m:t>=</m:t>
                    </m:r>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𝑦</m:t>
                    </m:r>
                    <m:r>
                      <a:rPr lang="zh-CN" altLang="en-US" sz="2400">
                        <a:latin typeface="Cambria Math" panose="02040503050406030204" pitchFamily="18" charset="0"/>
                      </a:rPr>
                      <m:t>,</m:t>
                    </m:r>
                  </m:oMath>
                </a14:m>
                <a:r>
                  <a:rPr lang="zh-CN" altLang="en-US" sz="2400" dirty="0" smtClean="0"/>
                  <a:t>求</a:t>
                </a:r>
                <a:r>
                  <a:rPr lang="zh-CN" altLang="en-US" sz="2400" dirty="0" smtClean="0">
                    <a:solidFill>
                      <a:srgbClr val="0000FF"/>
                    </a:solidFill>
                  </a:rPr>
                  <a:t> </a:t>
                </a:r>
                <a14:m>
                  <m:oMath xmlns:m="http://schemas.openxmlformats.org/officeDocument/2006/math">
                    <m:f>
                      <m:fPr>
                        <m:ctrlPr>
                          <a:rPr lang="zh-CN" altLang="en-US" sz="2400" i="1" smtClean="0">
                            <a:solidFill>
                              <a:schemeClr val="tx1"/>
                            </a:solidFill>
                            <a:latin typeface="Cambria Math" panose="02040503050406030204" pitchFamily="18" charset="0"/>
                          </a:rPr>
                        </m:ctrlPr>
                      </m:fPr>
                      <m:num>
                        <m:sSup>
                          <m:sSupPr>
                            <m:ctrlPr>
                              <a:rPr lang="zh-CN" altLang="en-US" sz="2400" i="1">
                                <a:solidFill>
                                  <a:schemeClr val="tx1"/>
                                </a:solidFill>
                                <a:latin typeface="Cambria Math" panose="02040503050406030204" pitchFamily="18" charset="0"/>
                              </a:rPr>
                            </m:ctrlPr>
                          </m:sSupPr>
                          <m:e>
                            <m:r>
                              <a:rPr lang="zh-CN" altLang="en-US" sz="2400">
                                <a:solidFill>
                                  <a:schemeClr val="tx1"/>
                                </a:solidFill>
                                <a:latin typeface="Cambria Math" panose="02040503050406030204" pitchFamily="18" charset="0"/>
                              </a:rPr>
                              <m:t>𝜕</m:t>
                            </m:r>
                          </m:e>
                          <m:sup>
                            <m:r>
                              <a:rPr lang="zh-CN" altLang="en-US" sz="2400">
                                <a:solidFill>
                                  <a:schemeClr val="tx1"/>
                                </a:solidFill>
                                <a:latin typeface="Cambria Math" panose="02040503050406030204" pitchFamily="18" charset="0"/>
                              </a:rPr>
                              <m:t>2</m:t>
                            </m:r>
                          </m:sup>
                        </m:sSup>
                        <m:r>
                          <a:rPr lang="zh-CN" altLang="en-US" sz="2400" i="1">
                            <a:solidFill>
                              <a:schemeClr val="tx1"/>
                            </a:solidFill>
                            <a:latin typeface="Cambria Math" panose="02040503050406030204" pitchFamily="18" charset="0"/>
                          </a:rPr>
                          <m:t>𝑧</m:t>
                        </m:r>
                      </m:num>
                      <m:den>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𝑥</m:t>
                        </m:r>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𝑦</m:t>
                        </m:r>
                      </m:den>
                    </m:f>
                    <m:r>
                      <a:rPr lang="zh-CN" altLang="en-US" sz="2400" i="1">
                        <a:solidFill>
                          <a:srgbClr val="0000FF"/>
                        </a:solidFill>
                        <a:latin typeface="Cambria Math" panose="02040503050406030204" pitchFamily="18" charset="0"/>
                      </a:rPr>
                      <m:t> </m:t>
                    </m:r>
                  </m:oMath>
                </a14:m>
                <a:r>
                  <a:rPr lang="zh-CN" altLang="en-US" sz="2400" dirty="0" smtClean="0"/>
                  <a:t>。 </a:t>
                </a:r>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1968118" y="365125"/>
                <a:ext cx="6119176" cy="709618"/>
              </a:xfrm>
              <a:prstGeom prst="rect">
                <a:avLst/>
              </a:prstGeom>
              <a:blipFill>
                <a:blip r:embed="rId2"/>
                <a:stretch>
                  <a:fillRect l="-1594"/>
                </a:stretch>
              </a:blipFill>
            </p:spPr>
            <p:txBody>
              <a:bodyPr/>
              <a:lstStyle/>
              <a:p>
                <a:r>
                  <a:rPr lang="zh-CN" altLang="en-US">
                    <a:noFill/>
                  </a:rPr>
                  <a:t> </a:t>
                </a:r>
              </a:p>
            </p:txBody>
          </p:sp>
        </mc:Fallback>
      </mc:AlternateContent>
      <p:sp>
        <p:nvSpPr>
          <p:cNvPr id="6" name="Text Box 5"/>
          <p:cNvSpPr txBox="1">
            <a:spLocks noChangeArrowheads="1"/>
          </p:cNvSpPr>
          <p:nvPr/>
        </p:nvSpPr>
        <p:spPr bwMode="auto">
          <a:xfrm>
            <a:off x="1217592" y="1034109"/>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7" name="矩形 6"/>
              <p:cNvSpPr/>
              <p:nvPr/>
            </p:nvSpPr>
            <p:spPr>
              <a:xfrm>
                <a:off x="1968118" y="947259"/>
                <a:ext cx="5215017" cy="635367"/>
              </a:xfrm>
              <a:prstGeom prst="rect">
                <a:avLst/>
              </a:prstGeom>
            </p:spPr>
            <p:txBody>
              <a:bodyPr wrap="none">
                <a:spAutoFit/>
              </a:bodyPr>
              <a:lstStyle/>
              <a:p>
                <a14:m>
                  <m:oMath xmlns:m="http://schemas.openxmlformats.org/officeDocument/2006/math">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en-US" altLang="zh-CN" sz="2400" i="1">
                            <a:solidFill>
                              <a:prstClr val="black"/>
                            </a:solidFill>
                            <a:latin typeface="Cambria Math" panose="02040503050406030204" pitchFamily="18" charset="0"/>
                          </a:rPr>
                          <m:t>𝑥𝑦</m:t>
                        </m:r>
                      </m:sup>
                    </m:sSup>
                    <m:r>
                      <m:rPr>
                        <m:sty m:val="p"/>
                      </m:rPr>
                      <a:rPr lang="zh-CN" altLang="en-US" sz="2400">
                        <a:solidFill>
                          <a:prstClr val="black"/>
                        </a:solidFill>
                        <a:latin typeface="Cambria Math" panose="02040503050406030204" pitchFamily="18" charset="0"/>
                      </a:rPr>
                      <m:t>sin</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en-US" altLang="zh-CN" sz="2400" i="1">
                            <a:solidFill>
                              <a:prstClr val="black"/>
                            </a:solidFill>
                            <a:latin typeface="Cambria Math" panose="02040503050406030204" pitchFamily="18" charset="0"/>
                          </a:rPr>
                          <m:t>𝑥𝑦</m:t>
                        </m:r>
                      </m:sup>
                    </m:sSup>
                    <m:r>
                      <m:rPr>
                        <m:sty m:val="p"/>
                      </m:rPr>
                      <a:rPr lang="en-US" altLang="zh-CN" sz="2400">
                        <a:solidFill>
                          <a:prstClr val="black"/>
                        </a:solidFill>
                        <a:latin typeface="Cambria Math" panose="02040503050406030204" pitchFamily="18" charset="0"/>
                      </a:rPr>
                      <m:t>cos</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oMath>
                </a14:m>
                <a:r>
                  <a:rPr lang="zh-CN" altLang="en-US" sz="2400" dirty="0" smtClean="0"/>
                  <a:t> </a:t>
                </a:r>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1968118" y="947259"/>
                <a:ext cx="5215017" cy="63536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968118" y="1656877"/>
                <a:ext cx="7996035" cy="1078950"/>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sSup>
                      <m:sSupPr>
                        <m:ctrlPr>
                          <a:rPr lang="zh-CN" altLang="en-US" sz="2400" i="1" smtClean="0">
                            <a:solidFill>
                              <a:srgbClr val="0000FF"/>
                            </a:solidFill>
                            <a:latin typeface="Cambria Math" panose="02040503050406030204" pitchFamily="18" charset="0"/>
                          </a:rPr>
                        </m:ctrlPr>
                      </m:sSupPr>
                      <m:e>
                        <m:r>
                          <a:rPr lang="en-US" altLang="zh-CN" sz="2400" i="1">
                            <a:solidFill>
                              <a:srgbClr val="0000FF"/>
                            </a:solidFill>
                            <a:latin typeface="Cambria Math" panose="02040503050406030204" pitchFamily="18" charset="0"/>
                          </a:rPr>
                          <m:t>𝑒</m:t>
                        </m:r>
                      </m:e>
                      <m:sup>
                        <m:r>
                          <a:rPr lang="en-US" altLang="zh-CN" sz="2400" i="1">
                            <a:solidFill>
                              <a:srgbClr val="0000FF"/>
                            </a:solidFill>
                            <a:latin typeface="Cambria Math" panose="02040503050406030204" pitchFamily="18" charset="0"/>
                          </a:rPr>
                          <m:t>𝑥𝑦</m:t>
                        </m:r>
                      </m:sup>
                    </m:sSup>
                    <m:r>
                      <m:rPr>
                        <m:sty m:val="p"/>
                      </m:rPr>
                      <a:rPr lang="zh-CN" altLang="en-US" sz="2400">
                        <a:solidFill>
                          <a:srgbClr val="0000FF"/>
                        </a:solidFill>
                        <a:latin typeface="Cambria Math" panose="02040503050406030204" pitchFamily="18" charset="0"/>
                      </a:rPr>
                      <m:t>sin</m:t>
                    </m:r>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panose="02040503050406030204" pitchFamily="18" charset="0"/>
                          </a:rPr>
                          <m:t>𝑥</m:t>
                        </m:r>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𝑦</m:t>
                        </m:r>
                      </m:e>
                    </m:d>
                    <m:r>
                      <a:rPr lang="en-US" altLang="zh-CN" sz="2400" b="0" i="1" smtClean="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𝑥𝑦</m:t>
                    </m:r>
                    <m:sSup>
                      <m:sSupPr>
                        <m:ctrlPr>
                          <a:rPr lang="zh-CN" altLang="en-US" sz="2400" i="1">
                            <a:solidFill>
                              <a:srgbClr val="0000FF"/>
                            </a:solidFill>
                            <a:latin typeface="Cambria Math" panose="02040503050406030204" pitchFamily="18" charset="0"/>
                          </a:rPr>
                        </m:ctrlPr>
                      </m:sSupPr>
                      <m:e>
                        <m:r>
                          <a:rPr lang="en-US" altLang="zh-CN" sz="2400" i="1">
                            <a:solidFill>
                              <a:srgbClr val="0000FF"/>
                            </a:solidFill>
                            <a:latin typeface="Cambria Math" panose="02040503050406030204" pitchFamily="18" charset="0"/>
                          </a:rPr>
                          <m:t>𝑒</m:t>
                        </m:r>
                      </m:e>
                      <m:sup>
                        <m:r>
                          <a:rPr lang="en-US" altLang="zh-CN" sz="2400" i="1">
                            <a:solidFill>
                              <a:srgbClr val="0000FF"/>
                            </a:solidFill>
                            <a:latin typeface="Cambria Math" panose="02040503050406030204" pitchFamily="18" charset="0"/>
                          </a:rPr>
                          <m:t>𝑥𝑦</m:t>
                        </m:r>
                      </m:sup>
                    </m:sSup>
                    <m:r>
                      <m:rPr>
                        <m:sty m:val="p"/>
                      </m:rPr>
                      <a:rPr lang="zh-CN" altLang="en-US" sz="2400">
                        <a:solidFill>
                          <a:srgbClr val="0000FF"/>
                        </a:solidFill>
                        <a:latin typeface="Cambria Math" panose="02040503050406030204" pitchFamily="18" charset="0"/>
                      </a:rPr>
                      <m:t>sin</m:t>
                    </m:r>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panose="02040503050406030204" pitchFamily="18" charset="0"/>
                          </a:rPr>
                          <m:t>𝑥</m:t>
                        </m:r>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𝑦</m:t>
                        </m:r>
                      </m:e>
                    </m:d>
                    <m:r>
                      <a:rPr lang="en-US" altLang="zh-CN" sz="2400" b="0" i="1" smtClean="0">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𝑦</m:t>
                    </m:r>
                    <m:sSup>
                      <m:sSupPr>
                        <m:ctrlPr>
                          <a:rPr lang="zh-CN" altLang="en-US" sz="2400" i="1">
                            <a:solidFill>
                              <a:srgbClr val="0000FF"/>
                            </a:solidFill>
                            <a:latin typeface="Cambria Math" panose="02040503050406030204" pitchFamily="18" charset="0"/>
                          </a:rPr>
                        </m:ctrlPr>
                      </m:sSupPr>
                      <m:e>
                        <m:r>
                          <a:rPr lang="en-US" altLang="zh-CN" sz="2400" i="1">
                            <a:solidFill>
                              <a:srgbClr val="0000FF"/>
                            </a:solidFill>
                            <a:latin typeface="Cambria Math" panose="02040503050406030204" pitchFamily="18" charset="0"/>
                          </a:rPr>
                          <m:t>𝑒</m:t>
                        </m:r>
                      </m:e>
                      <m:sup>
                        <m:r>
                          <a:rPr lang="en-US" altLang="zh-CN" sz="2400" i="1">
                            <a:solidFill>
                              <a:srgbClr val="0000FF"/>
                            </a:solidFill>
                            <a:latin typeface="Cambria Math" panose="02040503050406030204" pitchFamily="18" charset="0"/>
                          </a:rPr>
                          <m:t>𝑥𝑦</m:t>
                        </m:r>
                      </m:sup>
                    </m:sSup>
                    <m:r>
                      <m:rPr>
                        <m:sty m:val="p"/>
                      </m:rPr>
                      <a:rPr lang="en-US" altLang="zh-CN" sz="2400" b="0" i="0" smtClean="0">
                        <a:solidFill>
                          <a:srgbClr val="0000FF"/>
                        </a:solidFill>
                        <a:latin typeface="Cambria Math" panose="02040503050406030204" pitchFamily="18" charset="0"/>
                      </a:rPr>
                      <m:t>cos</m:t>
                    </m:r>
                    <m:d>
                      <m:dPr>
                        <m:ctrlPr>
                          <a:rPr lang="en-US" altLang="zh-CN" sz="2400" b="0" i="1">
                            <a:solidFill>
                              <a:srgbClr val="0000FF"/>
                            </a:solidFill>
                            <a:latin typeface="Cambria Math" panose="02040503050406030204" pitchFamily="18" charset="0"/>
                          </a:rPr>
                        </m:ctrlPr>
                      </m:dPr>
                      <m:e>
                        <m:r>
                          <a:rPr lang="en-US" altLang="zh-CN" sz="2400" i="1">
                            <a:solidFill>
                              <a:srgbClr val="0000FF"/>
                            </a:solidFill>
                            <a:latin typeface="Cambria Math" panose="02040503050406030204" pitchFamily="18" charset="0"/>
                          </a:rPr>
                          <m:t>𝑥</m:t>
                        </m:r>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𝑦</m:t>
                        </m:r>
                      </m:e>
                    </m:d>
                  </m:oMath>
                </a14:m>
                <a:r>
                  <a:rPr lang="en-US" altLang="zh-CN" sz="2400" i="1" dirty="0" smtClean="0">
                    <a:solidFill>
                      <a:prstClr val="black"/>
                    </a:solidFill>
                    <a:latin typeface="Cambria Math" panose="02040503050406030204" pitchFamily="18" charset="0"/>
                  </a:rPr>
                  <a:t> </a:t>
                </a:r>
              </a:p>
              <a:p>
                <a:r>
                  <a:rPr lang="en-US" altLang="zh-CN" sz="2400" b="0" dirty="0" smtClean="0">
                    <a:solidFill>
                      <a:prstClr val="black"/>
                    </a:solidFill>
                  </a:rPr>
                  <a:t>		</a:t>
                </a:r>
                <a14:m>
                  <m:oMath xmlns:m="http://schemas.openxmlformats.org/officeDocument/2006/math">
                    <m:r>
                      <a:rPr lang="en-US" altLang="zh-CN" sz="2400" b="0" i="0" smtClean="0">
                        <a:solidFill>
                          <a:srgbClr val="00B050"/>
                        </a:solidFill>
                        <a:latin typeface="Cambria Math" panose="02040503050406030204" pitchFamily="18" charset="0"/>
                      </a:rPr>
                      <m:t>+</m:t>
                    </m:r>
                    <m:r>
                      <a:rPr lang="en-US" altLang="zh-CN" sz="2400" b="0" i="1" smtClean="0">
                        <a:solidFill>
                          <a:srgbClr val="00B050"/>
                        </a:solidFill>
                        <a:latin typeface="Cambria Math" panose="02040503050406030204" pitchFamily="18" charset="0"/>
                      </a:rPr>
                      <m:t>𝑥</m:t>
                    </m:r>
                    <m:sSup>
                      <m:sSupPr>
                        <m:ctrlPr>
                          <a:rPr lang="zh-CN" altLang="en-US" sz="2400" i="1">
                            <a:solidFill>
                              <a:srgbClr val="00B050"/>
                            </a:solidFill>
                            <a:latin typeface="Cambria Math" panose="02040503050406030204" pitchFamily="18" charset="0"/>
                          </a:rPr>
                        </m:ctrlPr>
                      </m:sSupPr>
                      <m:e>
                        <m:r>
                          <a:rPr lang="en-US" altLang="zh-CN" sz="2400" i="1">
                            <a:solidFill>
                              <a:srgbClr val="00B050"/>
                            </a:solidFill>
                            <a:latin typeface="Cambria Math" panose="02040503050406030204" pitchFamily="18" charset="0"/>
                          </a:rPr>
                          <m:t>𝑒</m:t>
                        </m:r>
                      </m:e>
                      <m:sup>
                        <m:r>
                          <a:rPr lang="en-US" altLang="zh-CN" sz="2400" i="1">
                            <a:solidFill>
                              <a:srgbClr val="00B050"/>
                            </a:solidFill>
                            <a:latin typeface="Cambria Math" panose="02040503050406030204" pitchFamily="18" charset="0"/>
                          </a:rPr>
                          <m:t>𝑥𝑦</m:t>
                        </m:r>
                      </m:sup>
                    </m:sSup>
                    <m:r>
                      <m:rPr>
                        <m:sty m:val="p"/>
                      </m:rPr>
                      <a:rPr lang="en-US" altLang="zh-CN" sz="2400">
                        <a:solidFill>
                          <a:srgbClr val="00B050"/>
                        </a:solidFill>
                        <a:latin typeface="Cambria Math" panose="02040503050406030204" pitchFamily="18" charset="0"/>
                      </a:rPr>
                      <m:t>cos</m:t>
                    </m:r>
                    <m:d>
                      <m:dPr>
                        <m:ctrlPr>
                          <a:rPr lang="en-US" altLang="zh-CN" sz="2400" i="1">
                            <a:solidFill>
                              <a:srgbClr val="00B050"/>
                            </a:solidFill>
                            <a:latin typeface="Cambria Math" panose="02040503050406030204" pitchFamily="18" charset="0"/>
                          </a:rPr>
                        </m:ctrlPr>
                      </m:dPr>
                      <m:e>
                        <m:r>
                          <a:rPr lang="en-US" altLang="zh-CN" sz="2400" i="1">
                            <a:solidFill>
                              <a:srgbClr val="00B050"/>
                            </a:solidFill>
                            <a:latin typeface="Cambria Math" panose="02040503050406030204" pitchFamily="18" charset="0"/>
                          </a:rPr>
                          <m:t>𝑥</m:t>
                        </m:r>
                        <m:r>
                          <a:rPr lang="en-US" altLang="zh-CN" sz="2400" i="1">
                            <a:solidFill>
                              <a:srgbClr val="00B050"/>
                            </a:solidFill>
                            <a:latin typeface="Cambria Math" panose="02040503050406030204" pitchFamily="18" charset="0"/>
                          </a:rPr>
                          <m:t>+</m:t>
                        </m:r>
                        <m:r>
                          <a:rPr lang="en-US" altLang="zh-CN" sz="2400" i="1">
                            <a:solidFill>
                              <a:srgbClr val="00B050"/>
                            </a:solidFill>
                            <a:latin typeface="Cambria Math" panose="02040503050406030204" pitchFamily="18" charset="0"/>
                          </a:rPr>
                          <m:t>𝑦</m:t>
                        </m:r>
                      </m:e>
                    </m:d>
                    <m:r>
                      <a:rPr lang="en-US" altLang="zh-CN" sz="2400" b="0" i="1" smtClean="0">
                        <a:solidFill>
                          <a:srgbClr val="00B050"/>
                        </a:solidFill>
                        <a:latin typeface="Cambria Math" panose="02040503050406030204" pitchFamily="18" charset="0"/>
                      </a:rPr>
                      <m:t>−</m:t>
                    </m:r>
                    <m:sSup>
                      <m:sSupPr>
                        <m:ctrlPr>
                          <a:rPr lang="zh-CN" altLang="en-US" sz="2400" i="1">
                            <a:solidFill>
                              <a:srgbClr val="00B050"/>
                            </a:solidFill>
                            <a:latin typeface="Cambria Math" panose="02040503050406030204" pitchFamily="18" charset="0"/>
                          </a:rPr>
                        </m:ctrlPr>
                      </m:sSupPr>
                      <m:e>
                        <m:r>
                          <a:rPr lang="en-US" altLang="zh-CN" sz="2400" i="1">
                            <a:solidFill>
                              <a:srgbClr val="00B050"/>
                            </a:solidFill>
                            <a:latin typeface="Cambria Math" panose="02040503050406030204" pitchFamily="18" charset="0"/>
                          </a:rPr>
                          <m:t>𝑒</m:t>
                        </m:r>
                      </m:e>
                      <m:sup>
                        <m:r>
                          <a:rPr lang="en-US" altLang="zh-CN" sz="2400" i="1">
                            <a:solidFill>
                              <a:srgbClr val="00B050"/>
                            </a:solidFill>
                            <a:latin typeface="Cambria Math" panose="02040503050406030204" pitchFamily="18" charset="0"/>
                          </a:rPr>
                          <m:t>𝑥𝑦</m:t>
                        </m:r>
                      </m:sup>
                    </m:sSup>
                    <m:r>
                      <m:rPr>
                        <m:sty m:val="p"/>
                      </m:rPr>
                      <a:rPr lang="en-US" altLang="zh-CN" sz="2400" b="0" i="0" smtClean="0">
                        <a:solidFill>
                          <a:srgbClr val="00B050"/>
                        </a:solidFill>
                        <a:latin typeface="Cambria Math" panose="02040503050406030204" pitchFamily="18" charset="0"/>
                      </a:rPr>
                      <m:t>sin</m:t>
                    </m:r>
                    <m:r>
                      <a:rPr lang="en-US" altLang="zh-CN" sz="2400" i="1">
                        <a:solidFill>
                          <a:srgbClr val="00B050"/>
                        </a:solidFill>
                        <a:latin typeface="Cambria Math" panose="02040503050406030204" pitchFamily="18" charset="0"/>
                      </a:rPr>
                      <m:t>(</m:t>
                    </m:r>
                    <m:r>
                      <a:rPr lang="en-US" altLang="zh-CN" sz="2400" i="1">
                        <a:solidFill>
                          <a:srgbClr val="00B050"/>
                        </a:solidFill>
                        <a:latin typeface="Cambria Math" panose="02040503050406030204" pitchFamily="18" charset="0"/>
                      </a:rPr>
                      <m:t>𝑥</m:t>
                    </m:r>
                    <m:r>
                      <a:rPr lang="en-US" altLang="zh-CN" sz="2400" i="1">
                        <a:solidFill>
                          <a:srgbClr val="00B050"/>
                        </a:solidFill>
                        <a:latin typeface="Cambria Math" panose="02040503050406030204" pitchFamily="18" charset="0"/>
                      </a:rPr>
                      <m:t>+</m:t>
                    </m:r>
                    <m:r>
                      <a:rPr lang="en-US" altLang="zh-CN" sz="2400" i="1">
                        <a:solidFill>
                          <a:srgbClr val="00B050"/>
                        </a:solidFill>
                        <a:latin typeface="Cambria Math" panose="02040503050406030204" pitchFamily="18" charset="0"/>
                      </a:rPr>
                      <m:t>𝑦</m:t>
                    </m:r>
                    <m:r>
                      <a:rPr lang="en-US" altLang="zh-CN" sz="2400" i="1">
                        <a:solidFill>
                          <a:srgbClr val="00B050"/>
                        </a:solidFill>
                        <a:latin typeface="Cambria Math" panose="02040503050406030204" pitchFamily="18" charset="0"/>
                      </a:rPr>
                      <m:t>)</m:t>
                    </m:r>
                  </m:oMath>
                </a14:m>
                <a:r>
                  <a:rPr lang="zh-CN" altLang="en-US" sz="2400" dirty="0" smtClean="0">
                    <a:solidFill>
                      <a:srgbClr val="00B050"/>
                    </a:solidFill>
                  </a:rPr>
                  <a:t> </a:t>
                </a:r>
                <a:endParaRPr lang="zh-CN" altLang="en-US" sz="2400" dirty="0">
                  <a:solidFill>
                    <a:srgbClr val="00B05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1968118" y="1656877"/>
                <a:ext cx="7996035" cy="1078950"/>
              </a:xfrm>
              <a:prstGeom prst="rect">
                <a:avLst/>
              </a:prstGeom>
              <a:blipFill>
                <a:blip r:embed="rId4"/>
                <a:stretch>
                  <a:fillRect b="-79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968117" y="2810078"/>
                <a:ext cx="5581913" cy="635367"/>
              </a:xfrm>
              <a:prstGeom prst="rect">
                <a:avLst/>
              </a:prstGeom>
            </p:spPr>
            <p:txBody>
              <a:bodyPr wrap="none">
                <a:spAutoFit/>
              </a:bodyPr>
              <a:lstStyle/>
              <a:p>
                <a14:m>
                  <m:oMath xmlns:m="http://schemas.openxmlformats.org/officeDocument/2006/math">
                    <m:r>
                      <a:rPr lang="en-US" altLang="zh-CN" sz="2400" b="0" i="1" smtClean="0">
                        <a:solidFill>
                          <a:prstClr val="black"/>
                        </a:solidFill>
                        <a:latin typeface="Cambria Math" panose="02040503050406030204" pitchFamily="18" charset="0"/>
                      </a:rPr>
                      <m:t>𝑤</m:t>
                    </m:r>
                    <m:r>
                      <a:rPr lang="en-US" altLang="zh-CN" sz="2400" b="0" i="1" smtClean="0">
                        <a:solidFill>
                          <a:prstClr val="black"/>
                        </a:solidFill>
                        <a:latin typeface="Cambria Math" panose="02040503050406030204" pitchFamily="18" charset="0"/>
                      </a:rPr>
                      <m:t>=</m:t>
                    </m:r>
                    <m:f>
                      <m:fPr>
                        <m:ctrlPr>
                          <a:rPr lang="zh-CN" altLang="en-US" sz="2400" i="1" smtClean="0">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en-US" altLang="zh-CN" sz="2400" b="0" i="1" smtClean="0">
                            <a:solidFill>
                              <a:prstClr val="black"/>
                            </a:solidFill>
                            <a:latin typeface="Cambria Math" panose="02040503050406030204" pitchFamily="18" charset="0"/>
                          </a:rPr>
                          <m:t>𝑢</m:t>
                        </m:r>
                      </m:sup>
                    </m:sSup>
                    <m:r>
                      <m:rPr>
                        <m:sty m:val="p"/>
                      </m:rPr>
                      <a:rPr lang="zh-CN" altLang="en-US" sz="2400">
                        <a:solidFill>
                          <a:prstClr val="black"/>
                        </a:solidFill>
                        <a:latin typeface="Cambria Math" panose="02040503050406030204" pitchFamily="18" charset="0"/>
                      </a:rPr>
                      <m:t>sin</m:t>
                    </m:r>
                    <m:r>
                      <a:rPr lang="en-US" altLang="zh-CN" sz="2400" b="0" i="1" smtClean="0">
                        <a:solidFill>
                          <a:prstClr val="black"/>
                        </a:solidFill>
                        <a:latin typeface="Cambria Math" panose="02040503050406030204" pitchFamily="18" charset="0"/>
                      </a:rPr>
                      <m:t>𝑣</m:t>
                    </m:r>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en-US" altLang="zh-CN" sz="2400" b="0" i="1" smtClean="0">
                            <a:solidFill>
                              <a:prstClr val="black"/>
                            </a:solidFill>
                            <a:latin typeface="Cambria Math" panose="02040503050406030204" pitchFamily="18" charset="0"/>
                          </a:rPr>
                          <m:t>𝑢</m:t>
                        </m:r>
                      </m:sup>
                    </m:sSup>
                    <m:r>
                      <m:rPr>
                        <m:sty m:val="p"/>
                      </m:rPr>
                      <a:rPr lang="en-US" altLang="zh-CN" sz="2400">
                        <a:solidFill>
                          <a:prstClr val="black"/>
                        </a:solidFill>
                        <a:latin typeface="Cambria Math" panose="02040503050406030204" pitchFamily="18" charset="0"/>
                      </a:rPr>
                      <m:t>cos</m:t>
                    </m:r>
                    <m:r>
                      <a:rPr lang="en-US" altLang="zh-CN" sz="2400" b="0" i="1" smtClean="0">
                        <a:solidFill>
                          <a:prstClr val="black"/>
                        </a:solidFill>
                        <a:latin typeface="Cambria Math" panose="02040503050406030204" pitchFamily="18" charset="0"/>
                      </a:rPr>
                      <m:t>𝑣</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𝑓</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𝑢</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𝑣</m:t>
                    </m:r>
                    <m:r>
                      <a:rPr lang="en-US" altLang="zh-CN" sz="2400" b="0" i="1" smtClean="0">
                        <a:solidFill>
                          <a:prstClr val="black"/>
                        </a:solidFill>
                        <a:latin typeface="Cambria Math" panose="02040503050406030204" pitchFamily="18" charset="0"/>
                      </a:rPr>
                      <m:t>)</m:t>
                    </m:r>
                  </m:oMath>
                </a14:m>
                <a:r>
                  <a:rPr lang="zh-CN" altLang="en-US" sz="2400" dirty="0" smtClean="0"/>
                  <a:t> </a:t>
                </a:r>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1968117" y="2810078"/>
                <a:ext cx="5581913" cy="63536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854449" y="3514983"/>
                <a:ext cx="5254324" cy="709618"/>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𝑤</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𝑦</m:t>
                        </m:r>
                      </m:den>
                    </m:f>
                  </m:oMath>
                </a14:m>
                <a:r>
                  <a:rPr lang="zh-CN" altLang="en-US" sz="2400" dirty="0">
                    <a:solidFill>
                      <a:prstClr val="black"/>
                    </a:solidFill>
                  </a:rPr>
                  <a:t> </a:t>
                </a:r>
                <a14:m>
                  <m:oMath xmlns:m="http://schemas.openxmlformats.org/officeDocument/2006/math">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𝑦</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m:rPr>
                            <m:sty m:val="p"/>
                          </m:rPr>
                          <a:rPr lang="en-US" altLang="zh-CN" sz="2400" b="0" i="0" smtClean="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num>
                      <m:den>
                        <m:r>
                          <m:rPr>
                            <m:sty m:val="p"/>
                          </m:rPr>
                          <a:rPr lang="en-US" altLang="zh-CN" sz="2400" b="0" i="0" smtClean="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𝑦</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𝑣</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𝑣</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𝑦</m:t>
                        </m:r>
                      </m:den>
                    </m:f>
                  </m:oMath>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1854449" y="3514983"/>
                <a:ext cx="5254324" cy="70961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239374" y="4294139"/>
                <a:ext cx="8271752" cy="461665"/>
              </a:xfrm>
              <a:prstGeom prst="rect">
                <a:avLst/>
              </a:prstGeom>
            </p:spPr>
            <p:txBody>
              <a:bodyPr wrap="none">
                <a:spAutoFit/>
              </a:bodyPr>
              <a:lstStyle/>
              <a:p>
                <a14:m>
                  <m:oMath xmlns:m="http://schemas.openxmlformats.org/officeDocument/2006/math">
                    <m:r>
                      <a:rPr lang="zh-CN" altLang="en-US" sz="2400" smtClean="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en-US" altLang="zh-CN" sz="2400" i="1">
                            <a:solidFill>
                              <a:prstClr val="black"/>
                            </a:solidFill>
                            <a:latin typeface="Cambria Math" panose="02040503050406030204" pitchFamily="18" charset="0"/>
                          </a:rPr>
                          <m:t>𝑢</m:t>
                        </m:r>
                      </m:sup>
                    </m:sSup>
                    <m:r>
                      <m:rPr>
                        <m:sty m:val="p"/>
                      </m:rPr>
                      <a:rPr lang="zh-CN" altLang="en-US" sz="2400">
                        <a:solidFill>
                          <a:prstClr val="black"/>
                        </a:solidFill>
                        <a:latin typeface="Cambria Math" panose="02040503050406030204" pitchFamily="18" charset="0"/>
                      </a:rPr>
                      <m:t>sin</m:t>
                    </m:r>
                    <m:r>
                      <a:rPr lang="en-US" altLang="zh-CN" sz="2400" i="1">
                        <a:solidFill>
                          <a:prstClr val="black"/>
                        </a:solidFill>
                        <a:latin typeface="Cambria Math" panose="02040503050406030204" pitchFamily="18" charset="0"/>
                      </a:rPr>
                      <m:t>𝑣</m:t>
                    </m:r>
                    <m:r>
                      <a:rPr lang="en-US" altLang="zh-CN" sz="2400" i="1">
                        <a:solidFill>
                          <a:prstClr val="black"/>
                        </a:solidFill>
                        <a:latin typeface="Cambria Math" panose="02040503050406030204" pitchFamily="18" charset="0"/>
                      </a:rPr>
                      <m:t>+</m:t>
                    </m:r>
                    <m:d>
                      <m:dPr>
                        <m:ctrlPr>
                          <a:rPr lang="en-US" altLang="zh-CN" sz="240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𝑦</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en-US" altLang="zh-CN" sz="2400" i="1">
                                <a:solidFill>
                                  <a:prstClr val="black"/>
                                </a:solidFill>
                                <a:latin typeface="Cambria Math" panose="02040503050406030204" pitchFamily="18" charset="0"/>
                              </a:rPr>
                              <m:t>𝑢</m:t>
                            </m:r>
                          </m:sup>
                        </m:sSup>
                        <m:r>
                          <m:rPr>
                            <m:sty m:val="p"/>
                          </m:rPr>
                          <a:rPr lang="zh-CN" altLang="en-US" sz="2400">
                            <a:solidFill>
                              <a:prstClr val="black"/>
                            </a:solidFill>
                            <a:latin typeface="Cambria Math" panose="02040503050406030204" pitchFamily="18" charset="0"/>
                          </a:rPr>
                          <m:t>sin</m:t>
                        </m:r>
                        <m:r>
                          <a:rPr lang="en-US" altLang="zh-CN" sz="2400" i="1">
                            <a:solidFill>
                              <a:prstClr val="black"/>
                            </a:solidFill>
                            <a:latin typeface="Cambria Math" panose="02040503050406030204" pitchFamily="18" charset="0"/>
                          </a:rPr>
                          <m:t>𝑣</m:t>
                        </m:r>
                        <m:r>
                          <a:rPr lang="en-US" altLang="zh-CN" sz="2400" b="0" i="1" smtClean="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en-US" altLang="zh-CN" sz="2400" i="1">
                                <a:solidFill>
                                  <a:prstClr val="black"/>
                                </a:solidFill>
                                <a:latin typeface="Cambria Math" panose="02040503050406030204" pitchFamily="18" charset="0"/>
                              </a:rPr>
                              <m:t>𝑢</m:t>
                            </m:r>
                          </m:sup>
                        </m:sSup>
                        <m:r>
                          <m:rPr>
                            <m:sty m:val="p"/>
                          </m:rPr>
                          <a:rPr lang="en-US" altLang="zh-CN" sz="2400">
                            <a:solidFill>
                              <a:prstClr val="black"/>
                            </a:solidFill>
                            <a:latin typeface="Cambria Math" panose="02040503050406030204" pitchFamily="18" charset="0"/>
                          </a:rPr>
                          <m:t>cos</m:t>
                        </m:r>
                        <m:r>
                          <a:rPr lang="en-US" altLang="zh-CN" sz="2400" i="1">
                            <a:solidFill>
                              <a:prstClr val="black"/>
                            </a:solidFill>
                            <a:latin typeface="Cambria Math" panose="02040503050406030204" pitchFamily="18" charset="0"/>
                          </a:rPr>
                          <m:t>𝑣</m:t>
                        </m:r>
                      </m:e>
                    </m:d>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𝑦</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en-US" altLang="zh-CN" sz="2400" i="1">
                                <a:solidFill>
                                  <a:prstClr val="black"/>
                                </a:solidFill>
                                <a:latin typeface="Cambria Math" panose="02040503050406030204" pitchFamily="18" charset="0"/>
                              </a:rPr>
                              <m:t>𝑢</m:t>
                            </m:r>
                          </m:sup>
                        </m:sSup>
                        <m:r>
                          <m:rPr>
                            <m:sty m:val="p"/>
                          </m:rPr>
                          <a:rPr lang="en-US" altLang="zh-CN" sz="2400" b="0" i="0" smtClean="0">
                            <a:solidFill>
                              <a:prstClr val="black"/>
                            </a:solidFill>
                            <a:latin typeface="Cambria Math" panose="02040503050406030204" pitchFamily="18" charset="0"/>
                          </a:rPr>
                          <m:t>cos</m:t>
                        </m:r>
                        <m:r>
                          <a:rPr lang="en-US" altLang="zh-CN" sz="2400" i="1">
                            <a:solidFill>
                              <a:prstClr val="black"/>
                            </a:solidFill>
                            <a:latin typeface="Cambria Math" panose="02040503050406030204" pitchFamily="18" charset="0"/>
                          </a:rPr>
                          <m:t>𝑣</m:t>
                        </m:r>
                        <m:r>
                          <a:rPr lang="en-US" altLang="zh-CN" sz="2400" b="0" i="1" smtClean="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en-US" altLang="zh-CN" sz="2400" i="1">
                                <a:solidFill>
                                  <a:prstClr val="black"/>
                                </a:solidFill>
                                <a:latin typeface="Cambria Math" panose="02040503050406030204" pitchFamily="18" charset="0"/>
                              </a:rPr>
                              <m:t>𝑢</m:t>
                            </m:r>
                          </m:sup>
                        </m:sSup>
                        <m:r>
                          <m:rPr>
                            <m:sty m:val="p"/>
                          </m:rPr>
                          <a:rPr lang="en-US" altLang="zh-CN" sz="2400" b="0" i="0" smtClean="0">
                            <a:solidFill>
                              <a:prstClr val="black"/>
                            </a:solidFill>
                            <a:latin typeface="Cambria Math" panose="02040503050406030204" pitchFamily="18" charset="0"/>
                          </a:rPr>
                          <m:t>sin</m:t>
                        </m:r>
                        <m:r>
                          <a:rPr lang="en-US" altLang="zh-CN" sz="2400" i="1">
                            <a:solidFill>
                              <a:prstClr val="black"/>
                            </a:solidFill>
                            <a:latin typeface="Cambria Math" panose="02040503050406030204" pitchFamily="18" charset="0"/>
                          </a:rPr>
                          <m:t>𝑣</m:t>
                        </m:r>
                      </m:e>
                    </m:d>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oMath>
                </a14:m>
                <a:r>
                  <a:rPr lang="zh-CN" altLang="en-US" dirty="0" smtClean="0"/>
                  <a:t> </a:t>
                </a:r>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3239374" y="4294139"/>
                <a:ext cx="8271752" cy="461665"/>
              </a:xfrm>
              <a:prstGeom prst="rect">
                <a:avLst/>
              </a:prstGeom>
              <a:blipFill>
                <a:blip r:embed="rId7"/>
                <a:stretch>
                  <a:fillRect b="-118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3239374" y="4951916"/>
                <a:ext cx="8393777" cy="830997"/>
              </a:xfrm>
              <a:prstGeom prst="rect">
                <a:avLst/>
              </a:prstGeom>
            </p:spPr>
            <p:txBody>
              <a:bodyPr wrap="square">
                <a:spAutoFit/>
              </a:bodyPr>
              <a:lstStyle/>
              <a:p>
                <a:pPr lvl="0"/>
                <a14:m>
                  <m:oMath xmlns:m="http://schemas.openxmlformats.org/officeDocument/2006/math">
                    <m:r>
                      <a:rPr lang="en-US" altLang="zh-CN" sz="2400" i="1">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en-US" altLang="zh-CN" sz="2400" i="1">
                            <a:solidFill>
                              <a:prstClr val="black"/>
                            </a:solidFill>
                            <a:latin typeface="Cambria Math" panose="02040503050406030204" pitchFamily="18" charset="0"/>
                          </a:rPr>
                          <m:t>𝑥𝑦</m:t>
                        </m:r>
                      </m:sup>
                    </m:sSup>
                    <m:r>
                      <m:rPr>
                        <m:sty m:val="p"/>
                      </m:rPr>
                      <a:rPr lang="zh-CN" altLang="en-US" sz="2400">
                        <a:solidFill>
                          <a:prstClr val="black"/>
                        </a:solidFill>
                        <a:latin typeface="Cambria Math" panose="02040503050406030204" pitchFamily="18" charset="0"/>
                      </a:rPr>
                      <m:t>sin</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𝑥𝑦</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en-US" altLang="zh-CN" sz="2400" i="1">
                            <a:solidFill>
                              <a:prstClr val="black"/>
                            </a:solidFill>
                            <a:latin typeface="Cambria Math" panose="02040503050406030204" pitchFamily="18" charset="0"/>
                          </a:rPr>
                          <m:t>𝑥𝑦</m:t>
                        </m:r>
                      </m:sup>
                    </m:sSup>
                    <m:r>
                      <m:rPr>
                        <m:sty m:val="p"/>
                      </m:rPr>
                      <a:rPr lang="zh-CN" altLang="en-US" sz="2400">
                        <a:solidFill>
                          <a:prstClr val="black"/>
                        </a:solidFill>
                        <a:latin typeface="Cambria Math" panose="02040503050406030204" pitchFamily="18" charset="0"/>
                      </a:rPr>
                      <m:t>sin</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en-US" altLang="zh-CN" sz="2400" i="1">
                            <a:solidFill>
                              <a:prstClr val="black"/>
                            </a:solidFill>
                            <a:latin typeface="Cambria Math" panose="02040503050406030204" pitchFamily="18" charset="0"/>
                          </a:rPr>
                          <m:t>𝑥𝑦</m:t>
                        </m:r>
                      </m:sup>
                    </m:sSup>
                    <m:r>
                      <m:rPr>
                        <m:sty m:val="p"/>
                      </m:rPr>
                      <a:rPr lang="en-US" altLang="zh-CN" sz="2400">
                        <a:solidFill>
                          <a:prstClr val="black"/>
                        </a:solidFill>
                        <a:latin typeface="Cambria Math" panose="02040503050406030204" pitchFamily="18" charset="0"/>
                      </a:rPr>
                      <m:t>cos</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lang="en-US" altLang="zh-CN" sz="2400" i="1" dirty="0" smtClean="0">
                    <a:solidFill>
                      <a:prstClr val="black"/>
                    </a:solidFill>
                    <a:latin typeface="Cambria Math" panose="02040503050406030204" pitchFamily="18" charset="0"/>
                  </a:rPr>
                  <a:t> </a:t>
                </a:r>
                <a:endParaRPr lang="en-US" altLang="zh-CN" sz="2400" i="1" dirty="0">
                  <a:solidFill>
                    <a:prstClr val="black"/>
                  </a:solidFill>
                  <a:latin typeface="Cambria Math" panose="02040503050406030204" pitchFamily="18" charset="0"/>
                </a:endParaRPr>
              </a:p>
              <a:p>
                <a:pPr lvl="0"/>
                <a:r>
                  <a:rPr lang="en-US" altLang="zh-CN"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en-US" altLang="zh-CN" sz="2400" i="1">
                            <a:solidFill>
                              <a:prstClr val="black"/>
                            </a:solidFill>
                            <a:latin typeface="Cambria Math" panose="02040503050406030204" pitchFamily="18" charset="0"/>
                          </a:rPr>
                          <m:t>𝑥𝑦</m:t>
                        </m:r>
                      </m:sup>
                    </m:sSup>
                    <m:r>
                      <m:rPr>
                        <m:sty m:val="p"/>
                      </m:rPr>
                      <a:rPr lang="en-US" altLang="zh-CN" sz="2400">
                        <a:solidFill>
                          <a:prstClr val="black"/>
                        </a:solidFill>
                        <a:latin typeface="Cambria Math" panose="02040503050406030204" pitchFamily="18" charset="0"/>
                      </a:rPr>
                      <m:t>cos</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i="1">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en-US" altLang="zh-CN" sz="2400" i="1">
                            <a:solidFill>
                              <a:prstClr val="black"/>
                            </a:solidFill>
                            <a:latin typeface="Cambria Math" panose="02040503050406030204" pitchFamily="18" charset="0"/>
                          </a:rPr>
                          <m:t>𝑥𝑦</m:t>
                        </m:r>
                      </m:sup>
                    </m:sSup>
                    <m:r>
                      <m:rPr>
                        <m:sty m:val="p"/>
                      </m:rPr>
                      <a:rPr lang="en-US" altLang="zh-CN" sz="2400">
                        <a:solidFill>
                          <a:prstClr val="black"/>
                        </a:solidFill>
                        <a:latin typeface="Cambria Math" panose="02040503050406030204" pitchFamily="18" charset="0"/>
                      </a:rPr>
                      <m:t>sin</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oMath>
                </a14:m>
                <a:r>
                  <a:rPr lang="zh-CN" altLang="en-US" dirty="0">
                    <a:solidFill>
                      <a:prstClr val="black"/>
                    </a:solidFill>
                  </a:rPr>
                  <a:t> </a:t>
                </a:r>
                <a:r>
                  <a:rPr lang="zh-CN" altLang="en-US" dirty="0" smtClean="0">
                    <a:solidFill>
                      <a:prstClr val="black"/>
                    </a:solidFill>
                  </a:rPr>
                  <a:t> </a:t>
                </a:r>
                <a:endParaRPr lang="zh-CN" altLang="en-US" dirty="0">
                  <a:solidFill>
                    <a:prstClr val="black"/>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3239374" y="4951916"/>
                <a:ext cx="8393777" cy="830997"/>
              </a:xfrm>
              <a:prstGeom prst="rect">
                <a:avLst/>
              </a:prstGeom>
              <a:blipFill>
                <a:blip r:embed="rId8"/>
                <a:stretch>
                  <a:fillRect b="-102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7436262" y="3486465"/>
                <a:ext cx="4523418" cy="709618"/>
              </a:xfrm>
              <a:prstGeom prst="rect">
                <a:avLst/>
              </a:prstGeom>
            </p:spPr>
            <p:txBody>
              <a:bodyPr wrap="none">
                <a:spAutoFit/>
              </a:bodyPr>
              <a:lstStyle/>
              <a:p>
                <a14:m>
                  <m:oMath xmlns:m="http://schemas.openxmlformats.org/officeDocument/2006/math">
                    <m:f>
                      <m:fPr>
                        <m:ctrlPr>
                          <a:rPr lang="zh-CN" altLang="en-US" sz="2400" i="1" smtClean="0">
                            <a:solidFill>
                              <a:srgbClr val="FF0000"/>
                            </a:solidFill>
                            <a:latin typeface="Cambria Math" panose="02040503050406030204" pitchFamily="18" charset="0"/>
                          </a:rPr>
                        </m:ctrlPr>
                      </m:fPr>
                      <m:num>
                        <m:sSup>
                          <m:sSupPr>
                            <m:ctrlPr>
                              <a:rPr lang="zh-CN" altLang="en-US" sz="2400" i="1">
                                <a:solidFill>
                                  <a:srgbClr val="FF0000"/>
                                </a:solidFill>
                                <a:latin typeface="Cambria Math" panose="02040503050406030204" pitchFamily="18" charset="0"/>
                              </a:rPr>
                            </m:ctrlPr>
                          </m:sSupPr>
                          <m:e>
                            <m:r>
                              <a:rPr lang="zh-CN" altLang="en-US" sz="2400">
                                <a:solidFill>
                                  <a:srgbClr val="FF0000"/>
                                </a:solidFill>
                                <a:latin typeface="Cambria Math" panose="02040503050406030204" pitchFamily="18" charset="0"/>
                              </a:rPr>
                              <m:t>𝜕</m:t>
                            </m:r>
                          </m:e>
                          <m:sup>
                            <m:r>
                              <a:rPr lang="zh-CN" altLang="en-US" sz="2400">
                                <a:solidFill>
                                  <a:srgbClr val="FF0000"/>
                                </a:solidFill>
                                <a:latin typeface="Cambria Math" panose="02040503050406030204" pitchFamily="18" charset="0"/>
                              </a:rPr>
                              <m:t>2</m:t>
                            </m:r>
                          </m:sup>
                        </m:sSup>
                        <m:r>
                          <a:rPr lang="zh-CN" altLang="en-US" sz="2400" i="1">
                            <a:solidFill>
                              <a:srgbClr val="FF0000"/>
                            </a:solidFill>
                            <a:latin typeface="Cambria Math" panose="02040503050406030204" pitchFamily="18" charset="0"/>
                          </a:rPr>
                          <m:t>𝑧</m:t>
                        </m:r>
                      </m:num>
                      <m:den>
                        <m:r>
                          <a:rPr lang="zh-CN" altLang="en-US" sz="240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𝑥</m:t>
                        </m:r>
                        <m:r>
                          <a:rPr lang="zh-CN" altLang="en-US" sz="240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𝑦</m:t>
                        </m:r>
                      </m:den>
                    </m:f>
                    <m:r>
                      <a:rPr lang="en-US" altLang="zh-CN" sz="2400" b="0" i="1" smtClean="0">
                        <a:solidFill>
                          <a:srgbClr val="FF0000"/>
                        </a:solidFill>
                        <a:latin typeface="Cambria Math" panose="02040503050406030204" pitchFamily="18" charset="0"/>
                      </a:rPr>
                      <m:t>=</m:t>
                    </m:r>
                    <m:d>
                      <m:dPr>
                        <m:ctrlPr>
                          <a:rPr lang="en-US" altLang="zh-CN" sz="2400" b="0" i="1" smtClean="0">
                            <a:solidFill>
                              <a:srgbClr val="FF0000"/>
                            </a:solidFill>
                            <a:latin typeface="Cambria Math" panose="02040503050406030204" pitchFamily="18" charset="0"/>
                          </a:rPr>
                        </m:ctrlPr>
                      </m:dPr>
                      <m:e>
                        <m:f>
                          <m:fPr>
                            <m:ctrlPr>
                              <a:rPr lang="zh-CN" altLang="en-US" sz="2400" i="1">
                                <a:solidFill>
                                  <a:srgbClr val="FF0000"/>
                                </a:solidFill>
                                <a:latin typeface="Cambria Math" panose="02040503050406030204" pitchFamily="18" charset="0"/>
                              </a:rPr>
                            </m:ctrlPr>
                          </m:fPr>
                          <m:num>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b="0" i="1" smtClean="0">
                                <a:solidFill>
                                  <a:srgbClr val="FF0000"/>
                                </a:solidFill>
                                <a:latin typeface="Cambria Math" panose="02040503050406030204" pitchFamily="18" charset="0"/>
                              </a:rPr>
                              <m:t>𝑓</m:t>
                            </m:r>
                          </m:num>
                          <m:den>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𝑦</m:t>
                            </m:r>
                          </m:den>
                        </m:f>
                        <m:r>
                          <a:rPr lang="en-US" altLang="zh-CN" sz="2400" b="0" i="1" smtClean="0">
                            <a:solidFill>
                              <a:srgbClr val="FF0000"/>
                            </a:solidFill>
                            <a:latin typeface="Cambria Math" panose="02040503050406030204" pitchFamily="18" charset="0"/>
                          </a:rPr>
                          <m:t>,</m:t>
                        </m:r>
                        <m:f>
                          <m:fPr>
                            <m:ctrlPr>
                              <a:rPr lang="zh-CN" altLang="en-US" sz="2400" i="1">
                                <a:solidFill>
                                  <a:srgbClr val="FF0000"/>
                                </a:solidFill>
                                <a:latin typeface="Cambria Math" panose="02040503050406030204" pitchFamily="18" charset="0"/>
                              </a:rPr>
                            </m:ctrlPr>
                          </m:fPr>
                          <m:num>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𝑓</m:t>
                            </m:r>
                          </m:num>
                          <m:den>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b="0" i="1" smtClean="0">
                                <a:solidFill>
                                  <a:srgbClr val="FF0000"/>
                                </a:solidFill>
                                <a:latin typeface="Cambria Math" panose="02040503050406030204" pitchFamily="18" charset="0"/>
                              </a:rPr>
                              <m:t>𝑢</m:t>
                            </m:r>
                          </m:den>
                        </m:f>
                        <m:r>
                          <a:rPr lang="en-US" altLang="zh-CN" sz="2400" i="1">
                            <a:solidFill>
                              <a:srgbClr val="FF0000"/>
                            </a:solidFill>
                            <a:latin typeface="Cambria Math" panose="02040503050406030204" pitchFamily="18" charset="0"/>
                          </a:rPr>
                          <m:t>,</m:t>
                        </m:r>
                        <m:f>
                          <m:fPr>
                            <m:ctrlPr>
                              <a:rPr lang="zh-CN" altLang="en-US" sz="2400" i="1">
                                <a:solidFill>
                                  <a:srgbClr val="FF0000"/>
                                </a:solidFill>
                                <a:latin typeface="Cambria Math" panose="02040503050406030204" pitchFamily="18" charset="0"/>
                              </a:rPr>
                            </m:ctrlPr>
                          </m:fPr>
                          <m:num>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𝑓</m:t>
                            </m:r>
                          </m:num>
                          <m:den>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b="0" i="1" smtClean="0">
                                <a:solidFill>
                                  <a:srgbClr val="FF0000"/>
                                </a:solidFill>
                                <a:latin typeface="Cambria Math" panose="02040503050406030204" pitchFamily="18" charset="0"/>
                              </a:rPr>
                              <m:t>𝑣</m:t>
                            </m:r>
                          </m:den>
                        </m:f>
                      </m:e>
                    </m:d>
                    <m:r>
                      <a:rPr lang="en-US" altLang="zh-CN" sz="2400" b="0" i="1" smtClean="0">
                        <a:solidFill>
                          <a:srgbClr val="FF0000"/>
                        </a:solidFill>
                        <a:latin typeface="Cambria Math" panose="02040503050406030204" pitchFamily="18" charset="0"/>
                        <a:ea typeface="Cambria Math" panose="02040503050406030204" pitchFamily="18" charset="0"/>
                      </a:rPr>
                      <m:t>∙</m:t>
                    </m:r>
                    <m:d>
                      <m:dPr>
                        <m:ctrlPr>
                          <a:rPr lang="en-US" altLang="zh-CN" sz="2400" b="0" i="1" smtClean="0">
                            <a:solidFill>
                              <a:srgbClr val="FF0000"/>
                            </a:solidFill>
                            <a:latin typeface="Cambria Math" panose="02040503050406030204" pitchFamily="18" charset="0"/>
                            <a:ea typeface="Cambria Math" panose="02040503050406030204" pitchFamily="18" charset="0"/>
                          </a:rPr>
                        </m:ctrlPr>
                      </m:dPr>
                      <m:e>
                        <m:f>
                          <m:fPr>
                            <m:ctrlPr>
                              <a:rPr lang="zh-CN" altLang="en-US" sz="2400" i="1">
                                <a:solidFill>
                                  <a:srgbClr val="FF0000"/>
                                </a:solidFill>
                                <a:latin typeface="Cambria Math" panose="02040503050406030204" pitchFamily="18" charset="0"/>
                              </a:rPr>
                            </m:ctrlPr>
                          </m:fPr>
                          <m:num>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b="0" i="1" smtClean="0">
                                <a:solidFill>
                                  <a:srgbClr val="FF0000"/>
                                </a:solidFill>
                                <a:latin typeface="Cambria Math" panose="02040503050406030204" pitchFamily="18" charset="0"/>
                              </a:rPr>
                              <m:t>𝑦</m:t>
                            </m:r>
                          </m:num>
                          <m:den>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𝑦</m:t>
                            </m:r>
                          </m:den>
                        </m:f>
                        <m:r>
                          <a:rPr lang="en-US" altLang="zh-CN" sz="2400" i="1">
                            <a:solidFill>
                              <a:srgbClr val="FF0000"/>
                            </a:solidFill>
                            <a:latin typeface="Cambria Math" panose="02040503050406030204" pitchFamily="18" charset="0"/>
                          </a:rPr>
                          <m:t>,</m:t>
                        </m:r>
                        <m:f>
                          <m:fPr>
                            <m:ctrlPr>
                              <a:rPr lang="zh-CN" altLang="en-US" sz="2400" i="1">
                                <a:solidFill>
                                  <a:srgbClr val="FF0000"/>
                                </a:solidFill>
                                <a:latin typeface="Cambria Math" panose="02040503050406030204" pitchFamily="18" charset="0"/>
                              </a:rPr>
                            </m:ctrlPr>
                          </m:fPr>
                          <m:num>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b="0" i="1" smtClean="0">
                                <a:solidFill>
                                  <a:srgbClr val="FF0000"/>
                                </a:solidFill>
                                <a:latin typeface="Cambria Math" panose="02040503050406030204" pitchFamily="18" charset="0"/>
                              </a:rPr>
                              <m:t>𝑢</m:t>
                            </m:r>
                          </m:num>
                          <m:den>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b="0" i="1" smtClean="0">
                                <a:solidFill>
                                  <a:srgbClr val="FF0000"/>
                                </a:solidFill>
                                <a:latin typeface="Cambria Math" panose="02040503050406030204" pitchFamily="18" charset="0"/>
                              </a:rPr>
                              <m:t>𝑦</m:t>
                            </m:r>
                          </m:den>
                        </m:f>
                        <m:r>
                          <a:rPr lang="en-US" altLang="zh-CN" sz="2400" i="1">
                            <a:solidFill>
                              <a:srgbClr val="FF0000"/>
                            </a:solidFill>
                            <a:latin typeface="Cambria Math" panose="02040503050406030204" pitchFamily="18" charset="0"/>
                          </a:rPr>
                          <m:t>,</m:t>
                        </m:r>
                        <m:f>
                          <m:fPr>
                            <m:ctrlPr>
                              <a:rPr lang="zh-CN" altLang="en-US" sz="2400" i="1">
                                <a:solidFill>
                                  <a:srgbClr val="FF0000"/>
                                </a:solidFill>
                                <a:latin typeface="Cambria Math" panose="02040503050406030204" pitchFamily="18" charset="0"/>
                              </a:rPr>
                            </m:ctrlPr>
                          </m:fPr>
                          <m:num>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b="0" i="1" smtClean="0">
                                <a:solidFill>
                                  <a:srgbClr val="FF0000"/>
                                </a:solidFill>
                                <a:latin typeface="Cambria Math" panose="02040503050406030204" pitchFamily="18" charset="0"/>
                              </a:rPr>
                              <m:t>𝑣</m:t>
                            </m:r>
                          </m:num>
                          <m:den>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b="0" i="1" smtClean="0">
                                <a:solidFill>
                                  <a:srgbClr val="FF0000"/>
                                </a:solidFill>
                                <a:latin typeface="Cambria Math" panose="02040503050406030204" pitchFamily="18" charset="0"/>
                              </a:rPr>
                              <m:t>𝑦</m:t>
                            </m:r>
                          </m:den>
                        </m:f>
                      </m:e>
                    </m:d>
                  </m:oMath>
                </a14:m>
                <a:r>
                  <a:rPr lang="zh-CN" altLang="en-US" sz="2400" dirty="0" smtClean="0">
                    <a:solidFill>
                      <a:srgbClr val="FF0000"/>
                    </a:solidFill>
                  </a:rPr>
                  <a:t> </a:t>
                </a:r>
                <a:endParaRPr lang="zh-CN" altLang="en-US" sz="2400" dirty="0">
                  <a:solidFill>
                    <a:srgbClr val="FF0000"/>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7436262" y="3486465"/>
                <a:ext cx="4523418" cy="709618"/>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5364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P spid="12" grpId="0"/>
      <p:bldP spid="1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0131" name="Rectangle 867">
            <a:hlinkClick r:id="rId2" action="ppaction://hlinksldjump"/>
          </p:cNvPr>
          <p:cNvSpPr>
            <a:spLocks noChangeArrowheads="1"/>
          </p:cNvSpPr>
          <p:nvPr/>
        </p:nvSpPr>
        <p:spPr bwMode="auto">
          <a:xfrm>
            <a:off x="910408" y="389850"/>
            <a:ext cx="3860031"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kumimoji="1" lang="zh-CN" altLang="en-US" sz="2800" dirty="0">
                <a:solidFill>
                  <a:schemeClr val="accent2"/>
                </a:solidFill>
                <a:latin typeface="Times New Roman" panose="02020603050405020304" pitchFamily="18" charset="0"/>
                <a:ea typeface="黑体" panose="02010609060101010101" pitchFamily="49" charset="-122"/>
              </a:rPr>
              <a:t>一、平面点集     </a:t>
            </a:r>
            <a:r>
              <a:rPr kumimoji="1" lang="en-US" altLang="zh-CN" sz="2800" dirty="0">
                <a:solidFill>
                  <a:schemeClr val="accent2"/>
                </a:solidFill>
                <a:latin typeface="Times New Roman" panose="02020603050405020304" pitchFamily="18" charset="0"/>
                <a:ea typeface="黑体" panose="02010609060101010101" pitchFamily="49" charset="-122"/>
              </a:rPr>
              <a:t>n</a:t>
            </a:r>
            <a:r>
              <a:rPr kumimoji="1" lang="zh-CN" altLang="en-US" sz="2800" dirty="0">
                <a:solidFill>
                  <a:schemeClr val="accent2"/>
                </a:solidFill>
                <a:latin typeface="Times New Roman" panose="02020603050405020304" pitchFamily="18" charset="0"/>
                <a:ea typeface="黑体" panose="02010609060101010101" pitchFamily="49" charset="-122"/>
              </a:rPr>
              <a:t>维空间</a:t>
            </a:r>
          </a:p>
        </p:txBody>
      </p:sp>
      <p:sp>
        <p:nvSpPr>
          <p:cNvPr id="140132" name="Text Box 868"/>
          <p:cNvSpPr txBox="1">
            <a:spLocks noChangeArrowheads="1"/>
          </p:cNvSpPr>
          <p:nvPr/>
        </p:nvSpPr>
        <p:spPr bwMode="auto">
          <a:xfrm>
            <a:off x="1632494" y="887979"/>
            <a:ext cx="3276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ct val="120000"/>
              </a:lnSpc>
            </a:pPr>
            <a:r>
              <a:rPr kumimoji="1" lang="en-US" altLang="zh-CN" sz="2600" dirty="0">
                <a:solidFill>
                  <a:schemeClr val="accent2"/>
                </a:solidFill>
                <a:latin typeface="黑体" panose="02010609060101010101" pitchFamily="49" charset="-122"/>
                <a:ea typeface="黑体" panose="02010609060101010101" pitchFamily="49" charset="-122"/>
              </a:rPr>
              <a:t>1.</a:t>
            </a:r>
            <a:r>
              <a:rPr kumimoji="1" lang="zh-CN" altLang="en-US" sz="2600" dirty="0">
                <a:solidFill>
                  <a:schemeClr val="accent2"/>
                </a:solidFill>
                <a:latin typeface="黑体" panose="02010609060101010101" pitchFamily="49" charset="-122"/>
                <a:ea typeface="黑体" panose="02010609060101010101" pitchFamily="49" charset="-122"/>
              </a:rPr>
              <a:t>平面点集</a:t>
            </a:r>
            <a:r>
              <a:rPr kumimoji="1" lang="zh-CN" altLang="en-US" sz="2600" dirty="0">
                <a:solidFill>
                  <a:schemeClr val="accent2"/>
                </a:solidFill>
                <a:latin typeface="Times New Roman" panose="02020603050405020304" pitchFamily="18" charset="0"/>
              </a:rPr>
              <a:t> </a:t>
            </a:r>
          </a:p>
        </p:txBody>
      </p:sp>
      <mc:AlternateContent xmlns:mc="http://schemas.openxmlformats.org/markup-compatibility/2006" xmlns:a14="http://schemas.microsoft.com/office/drawing/2010/main">
        <mc:Choice Requires="a14">
          <p:sp>
            <p:nvSpPr>
              <p:cNvPr id="140133" name="Text Box 869"/>
              <p:cNvSpPr txBox="1">
                <a:spLocks noChangeArrowheads="1"/>
              </p:cNvSpPr>
              <p:nvPr/>
            </p:nvSpPr>
            <p:spPr bwMode="auto">
              <a:xfrm>
                <a:off x="1979270" y="1431471"/>
                <a:ext cx="9541329" cy="88639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lIns="0" tIns="0" rIns="0" bIns="0">
                <a:spAutoFit/>
              </a:bodyPr>
              <a:lstStyle/>
              <a:p>
                <a:pPr algn="just">
                  <a:lnSpc>
                    <a:spcPct val="120000"/>
                  </a:lnSpc>
                </a:pPr>
                <a:r>
                  <a:rPr kumimoji="1" lang="zh-CN" altLang="en-US" sz="2400" dirty="0" smtClean="0">
                    <a:latin typeface="宋体" panose="02010600030101010101" pitchFamily="2" charset="-122"/>
                  </a:rPr>
                  <a:t>坐标</a:t>
                </a:r>
                <a:r>
                  <a:rPr kumimoji="1" lang="zh-CN" altLang="en-US" sz="2400" dirty="0">
                    <a:latin typeface="宋体" panose="02010600030101010101" pitchFamily="2" charset="-122"/>
                  </a:rPr>
                  <a:t>平面上具有某种性质</a:t>
                </a:r>
                <a14:m>
                  <m:oMath xmlns:m="http://schemas.openxmlformats.org/officeDocument/2006/math">
                    <m:r>
                      <a:rPr lang="en-US" altLang="zh-CN" sz="2400" b="0" i="1" smtClean="0">
                        <a:solidFill>
                          <a:prstClr val="black"/>
                        </a:solidFill>
                        <a:latin typeface="Cambria Math" panose="02040503050406030204" pitchFamily="18" charset="0"/>
                      </a:rPr>
                      <m:t>𝑃</m:t>
                    </m:r>
                  </m:oMath>
                </a14:m>
                <a:r>
                  <a:rPr kumimoji="1" lang="zh-CN" altLang="en-US" sz="2400" dirty="0">
                    <a:latin typeface="宋体" panose="02010600030101010101" pitchFamily="2" charset="-122"/>
                  </a:rPr>
                  <a:t>的点的集合</a:t>
                </a:r>
                <a:r>
                  <a:rPr kumimoji="1" lang="zh-CN" altLang="en-US" sz="2400" dirty="0">
                    <a:latin typeface="宋体" panose="02010600030101010101" pitchFamily="2" charset="-122"/>
                    <a:sym typeface="Symbol" panose="05050102010706020507" pitchFamily="18" charset="2"/>
                  </a:rPr>
                  <a:t></a:t>
                </a:r>
                <a:r>
                  <a:rPr kumimoji="1" lang="zh-CN" altLang="en-US" sz="2400" dirty="0">
                    <a:latin typeface="宋体" panose="02010600030101010101" pitchFamily="2" charset="-122"/>
                  </a:rPr>
                  <a:t> 称为</a:t>
                </a:r>
                <a:r>
                  <a:rPr kumimoji="1" lang="zh-CN" altLang="en-US" sz="2400" dirty="0">
                    <a:solidFill>
                      <a:srgbClr val="0000FF"/>
                    </a:solidFill>
                    <a:latin typeface="宋体" panose="02010600030101010101" pitchFamily="2" charset="-122"/>
                  </a:rPr>
                  <a:t>平面点</a:t>
                </a:r>
                <a:r>
                  <a:rPr kumimoji="1" lang="zh-CN" altLang="en-US" sz="2400" dirty="0" smtClean="0">
                    <a:solidFill>
                      <a:srgbClr val="0000FF"/>
                    </a:solidFill>
                    <a:latin typeface="宋体" panose="02010600030101010101" pitchFamily="2" charset="-122"/>
                  </a:rPr>
                  <a:t>集</a:t>
                </a:r>
                <a:r>
                  <a:rPr kumimoji="1" lang="zh-CN" altLang="en-US" sz="2400" dirty="0" smtClean="0">
                    <a:latin typeface="宋体" panose="02010600030101010101" pitchFamily="2" charset="-122"/>
                    <a:sym typeface="Symbol" panose="05050102010706020507" pitchFamily="18" charset="2"/>
                  </a:rPr>
                  <a:t>，</a:t>
                </a:r>
                <a:r>
                  <a:rPr kumimoji="1" lang="zh-CN" altLang="en-US" sz="2400" dirty="0" smtClean="0">
                    <a:latin typeface="宋体" panose="02010600030101010101" pitchFamily="2" charset="-122"/>
                  </a:rPr>
                  <a:t>记</a:t>
                </a:r>
                <a:r>
                  <a:rPr kumimoji="1" lang="zh-CN" altLang="en-US" sz="2400" dirty="0">
                    <a:latin typeface="宋体" panose="02010600030101010101" pitchFamily="2" charset="-122"/>
                  </a:rPr>
                  <a:t>作</a:t>
                </a:r>
              </a:p>
              <a:p>
                <a:pPr algn="just">
                  <a:lnSpc>
                    <a:spcPct val="120000"/>
                  </a:lnSpc>
                </a:pPr>
                <a:r>
                  <a:rPr kumimoji="1" lang="zh-CN" altLang="en-US" sz="2400" dirty="0">
                    <a:latin typeface="宋体" panose="02010600030101010101" pitchFamily="2" charset="-122"/>
                  </a:rPr>
                  <a:t> </a:t>
                </a:r>
                <a:r>
                  <a:rPr kumimoji="1" lang="en-US" altLang="zh-CN" sz="2400" dirty="0" smtClean="0">
                    <a:latin typeface="宋体" panose="02010600030101010101" pitchFamily="2" charset="-122"/>
                  </a:rPr>
                  <a:t>			</a:t>
                </a:r>
                <a14:m>
                  <m:oMath xmlns:m="http://schemas.openxmlformats.org/officeDocument/2006/math">
                    <m:r>
                      <a:rPr lang="en-US" altLang="zh-CN" sz="2400" b="0" i="1" smtClean="0">
                        <a:solidFill>
                          <a:prstClr val="black"/>
                        </a:solidFill>
                        <a:latin typeface="Cambria Math" panose="02040503050406030204" pitchFamily="18" charset="0"/>
                      </a:rPr>
                      <m:t>𝐸</m:t>
                    </m:r>
                    <m:r>
                      <a:rPr lang="en-US" altLang="zh-CN" sz="2400" b="0" i="1" smtClean="0">
                        <a:solidFill>
                          <a:prstClr val="black"/>
                        </a:solidFill>
                        <a:latin typeface="Cambria Math" panose="02040503050406030204" pitchFamily="18" charset="0"/>
                      </a:rPr>
                      <m:t>=</m:t>
                    </m:r>
                    <m:d>
                      <m:dPr>
                        <m:begChr m:val="{"/>
                        <m:endChr m:val="}"/>
                        <m:ctrlPr>
                          <a:rPr lang="en-US" altLang="zh-CN" sz="2400" b="0" i="1" smtClean="0">
                            <a:solidFill>
                              <a:prstClr val="black"/>
                            </a:solidFill>
                            <a:latin typeface="Cambria Math" panose="02040503050406030204" pitchFamily="18" charset="0"/>
                          </a:rPr>
                        </m:ctrlPr>
                      </m:dPr>
                      <m:e>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e>
                        </m:d>
                        <m:r>
                          <a:rPr lang="en-US" altLang="zh-CN" sz="2400" b="0" i="1" smtClean="0">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zh-CN" altLang="en-US" sz="2400" i="1" smtClean="0">
                            <a:solidFill>
                              <a:prstClr val="black"/>
                            </a:solidFill>
                            <a:latin typeface="Cambria Math" panose="02040503050406030204" pitchFamily="18" charset="0"/>
                          </a:rPr>
                          <m:t>具有</m:t>
                        </m:r>
                        <m:r>
                          <a:rPr lang="zh-CN" altLang="en-US" sz="2400" i="1">
                            <a:solidFill>
                              <a:prstClr val="black"/>
                            </a:solidFill>
                            <a:latin typeface="Cambria Math" panose="02040503050406030204" pitchFamily="18" charset="0"/>
                          </a:rPr>
                          <m:t>性质</m:t>
                        </m:r>
                        <m:r>
                          <a:rPr lang="en-US" altLang="zh-CN" sz="2400" b="0" i="1" smtClean="0">
                            <a:solidFill>
                              <a:prstClr val="black"/>
                            </a:solidFill>
                            <a:latin typeface="Cambria Math" panose="02040503050406030204" pitchFamily="18" charset="0"/>
                          </a:rPr>
                          <m:t>𝑃</m:t>
                        </m:r>
                      </m:e>
                    </m:d>
                    <m:r>
                      <a:rPr lang="en-US" altLang="zh-CN" sz="2400" i="1">
                        <a:solidFill>
                          <a:prstClr val="black"/>
                        </a:solidFill>
                        <a:latin typeface="Cambria Math" panose="02040503050406030204" pitchFamily="18" charset="0"/>
                      </a:rPr>
                      <m:t> </m:t>
                    </m:r>
                  </m:oMath>
                </a14:m>
                <a:r>
                  <a:rPr kumimoji="1" lang="en-US" altLang="zh-CN" sz="2400" dirty="0" smtClean="0">
                    <a:latin typeface="宋体" panose="02010600030101010101" pitchFamily="2" charset="-122"/>
                  </a:rPr>
                  <a:t>  </a:t>
                </a:r>
                <a:endParaRPr kumimoji="1" lang="en-US" altLang="zh-CN" sz="2400" dirty="0">
                  <a:latin typeface="宋体" panose="02010600030101010101" pitchFamily="2" charset="-122"/>
                </a:endParaRPr>
              </a:p>
            </p:txBody>
          </p:sp>
        </mc:Choice>
        <mc:Fallback xmlns="">
          <p:sp>
            <p:nvSpPr>
              <p:cNvPr id="140133" name="Text Box 869"/>
              <p:cNvSpPr txBox="1">
                <a:spLocks noRot="1" noChangeAspect="1" noMove="1" noResize="1" noEditPoints="1" noAdjustHandles="1" noChangeArrowheads="1" noChangeShapeType="1" noTextEdit="1"/>
              </p:cNvSpPr>
              <p:nvPr/>
            </p:nvSpPr>
            <p:spPr bwMode="auto">
              <a:xfrm>
                <a:off x="1979270" y="1431471"/>
                <a:ext cx="9541329" cy="886397"/>
              </a:xfrm>
              <a:prstGeom prst="rect">
                <a:avLst/>
              </a:prstGeom>
              <a:blipFill>
                <a:blip r:embed="rId3"/>
                <a:stretch>
                  <a:fillRect l="-1981" t="-9655" b="-1034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日期占位符 1"/>
          <p:cNvSpPr>
            <a:spLocks noGrp="1"/>
          </p:cNvSpPr>
          <p:nvPr>
            <p:ph type="dt" sz="half" idx="10"/>
          </p:nvPr>
        </p:nvSpPr>
        <p:spPr/>
        <p:txBody>
          <a:bodyPr/>
          <a:lstStyle/>
          <a:p>
            <a:fld id="{1FD47F34-1354-4D74-83CA-6AA2FA3B63DC}" type="datetime11">
              <a:rPr lang="zh-CN" altLang="en-US" smtClean="0"/>
              <a:t>12:39:01</a:t>
            </a:fld>
            <a:endParaRPr lang="en-US" altLang="zh-CN"/>
          </a:p>
        </p:txBody>
      </p:sp>
      <p:sp>
        <p:nvSpPr>
          <p:cNvPr id="9" name="Text Box 493"/>
          <p:cNvSpPr txBox="1">
            <a:spLocks noChangeArrowheads="1"/>
          </p:cNvSpPr>
          <p:nvPr/>
        </p:nvSpPr>
        <p:spPr bwMode="auto">
          <a:xfrm>
            <a:off x="1632494" y="2429010"/>
            <a:ext cx="144163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CN" sz="2600" dirty="0">
                <a:solidFill>
                  <a:schemeClr val="accent2"/>
                </a:solidFill>
                <a:latin typeface="黑体" panose="02010609060101010101" pitchFamily="49" charset="-122"/>
                <a:ea typeface="黑体" panose="02010609060101010101" pitchFamily="49" charset="-122"/>
              </a:rPr>
              <a:t>2</a:t>
            </a:r>
            <a:r>
              <a:rPr kumimoji="1" lang="en-US" altLang="zh-CN" sz="2600" dirty="0" smtClean="0">
                <a:solidFill>
                  <a:schemeClr val="accent2"/>
                </a:solidFill>
                <a:latin typeface="黑体" panose="02010609060101010101" pitchFamily="49" charset="-122"/>
                <a:ea typeface="黑体" panose="02010609060101010101" pitchFamily="49" charset="-122"/>
              </a:rPr>
              <a:t>.</a:t>
            </a:r>
            <a:r>
              <a:rPr kumimoji="1" lang="zh-CN" altLang="en-US" sz="2600" dirty="0" smtClean="0">
                <a:solidFill>
                  <a:schemeClr val="accent2"/>
                </a:solidFill>
                <a:latin typeface="黑体" panose="02010609060101010101" pitchFamily="49" charset="-122"/>
                <a:ea typeface="黑体" panose="02010609060101010101" pitchFamily="49" charset="-122"/>
              </a:rPr>
              <a:t>邻域</a:t>
            </a:r>
            <a:endParaRPr kumimoji="1" lang="zh-CN" altLang="en-US" sz="2600" dirty="0">
              <a:solidFill>
                <a:schemeClr val="accent2"/>
              </a:solidFill>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3" name="矩形 2"/>
              <p:cNvSpPr/>
              <p:nvPr/>
            </p:nvSpPr>
            <p:spPr>
              <a:xfrm>
                <a:off x="1979270" y="3035725"/>
                <a:ext cx="6868675" cy="461665"/>
              </a:xfrm>
              <a:prstGeom prst="rect">
                <a:avLst/>
              </a:prstGeom>
            </p:spPr>
            <p:txBody>
              <a:bodyPr wrap="none">
                <a:spAutoFit/>
              </a:bodyPr>
              <a:lstStyle/>
              <a:p>
                <a:r>
                  <a:rPr kumimoji="1" lang="zh-CN" altLang="en-US" sz="2400" dirty="0" smtClean="0">
                    <a:latin typeface="宋体" panose="02010600030101010101" pitchFamily="2" charset="-122"/>
                  </a:rPr>
                  <a:t>点集</a:t>
                </a:r>
                <a14:m>
                  <m:oMath xmlns:m="http://schemas.openxmlformats.org/officeDocument/2006/math">
                    <m:r>
                      <a:rPr lang="zh-CN" altLang="en-US" sz="2400" i="1" smtClean="0">
                        <a:latin typeface="Cambria Math" panose="02040503050406030204" pitchFamily="18" charset="0"/>
                      </a:rPr>
                      <m:t>𝑈</m:t>
                    </m:r>
                    <m:r>
                      <m:rPr>
                        <m:nor/>
                      </m:rPr>
                      <a:rPr lang="zh-CN" altLang="en-US" sz="2400">
                        <a:latin typeface="Cambria Math" panose="02040503050406030204" pitchFamily="18" charset="0"/>
                      </a:rPr>
                      <m:t>(</m:t>
                    </m:r>
                    <m:r>
                      <m:rPr>
                        <m:nor/>
                      </m:rPr>
                      <a:rPr lang="zh-CN" altLang="en-US" sz="2400" i="1">
                        <a:latin typeface="Cambria Math" panose="02040503050406030204" pitchFamily="18" charset="0"/>
                      </a:rPr>
                      <m:t> </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𝑃</m:t>
                        </m:r>
                      </m:e>
                      <m:sub>
                        <m:r>
                          <a:rPr lang="en-US" altLang="zh-CN" sz="2400" b="0" i="1" smtClean="0">
                            <a:latin typeface="Cambria Math" panose="02040503050406030204" pitchFamily="18" charset="0"/>
                          </a:rPr>
                          <m:t>0</m:t>
                        </m:r>
                      </m:sub>
                    </m:sSub>
                    <m:r>
                      <a:rPr lang="zh-CN" altLang="en-US" sz="2400" i="0">
                        <a:latin typeface="Cambria Math" panose="02040503050406030204" pitchFamily="18" charset="0"/>
                      </a:rPr>
                      <m:t>,</m:t>
                    </m:r>
                    <m:r>
                      <a:rPr lang="zh-CN" altLang="en-US" sz="2400" i="1">
                        <a:latin typeface="Cambria Math" panose="02040503050406030204" pitchFamily="18" charset="0"/>
                      </a:rPr>
                      <m:t>𝛿</m:t>
                    </m:r>
                    <m:r>
                      <m:rPr>
                        <m:nor/>
                      </m:rPr>
                      <a:rPr lang="zh-CN" altLang="en-US" sz="2400" i="1">
                        <a:latin typeface="Cambria Math" panose="02040503050406030204" pitchFamily="18" charset="0"/>
                      </a:rPr>
                      <m:t>  </m:t>
                    </m:r>
                    <m:r>
                      <a:rPr lang="zh-CN" altLang="en-US" sz="2400" i="0">
                        <a:latin typeface="Cambria Math" panose="02040503050406030204" pitchFamily="18" charset="0"/>
                      </a:rPr>
                      <m:t>)=</m:t>
                    </m:r>
                    <m:d>
                      <m:dPr>
                        <m:begChr m:val="{"/>
                        <m:endChr m:val="}"/>
                        <m:ctrlPr>
                          <a:rPr lang="zh-CN" altLang="en-US" sz="2400" i="1">
                            <a:latin typeface="Cambria Math" panose="02040503050406030204" pitchFamily="18" charset="0"/>
                          </a:rPr>
                        </m:ctrlPr>
                      </m:dPr>
                      <m:e>
                        <m:r>
                          <a:rPr lang="zh-CN" altLang="en-US" sz="2400" i="1">
                            <a:latin typeface="Cambria Math" panose="02040503050406030204" pitchFamily="18" charset="0"/>
                          </a:rPr>
                          <m:t>𝑃</m:t>
                        </m:r>
                        <m:r>
                          <m:rPr>
                            <m:nor/>
                          </m:rPr>
                          <a:rPr lang="zh-CN" altLang="en-US" sz="2400" i="1">
                            <a:latin typeface="Cambria Math" panose="02040503050406030204" pitchFamily="18" charset="0"/>
                          </a:rPr>
                          <m:t> </m:t>
                        </m:r>
                        <m:r>
                          <a:rPr lang="zh-CN" altLang="en-US" sz="2400" i="0">
                            <a:latin typeface="Cambria Math" panose="02040503050406030204" pitchFamily="18" charset="0"/>
                          </a:rPr>
                          <m:t>||</m:t>
                        </m:r>
                        <m:r>
                          <m:rPr>
                            <m:nor/>
                          </m:rPr>
                          <a:rPr lang="zh-CN" altLang="en-US" sz="2400" i="1">
                            <a:latin typeface="Cambria Math" panose="02040503050406030204" pitchFamily="18" charset="0"/>
                          </a:rPr>
                          <m:t> </m:t>
                        </m:r>
                        <m:r>
                          <a:rPr lang="zh-CN" altLang="en-US" sz="2400" i="1">
                            <a:latin typeface="Cambria Math" panose="02040503050406030204" pitchFamily="18" charset="0"/>
                          </a:rPr>
                          <m:t>𝑃</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𝑃</m:t>
                            </m:r>
                          </m:e>
                          <m:sub>
                            <m:r>
                              <a:rPr lang="zh-CN" altLang="en-US" sz="2400" i="0">
                                <a:latin typeface="Cambria Math" panose="02040503050406030204" pitchFamily="18" charset="0"/>
                              </a:rPr>
                              <m:t>0</m:t>
                            </m:r>
                          </m:sub>
                        </m:sSub>
                        <m:r>
                          <a:rPr lang="zh-CN" altLang="en-US" sz="2400" i="0">
                            <a:latin typeface="Cambria Math" panose="02040503050406030204" pitchFamily="18" charset="0"/>
                          </a:rPr>
                          <m:t>|&lt;</m:t>
                        </m:r>
                        <m:r>
                          <a:rPr lang="zh-CN" altLang="en-US" sz="2400" i="1">
                            <a:latin typeface="Cambria Math" panose="02040503050406030204" pitchFamily="18" charset="0"/>
                          </a:rPr>
                          <m:t>𝛿</m:t>
                        </m:r>
                      </m:e>
                    </m:d>
                  </m:oMath>
                </a14:m>
                <a:r>
                  <a:rPr lang="zh-CN" altLang="en-US" sz="2400" dirty="0" smtClean="0"/>
                  <a:t>称为点</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oMath>
                </a14:m>
                <a:r>
                  <a:rPr lang="zh-CN" altLang="en-US" sz="2400" dirty="0" smtClean="0"/>
                  <a:t>的</a:t>
                </a:r>
                <a14:m>
                  <m:oMath xmlns:m="http://schemas.openxmlformats.org/officeDocument/2006/math">
                    <m:r>
                      <a:rPr lang="zh-CN" altLang="en-US" sz="2400" i="1">
                        <a:solidFill>
                          <a:prstClr val="black"/>
                        </a:solidFill>
                        <a:latin typeface="Cambria Math" panose="02040503050406030204" pitchFamily="18" charset="0"/>
                      </a:rPr>
                      <m:t>𝛿</m:t>
                    </m:r>
                  </m:oMath>
                </a14:m>
                <a:r>
                  <a:rPr lang="zh-CN" altLang="en-US" sz="2400" dirty="0" smtClean="0">
                    <a:solidFill>
                      <a:srgbClr val="0000FF"/>
                    </a:solidFill>
                  </a:rPr>
                  <a:t>邻域</a:t>
                </a:r>
                <a:r>
                  <a:rPr lang="zh-CN" altLang="en-US" sz="2400" dirty="0" smtClean="0"/>
                  <a:t>。</a:t>
                </a:r>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1979270" y="3035725"/>
                <a:ext cx="6868675" cy="461665"/>
              </a:xfrm>
              <a:prstGeom prst="rect">
                <a:avLst/>
              </a:prstGeom>
              <a:blipFill>
                <a:blip r:embed="rId4"/>
                <a:stretch>
                  <a:fillRect l="-1421" t="-14474" r="-44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979270" y="3497390"/>
                <a:ext cx="8005077" cy="585353"/>
              </a:xfrm>
              <a:prstGeom prst="rect">
                <a:avLst/>
              </a:prstGeom>
            </p:spPr>
            <p:txBody>
              <a:bodyPr wrap="none">
                <a:spAutoFit/>
              </a:bodyPr>
              <a:lstStyle/>
              <a:p>
                <a:pPr lvl="0"/>
                <a:r>
                  <a:rPr kumimoji="1" lang="zh-CN" altLang="en-US" sz="2400" dirty="0" smtClean="0">
                    <a:latin typeface="宋体" panose="02010600030101010101" pitchFamily="2" charset="-122"/>
                  </a:rPr>
                  <a:t>点集</a:t>
                </a:r>
                <a14:m>
                  <m:oMath xmlns:m="http://schemas.openxmlformats.org/officeDocument/2006/math">
                    <m:limUpp>
                      <m:limUppPr>
                        <m:ctrlPr>
                          <a:rPr lang="zh-CN" altLang="en-US" sz="2400" i="1" smtClean="0">
                            <a:latin typeface="Cambria Math" panose="02040503050406030204" pitchFamily="18" charset="0"/>
                          </a:rPr>
                        </m:ctrlPr>
                      </m:limUppPr>
                      <m:e>
                        <m:r>
                          <a:rPr lang="zh-CN" altLang="en-US" sz="2400" i="1">
                            <a:latin typeface="Cambria Math" panose="02040503050406030204" pitchFamily="18" charset="0"/>
                          </a:rPr>
                          <m:t>𝑈</m:t>
                        </m:r>
                      </m:e>
                      <m:lim>
                        <m:r>
                          <a:rPr lang="zh-CN" altLang="en-US" sz="2400" i="1" smtClean="0">
                            <a:latin typeface="Cambria Math" panose="02040503050406030204" pitchFamily="18" charset="0"/>
                          </a:rPr>
                          <m:t>∘</m:t>
                        </m:r>
                      </m:lim>
                    </m:limUpp>
                    <m:r>
                      <m:rPr>
                        <m:nor/>
                      </m:rPr>
                      <a:rPr lang="zh-CN" altLang="en-US" sz="2400">
                        <a:latin typeface="Cambria Math" panose="02040503050406030204" pitchFamily="18" charset="0"/>
                      </a:rPr>
                      <m:t>(</m:t>
                    </m:r>
                    <m:r>
                      <m:rPr>
                        <m:nor/>
                      </m:rPr>
                      <a:rPr lang="zh-CN" altLang="en-US" sz="2400" i="1">
                        <a:latin typeface="Cambria Math" panose="02040503050406030204" pitchFamily="18" charset="0"/>
                      </a:rPr>
                      <m:t> </m:t>
                    </m:r>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𝛿</m:t>
                    </m:r>
                    <m:r>
                      <a:rPr lang="zh-CN" altLang="en-US" sz="2400" i="0">
                        <a:latin typeface="Cambria Math" panose="02040503050406030204" pitchFamily="18" charset="0"/>
                      </a:rPr>
                      <m:t>)=</m:t>
                    </m:r>
                    <m:d>
                      <m:dPr>
                        <m:begChr m:val="{"/>
                        <m:endChr m:val="}"/>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𝑃</m:t>
                        </m:r>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a:rPr lang="en-US" altLang="zh-CN" sz="2400" b="0" i="0" smtClean="0">
                            <a:solidFill>
                              <a:prstClr val="black"/>
                            </a:solidFill>
                            <a:latin typeface="Cambria Math" panose="02040503050406030204" pitchFamily="18" charset="0"/>
                          </a:rPr>
                          <m:t>0&lt;</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𝑃</m:t>
                        </m:r>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𝑃</m:t>
                            </m:r>
                          </m:e>
                          <m:sub>
                            <m:r>
                              <a:rPr lang="zh-CN" altLang="en-US" sz="2400">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|&lt;</m:t>
                        </m:r>
                        <m:r>
                          <a:rPr lang="zh-CN" altLang="en-US" sz="2400" i="1">
                            <a:solidFill>
                              <a:prstClr val="black"/>
                            </a:solidFill>
                            <a:latin typeface="Cambria Math" panose="02040503050406030204" pitchFamily="18" charset="0"/>
                          </a:rPr>
                          <m:t>𝛿</m:t>
                        </m:r>
                      </m:e>
                    </m:d>
                  </m:oMath>
                </a14:m>
                <a:r>
                  <a:rPr lang="zh-CN" altLang="en-US" sz="2400" dirty="0">
                    <a:solidFill>
                      <a:prstClr val="black"/>
                    </a:solidFill>
                  </a:rPr>
                  <a:t>称为点</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oMath>
                </a14:m>
                <a:r>
                  <a:rPr lang="zh-CN" altLang="en-US" sz="2400" dirty="0">
                    <a:solidFill>
                      <a:prstClr val="black"/>
                    </a:solidFill>
                  </a:rPr>
                  <a:t>的</a:t>
                </a:r>
                <a14:m>
                  <m:oMath xmlns:m="http://schemas.openxmlformats.org/officeDocument/2006/math">
                    <m:r>
                      <a:rPr lang="zh-CN" altLang="en-US" sz="2400" i="1">
                        <a:solidFill>
                          <a:prstClr val="black"/>
                        </a:solidFill>
                        <a:latin typeface="Cambria Math" panose="02040503050406030204" pitchFamily="18" charset="0"/>
                      </a:rPr>
                      <m:t>𝛿</m:t>
                    </m:r>
                  </m:oMath>
                </a14:m>
                <a:r>
                  <a:rPr lang="zh-CN" altLang="en-US" sz="2400" dirty="0" smtClean="0">
                    <a:solidFill>
                      <a:srgbClr val="0000FF"/>
                    </a:solidFill>
                  </a:rPr>
                  <a:t>去心邻域</a:t>
                </a:r>
                <a:r>
                  <a:rPr lang="zh-CN" altLang="en-US" sz="2400" dirty="0" smtClean="0">
                    <a:solidFill>
                      <a:prstClr val="black"/>
                    </a:solidFill>
                  </a:rPr>
                  <a:t>。</a:t>
                </a:r>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1979270" y="3497390"/>
                <a:ext cx="8005077" cy="585353"/>
              </a:xfrm>
              <a:prstGeom prst="rect">
                <a:avLst/>
              </a:prstGeom>
              <a:blipFill>
                <a:blip r:embed="rId5"/>
                <a:stretch>
                  <a:fillRect l="-1219" r="-228" b="-19792"/>
                </a:stretch>
              </a:blipFill>
            </p:spPr>
            <p:txBody>
              <a:bodyPr/>
              <a:lstStyle/>
              <a:p>
                <a:r>
                  <a:rPr lang="zh-CN" altLang="en-US">
                    <a:noFill/>
                  </a:rPr>
                  <a:t> </a:t>
                </a:r>
              </a:p>
            </p:txBody>
          </p:sp>
        </mc:Fallback>
      </mc:AlternateContent>
      <p:sp>
        <p:nvSpPr>
          <p:cNvPr id="12" name="Text Box 1185"/>
          <p:cNvSpPr txBox="1">
            <a:spLocks noChangeArrowheads="1"/>
          </p:cNvSpPr>
          <p:nvPr/>
        </p:nvSpPr>
        <p:spPr bwMode="auto">
          <a:xfrm>
            <a:off x="1632494" y="4218378"/>
            <a:ext cx="3276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ct val="120000"/>
              </a:lnSpc>
            </a:pPr>
            <a:r>
              <a:rPr kumimoji="1" lang="en-US" altLang="zh-CN" sz="2600" dirty="0">
                <a:solidFill>
                  <a:schemeClr val="accent2"/>
                </a:solidFill>
                <a:latin typeface="黑体" panose="02010609060101010101" pitchFamily="49" charset="-122"/>
                <a:ea typeface="黑体" panose="02010609060101010101" pitchFamily="49" charset="-122"/>
              </a:rPr>
              <a:t>3.</a:t>
            </a:r>
            <a:r>
              <a:rPr kumimoji="1" lang="zh-CN" altLang="en-US" sz="2600" dirty="0">
                <a:solidFill>
                  <a:schemeClr val="accent2"/>
                </a:solidFill>
                <a:latin typeface="黑体" panose="02010609060101010101" pitchFamily="49" charset="-122"/>
                <a:ea typeface="黑体" panose="02010609060101010101" pitchFamily="49" charset="-122"/>
              </a:rPr>
              <a:t>内点 外点 边界点</a:t>
            </a:r>
            <a:endParaRPr kumimoji="1" lang="zh-CN" altLang="en-US" sz="2600" dirty="0">
              <a:solidFill>
                <a:schemeClr val="accent2"/>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1979270" y="4812547"/>
                <a:ext cx="2235740" cy="461665"/>
              </a:xfrm>
              <a:prstGeom prst="rect">
                <a:avLst/>
              </a:prstGeom>
            </p:spPr>
            <p:txBody>
              <a:bodyPr wrap="none">
                <a:spAutoFit/>
              </a:bodyPr>
              <a:lstStyle/>
              <a:p>
                <a:r>
                  <a:rPr kumimoji="1" lang="zh-CN" altLang="en-US" sz="2400" dirty="0" smtClean="0">
                    <a:latin typeface="宋体" panose="02010600030101010101" pitchFamily="2" charset="-122"/>
                  </a:rPr>
                  <a:t>对于平面</a:t>
                </a:r>
                <a:r>
                  <a:rPr kumimoji="1" lang="zh-CN" altLang="en-US" sz="2400" dirty="0">
                    <a:latin typeface="宋体" panose="02010600030101010101" pitchFamily="2" charset="-122"/>
                  </a:rPr>
                  <a:t>点集</a:t>
                </a:r>
                <a14:m>
                  <m:oMath xmlns:m="http://schemas.openxmlformats.org/officeDocument/2006/math">
                    <m:r>
                      <a:rPr lang="en-US" altLang="zh-CN" sz="2400" i="1">
                        <a:solidFill>
                          <a:prstClr val="black"/>
                        </a:solidFill>
                        <a:latin typeface="Cambria Math" panose="02040503050406030204" pitchFamily="18" charset="0"/>
                      </a:rPr>
                      <m:t>𝐸</m:t>
                    </m:r>
                  </m:oMath>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979270" y="4812547"/>
                <a:ext cx="2235740" cy="461665"/>
              </a:xfrm>
              <a:prstGeom prst="rect">
                <a:avLst/>
              </a:prstGeom>
              <a:blipFill>
                <a:blip r:embed="rId6"/>
                <a:stretch>
                  <a:fillRect l="-4372"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540642" y="5351474"/>
                <a:ext cx="9541329" cy="830997"/>
              </a:xfrm>
              <a:prstGeom prst="rect">
                <a:avLst/>
              </a:prstGeom>
            </p:spPr>
            <p:txBody>
              <a:bodyPr wrap="square">
                <a:spAutoFit/>
              </a:bodyPr>
              <a:lstStyle/>
              <a:p>
                <a:pPr lvl="0"/>
                <a:r>
                  <a:rPr lang="zh-CN" altLang="en-US" sz="2400" dirty="0" smtClean="0"/>
                  <a:t>如果存在点</a:t>
                </a:r>
                <a14:m>
                  <m:oMath xmlns:m="http://schemas.openxmlformats.org/officeDocument/2006/math">
                    <m:r>
                      <a:rPr lang="zh-CN" altLang="en-US" sz="2400" i="1">
                        <a:solidFill>
                          <a:prstClr val="black"/>
                        </a:solidFill>
                        <a:latin typeface="Cambria Math" panose="02040503050406030204" pitchFamily="18" charset="0"/>
                      </a:rPr>
                      <m:t>𝑃</m:t>
                    </m:r>
                  </m:oMath>
                </a14:m>
                <a:r>
                  <a:rPr lang="zh-CN" altLang="en-US" sz="2400" dirty="0" smtClean="0"/>
                  <a:t>的一个邻域</a:t>
                </a:r>
                <a14:m>
                  <m:oMath xmlns:m="http://schemas.openxmlformats.org/officeDocument/2006/math">
                    <m:r>
                      <a:rPr lang="zh-CN" altLang="en-US" sz="2400" i="1">
                        <a:solidFill>
                          <a:prstClr val="black"/>
                        </a:solidFill>
                        <a:latin typeface="Cambria Math" panose="02040503050406030204" pitchFamily="18" charset="0"/>
                      </a:rPr>
                      <m:t>𝑈</m:t>
                    </m:r>
                    <m:r>
                      <m:rPr>
                        <m:nor/>
                      </m:rP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𝑃</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𝛿</m:t>
                    </m:r>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oMath>
                </a14:m>
                <a:r>
                  <a:rPr lang="zh-CN" altLang="en-US" sz="2400" dirty="0" smtClean="0"/>
                  <a:t>，使得</a:t>
                </a:r>
                <a14:m>
                  <m:oMath xmlns:m="http://schemas.openxmlformats.org/officeDocument/2006/math">
                    <m:r>
                      <a:rPr lang="zh-CN" altLang="en-US" sz="2400" i="1">
                        <a:solidFill>
                          <a:prstClr val="black"/>
                        </a:solidFill>
                        <a:latin typeface="Cambria Math" panose="02040503050406030204" pitchFamily="18" charset="0"/>
                      </a:rPr>
                      <m:t>𝑈</m:t>
                    </m:r>
                    <m:r>
                      <m:rPr>
                        <m:nor/>
                      </m:rP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𝑃</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𝛿</m:t>
                    </m:r>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a:rPr lang="zh-CN" altLang="en-US" sz="240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𝐸</m:t>
                    </m:r>
                    <m: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m:t>
                    </m:r>
                  </m:oMath>
                </a14:m>
                <a:r>
                  <a:rPr lang="zh-CN" altLang="en-US" sz="2400" dirty="0" smtClean="0"/>
                  <a:t>则称</a:t>
                </a:r>
                <a:r>
                  <a:rPr lang="zh-CN" altLang="en-US" sz="2400" dirty="0" smtClean="0">
                    <a:solidFill>
                      <a:prstClr val="black"/>
                    </a:solidFill>
                  </a:rPr>
                  <a:t>点</a:t>
                </a:r>
                <a14:m>
                  <m:oMath xmlns:m="http://schemas.openxmlformats.org/officeDocument/2006/math">
                    <m:r>
                      <a:rPr lang="zh-CN" altLang="en-US" sz="2400" i="1">
                        <a:solidFill>
                          <a:prstClr val="black"/>
                        </a:solidFill>
                        <a:latin typeface="Cambria Math" panose="02040503050406030204" pitchFamily="18" charset="0"/>
                      </a:rPr>
                      <m:t>𝑃</m:t>
                    </m:r>
                  </m:oMath>
                </a14:m>
                <a:r>
                  <a:rPr lang="zh-CN" altLang="en-US" sz="2400" dirty="0" smtClean="0"/>
                  <a:t>为点集</a:t>
                </a:r>
                <a14:m>
                  <m:oMath xmlns:m="http://schemas.openxmlformats.org/officeDocument/2006/math">
                    <m:r>
                      <a:rPr lang="en-US" altLang="zh-CN" sz="2400" i="1">
                        <a:solidFill>
                          <a:prstClr val="black"/>
                        </a:solidFill>
                        <a:latin typeface="Cambria Math" panose="02040503050406030204" pitchFamily="18" charset="0"/>
                      </a:rPr>
                      <m:t>𝐸</m:t>
                    </m:r>
                  </m:oMath>
                </a14:m>
                <a:r>
                  <a:rPr lang="zh-CN" altLang="en-US" sz="2400" dirty="0" smtClean="0"/>
                  <a:t>的</a:t>
                </a:r>
                <a:r>
                  <a:rPr lang="zh-CN" altLang="en-US" sz="2400" dirty="0" smtClean="0">
                    <a:solidFill>
                      <a:srgbClr val="0000FF"/>
                    </a:solidFill>
                  </a:rPr>
                  <a:t>内点</a:t>
                </a:r>
                <a:r>
                  <a:rPr lang="zh-CN" altLang="en-US" sz="2400" dirty="0" smtClean="0"/>
                  <a:t>。</a:t>
                </a:r>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2540642" y="5351474"/>
                <a:ext cx="9541329" cy="830997"/>
              </a:xfrm>
              <a:prstGeom prst="rect">
                <a:avLst/>
              </a:prstGeom>
              <a:blipFill>
                <a:blip r:embed="rId7"/>
                <a:stretch>
                  <a:fillRect l="-1022" t="-8088" b="-13971"/>
                </a:stretch>
              </a:blipFill>
            </p:spPr>
            <p:txBody>
              <a:bodyPr/>
              <a:lstStyle/>
              <a:p>
                <a:r>
                  <a:rPr lang="zh-CN" altLang="en-US">
                    <a:noFill/>
                  </a:rPr>
                  <a:t> </a:t>
                </a:r>
              </a:p>
            </p:txBody>
          </p:sp>
        </mc:Fallback>
      </mc:AlternateContent>
      <p:sp>
        <p:nvSpPr>
          <p:cNvPr id="10" name="矩形 9"/>
          <p:cNvSpPr/>
          <p:nvPr/>
        </p:nvSpPr>
        <p:spPr>
          <a:xfrm>
            <a:off x="1979270" y="5351474"/>
            <a:ext cx="561372" cy="461665"/>
          </a:xfrm>
          <a:prstGeom prst="rect">
            <a:avLst/>
          </a:prstGeom>
        </p:spPr>
        <p:txBody>
          <a:bodyPr wrap="none">
            <a:spAutoFit/>
          </a:bodyPr>
          <a:lstStyle/>
          <a:p>
            <a:r>
              <a:rPr lang="en-US" altLang="zh-CN" sz="2400" dirty="0" smtClean="0"/>
              <a:t>(1)</a:t>
            </a:r>
            <a:endParaRPr lang="zh-CN" alt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132">
                                            <p:txEl>
                                              <p:pRg st="0" end="0"/>
                                            </p:txEl>
                                          </p:spTgt>
                                        </p:tgtEl>
                                        <p:attrNameLst>
                                          <p:attrName>style.visibility</p:attrName>
                                        </p:attrNameLst>
                                      </p:cBhvr>
                                      <p:to>
                                        <p:strVal val="visible"/>
                                      </p:to>
                                    </p:set>
                                    <p:animEffect transition="in" filter="wipe(left)">
                                      <p:cBhvr>
                                        <p:cTn id="7" dur="500"/>
                                        <p:tgtEl>
                                          <p:spTgt spid="140132">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0133">
                                            <p:txEl>
                                              <p:pRg st="0" end="0"/>
                                            </p:txEl>
                                          </p:spTgt>
                                        </p:tgtEl>
                                        <p:attrNameLst>
                                          <p:attrName>style.visibility</p:attrName>
                                        </p:attrNameLst>
                                      </p:cBhvr>
                                      <p:to>
                                        <p:strVal val="visible"/>
                                      </p:to>
                                    </p:set>
                                    <p:animEffect transition="in" filter="wipe(left)">
                                      <p:cBhvr>
                                        <p:cTn id="11" dur="500"/>
                                        <p:tgtEl>
                                          <p:spTgt spid="14013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0133">
                                            <p:txEl>
                                              <p:pRg st="1" end="1"/>
                                            </p:txEl>
                                          </p:spTgt>
                                        </p:tgtEl>
                                        <p:attrNameLst>
                                          <p:attrName>style.visibility</p:attrName>
                                        </p:attrNameLst>
                                      </p:cBhvr>
                                      <p:to>
                                        <p:strVal val="visible"/>
                                      </p:to>
                                    </p:set>
                                    <p:animEffect transition="in" filter="wipe(left)">
                                      <p:cBhvr>
                                        <p:cTn id="15" dur="500"/>
                                        <p:tgtEl>
                                          <p:spTgt spid="14013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wipe(left)">
                                      <p:cBhvr>
                                        <p:cTn id="34" dur="500"/>
                                        <p:tgtEl>
                                          <p:spTgt spid="12">
                                            <p:txEl>
                                              <p:pRg st="0" end="0"/>
                                            </p:txEl>
                                          </p:spTgt>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132" grpId="0" build="p" autoUpdateAnimBg="0"/>
      <p:bldP spid="140133" grpId="0" build="p" autoUpdateAnimBg="0"/>
      <p:bldP spid="9" grpId="0" autoUpdateAnimBg="0"/>
      <p:bldP spid="3" grpId="0"/>
      <p:bldP spid="4" grpId="0"/>
      <p:bldP spid="12" grpId="0" build="p" autoUpdateAnimBg="0"/>
      <p:bldP spid="5" grpId="0"/>
      <p:bldP spid="8"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2506504" y="973138"/>
                <a:ext cx="8965059" cy="1200329"/>
              </a:xfrm>
              <a:prstGeom prst="rect">
                <a:avLst/>
              </a:prstGeom>
            </p:spPr>
            <p:txBody>
              <a:bodyPr wrap="square">
                <a:spAutoFit/>
              </a:bodyPr>
              <a:lstStyle/>
              <a:p>
                <a:r>
                  <a:rPr lang="zh-CN" altLang="en-US" sz="2400" dirty="0" smtClean="0"/>
                  <a:t>设</a:t>
                </a:r>
                <a14:m>
                  <m:oMath xmlns:m="http://schemas.openxmlformats.org/officeDocument/2006/math">
                    <m:r>
                      <a:rPr lang="zh-CN" altLang="en-US" sz="2400" i="1">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𝜑</m:t>
                    </m:r>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oMath>
                </a14:m>
                <a:r>
                  <a:rPr lang="zh-CN" altLang="en-US" sz="2400" dirty="0" smtClean="0"/>
                  <a:t>在</a:t>
                </a:r>
                <a14:m>
                  <m:oMath xmlns:m="http://schemas.openxmlformats.org/officeDocument/2006/math">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oMath>
                </a14:m>
                <a:r>
                  <a:rPr lang="zh-CN" altLang="en-US" sz="2400" dirty="0" smtClean="0"/>
                  <a:t>处具有对</a:t>
                </a:r>
                <a14:m>
                  <m:oMath xmlns:m="http://schemas.openxmlformats.org/officeDocument/2006/math">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oMath>
                </a14:m>
                <a:r>
                  <a:rPr lang="zh-CN" altLang="en-US" sz="2400" dirty="0" smtClean="0"/>
                  <a:t>的偏导数，</a:t>
                </a:r>
                <a14:m>
                  <m:oMath xmlns:m="http://schemas.openxmlformats.org/officeDocument/2006/math">
                    <m:r>
                      <a:rPr lang="zh-CN" altLang="en-US" sz="2400" i="1">
                        <a:solidFill>
                          <a:prstClr val="black"/>
                        </a:solidFill>
                        <a:latin typeface="Cambria Math" panose="02040503050406030204" pitchFamily="18" charset="0"/>
                      </a:rPr>
                      <m:t>𝑣</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𝜓</m:t>
                    </m:r>
                    <m:r>
                      <m:rPr>
                        <m:nor/>
                      </m:rPr>
                      <a:rPr lang="zh-CN" altLang="en-US" sz="2400" i="1">
                        <a:solidFill>
                          <a:prstClr val="black"/>
                        </a:solidFill>
                        <a:latin typeface="Cambria Math" panose="02040503050406030204" pitchFamily="18" charset="0"/>
                      </a:rPr>
                      <m:t>​</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oMath>
                </a14:m>
                <a:r>
                  <a:rPr lang="zh-CN" altLang="en-US" sz="2400" dirty="0" smtClean="0"/>
                  <a:t>在</a:t>
                </a:r>
                <a14:m>
                  <m:oMath xmlns:m="http://schemas.openxmlformats.org/officeDocument/2006/math">
                    <m:r>
                      <a:rPr lang="en-US" altLang="zh-CN" sz="2400" i="1">
                        <a:solidFill>
                          <a:prstClr val="black"/>
                        </a:solidFill>
                        <a:latin typeface="Cambria Math" panose="02040503050406030204" pitchFamily="18" charset="0"/>
                      </a:rPr>
                      <m:t>𝑦</m:t>
                    </m:r>
                  </m:oMath>
                </a14:m>
                <a:r>
                  <a:rPr lang="zh-CN" altLang="en-US" sz="2400" dirty="0" smtClean="0"/>
                  <a:t>可导，函数</a:t>
                </a:r>
                <a14:m>
                  <m:oMath xmlns:m="http://schemas.openxmlformats.org/officeDocument/2006/math">
                    <m:r>
                      <a:rPr lang="zh-CN" altLang="en-US"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𝑣</m:t>
                    </m:r>
                    <m:r>
                      <a:rPr lang="zh-CN" altLang="en-US" sz="2400">
                        <a:solidFill>
                          <a:prstClr val="black"/>
                        </a:solidFill>
                        <a:latin typeface="Cambria Math" panose="02040503050406030204" pitchFamily="18" charset="0"/>
                      </a:rPr>
                      <m:t>)</m:t>
                    </m:r>
                  </m:oMath>
                </a14:m>
                <a:r>
                  <a:rPr lang="zh-CN" altLang="en-US" sz="2400" dirty="0"/>
                  <a:t> 在对应点</a:t>
                </a:r>
                <a14:m>
                  <m:oMath xmlns:m="http://schemas.openxmlformats.org/officeDocument/2006/math">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𝑣</m:t>
                    </m:r>
                    <m:r>
                      <a:rPr lang="zh-CN" altLang="en-US" sz="2400">
                        <a:solidFill>
                          <a:prstClr val="black"/>
                        </a:solidFill>
                        <a:latin typeface="Cambria Math" panose="02040503050406030204" pitchFamily="18" charset="0"/>
                      </a:rPr>
                      <m:t>)</m:t>
                    </m:r>
                  </m:oMath>
                </a14:m>
                <a:r>
                  <a:rPr lang="zh-CN" altLang="en-US" sz="2400" dirty="0"/>
                  <a:t>处有连续的偏导数，则它们构成的复合函数</a:t>
                </a:r>
                <a14:m>
                  <m:oMath xmlns:m="http://schemas.openxmlformats.org/officeDocument/2006/math">
                    <m:r>
                      <a:rPr lang="zh-CN" altLang="en-US"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𝜑</m:t>
                    </m:r>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𝜓</m:t>
                    </m:r>
                    <m:r>
                      <m:rPr>
                        <m:nor/>
                      </m:rPr>
                      <a:rPr lang="zh-CN" altLang="en-US" sz="2400" i="1">
                        <a:solidFill>
                          <a:prstClr val="black"/>
                        </a:solidFill>
                        <a:latin typeface="Cambria Math" panose="02040503050406030204" pitchFamily="18" charset="0"/>
                      </a:rPr>
                      <m:t>​</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oMath>
                </a14:m>
                <a:r>
                  <a:rPr lang="zh-CN" altLang="en-US" sz="2400" dirty="0"/>
                  <a:t> 在</a:t>
                </a:r>
                <a14:m>
                  <m:oMath xmlns:m="http://schemas.openxmlformats.org/officeDocument/2006/math">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oMath>
                </a14:m>
                <a:r>
                  <a:rPr lang="zh-CN" altLang="en-US" sz="2400" dirty="0" smtClean="0"/>
                  <a:t>处</a:t>
                </a:r>
                <a:r>
                  <a:rPr lang="zh-CN" altLang="en-US" sz="2400" dirty="0" smtClean="0">
                    <a:solidFill>
                      <a:prstClr val="black"/>
                    </a:solidFill>
                  </a:rPr>
                  <a:t>偏导数都存在</a:t>
                </a:r>
                <a:r>
                  <a:rPr lang="zh-CN" altLang="en-US" sz="2400" dirty="0" smtClean="0"/>
                  <a:t>，</a:t>
                </a:r>
                <a:r>
                  <a:rPr lang="zh-CN" altLang="en-US" sz="2400" dirty="0"/>
                  <a:t>且</a:t>
                </a:r>
                <a:r>
                  <a:rPr lang="zh-CN" altLang="en-US" sz="2400" dirty="0" smtClean="0"/>
                  <a:t>有</a:t>
                </a:r>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2506504" y="973138"/>
                <a:ext cx="8965059" cy="1200329"/>
              </a:xfrm>
              <a:prstGeom prst="rect">
                <a:avLst/>
              </a:prstGeom>
              <a:blipFill>
                <a:blip r:embed="rId2"/>
                <a:stretch>
                  <a:fillRect l="-1020" t="-5584" r="-476" b="-9137"/>
                </a:stretch>
              </a:blipFill>
            </p:spPr>
            <p:txBody>
              <a:bodyPr/>
              <a:lstStyle/>
              <a:p>
                <a:r>
                  <a:rPr lang="zh-CN" altLang="en-US">
                    <a:noFill/>
                  </a:rPr>
                  <a:t> </a:t>
                </a:r>
              </a:p>
            </p:txBody>
          </p:sp>
        </mc:Fallback>
      </mc:AlternateContent>
      <p:sp>
        <p:nvSpPr>
          <p:cNvPr id="4" name="矩形 3"/>
          <p:cNvSpPr/>
          <p:nvPr/>
        </p:nvSpPr>
        <p:spPr>
          <a:xfrm>
            <a:off x="1464427" y="973138"/>
            <a:ext cx="1202573" cy="523220"/>
          </a:xfrm>
          <a:prstGeom prst="rect">
            <a:avLst/>
          </a:prstGeom>
        </p:spPr>
        <p:txBody>
          <a:bodyPr wrap="none">
            <a:spAutoFit/>
          </a:bodyPr>
          <a:lstStyle/>
          <a:p>
            <a:r>
              <a:rPr lang="zh-CN" altLang="en-US" sz="2800" dirty="0" smtClean="0">
                <a:solidFill>
                  <a:srgbClr val="7030A0"/>
                </a:solidFill>
              </a:rPr>
              <a:t>定理</a:t>
            </a:r>
            <a:r>
              <a:rPr lang="en-US" altLang="zh-CN" sz="2800" dirty="0" smtClean="0">
                <a:solidFill>
                  <a:srgbClr val="7030A0"/>
                </a:solidFill>
              </a:rPr>
              <a:t>3 </a:t>
            </a:r>
            <a:endParaRPr lang="zh-CN" altLang="en-US" sz="2800" dirty="0">
              <a:solidFill>
                <a:srgbClr val="7030A0"/>
              </a:solidFill>
            </a:endParaRPr>
          </a:p>
        </p:txBody>
      </p:sp>
      <mc:AlternateContent xmlns:mc="http://schemas.openxmlformats.org/markup-compatibility/2006" xmlns:a14="http://schemas.microsoft.com/office/drawing/2010/main">
        <mc:Choice Requires="a14">
          <p:sp>
            <p:nvSpPr>
              <p:cNvPr id="5" name="矩形 4"/>
              <p:cNvSpPr/>
              <p:nvPr/>
            </p:nvSpPr>
            <p:spPr>
              <a:xfrm>
                <a:off x="2953451" y="2227319"/>
                <a:ext cx="1799788" cy="635367"/>
              </a:xfrm>
              <a:prstGeom prst="rect">
                <a:avLst/>
              </a:prstGeom>
            </p:spPr>
            <p:txBody>
              <a:bodyPr wrap="non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𝑥</m:t>
                        </m:r>
                      </m:den>
                    </m:f>
                    <m:r>
                      <a:rPr lang="zh-CN" altLang="en-US" sz="2400" i="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i="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i="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𝑢</m:t>
                        </m:r>
                      </m:den>
                    </m:f>
                    <m:r>
                      <a:rPr lang="zh-CN" altLang="en-US" sz="2400" i="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𝑢</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𝑥</m:t>
                        </m:r>
                      </m:den>
                    </m:f>
                  </m:oMath>
                </a14:m>
                <a:r>
                  <a:rPr lang="zh-CN" altLang="en-US" sz="2400" dirty="0" smtClean="0">
                    <a:solidFill>
                      <a:srgbClr val="0000FF"/>
                    </a:solidFill>
                  </a:rPr>
                  <a:t> </a:t>
                </a:r>
                <a:endParaRPr lang="zh-CN" altLang="en-US" sz="2400" dirty="0">
                  <a:solidFill>
                    <a:srgbClr val="0000FF"/>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2953451" y="2227319"/>
                <a:ext cx="1799788" cy="63536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6480544" y="2227319"/>
                <a:ext cx="2980688" cy="676595"/>
              </a:xfrm>
              <a:prstGeom prst="rect">
                <a:avLst/>
              </a:prstGeom>
            </p:spPr>
            <p:txBody>
              <a:bodyPr wrap="non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𝑦</m:t>
                        </m:r>
                      </m:den>
                    </m:f>
                    <m:r>
                      <a:rPr lang="zh-CN" altLang="en-US" sz="2400" i="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i="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i="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𝑢</m:t>
                        </m:r>
                      </m:den>
                    </m:f>
                    <m:r>
                      <a:rPr lang="zh-CN" altLang="en-US" sz="2400" i="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𝑢</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𝑦</m:t>
                        </m:r>
                      </m:den>
                    </m:f>
                    <m:r>
                      <a:rPr lang="zh-CN" altLang="en-US" sz="2400" i="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i="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i="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𝑣</m:t>
                        </m:r>
                      </m:den>
                    </m:f>
                    <m:r>
                      <a:rPr lang="zh-CN" altLang="en-US" sz="2400" i="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m:rPr>
                            <m:sty m:val="p"/>
                          </m:rPr>
                          <a:rPr lang="en-US" altLang="zh-CN" sz="2400" b="0" i="0" smtClean="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𝑣</m:t>
                        </m:r>
                      </m:num>
                      <m:den>
                        <m:r>
                          <m:rPr>
                            <m:sty m:val="p"/>
                          </m:rPr>
                          <a:rPr lang="en-US" altLang="zh-CN" sz="2400" b="0" i="0" smtClean="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𝑦</m:t>
                        </m:r>
                      </m:den>
                    </m:f>
                  </m:oMath>
                </a14:m>
                <a:r>
                  <a:rPr lang="zh-CN" altLang="en-US" sz="2400" dirty="0" smtClean="0">
                    <a:solidFill>
                      <a:srgbClr val="0000FF"/>
                    </a:solidFill>
                  </a:rPr>
                  <a:t> </a:t>
                </a:r>
                <a:endParaRPr lang="zh-CN" altLang="en-US" sz="2400" dirty="0">
                  <a:solidFill>
                    <a:srgbClr val="0000FF"/>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6480544" y="2227319"/>
                <a:ext cx="2980688" cy="676595"/>
              </a:xfrm>
              <a:prstGeom prst="rect">
                <a:avLst/>
              </a:prstGeom>
              <a:blipFill>
                <a:blip r:embed="rId4"/>
                <a:stretch>
                  <a:fillRect/>
                </a:stretch>
              </a:blipFill>
            </p:spPr>
            <p:txBody>
              <a:bodyPr/>
              <a:lstStyle/>
              <a:p>
                <a:r>
                  <a:rPr lang="zh-CN" altLang="en-US">
                    <a:noFill/>
                  </a:rPr>
                  <a:t> </a:t>
                </a:r>
              </a:p>
            </p:txBody>
          </p:sp>
        </mc:Fallback>
      </mc:AlternateContent>
      <p:sp>
        <p:nvSpPr>
          <p:cNvPr id="8" name="Rectangle 867">
            <a:hlinkClick r:id="rId5" action="ppaction://hlinksldjump"/>
          </p:cNvPr>
          <p:cNvSpPr>
            <a:spLocks noChangeArrowheads="1"/>
          </p:cNvSpPr>
          <p:nvPr/>
        </p:nvSpPr>
        <p:spPr bwMode="auto">
          <a:xfrm>
            <a:off x="910407" y="389850"/>
            <a:ext cx="6097221"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r>
              <a:rPr kumimoji="1" lang="zh-CN" altLang="en-US" sz="2800" dirty="0">
                <a:solidFill>
                  <a:schemeClr val="accent2"/>
                </a:solidFill>
                <a:latin typeface="Times New Roman" panose="02020603050405020304" pitchFamily="18" charset="0"/>
                <a:ea typeface="黑体" panose="02010609060101010101" pitchFamily="49" charset="-122"/>
              </a:rPr>
              <a:t>三</a:t>
            </a:r>
            <a:r>
              <a:rPr kumimoji="1" lang="zh-CN" altLang="en-US" sz="2800" dirty="0" smtClean="0">
                <a:solidFill>
                  <a:schemeClr val="accent2"/>
                </a:solidFill>
                <a:latin typeface="Times New Roman" panose="02020603050405020304" pitchFamily="18" charset="0"/>
                <a:ea typeface="黑体" panose="02010609060101010101" pitchFamily="49" charset="-122"/>
              </a:rPr>
              <a:t>、其他情形</a:t>
            </a:r>
            <a:endParaRPr kumimoji="1" lang="zh-CN" altLang="en-US" sz="2800" dirty="0">
              <a:solidFill>
                <a:schemeClr val="accent2"/>
              </a:solidFill>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9" name="矩形 8"/>
              <p:cNvSpPr/>
              <p:nvPr/>
            </p:nvSpPr>
            <p:spPr>
              <a:xfrm>
                <a:off x="1464427" y="2982091"/>
                <a:ext cx="8156592" cy="461665"/>
              </a:xfrm>
              <a:prstGeom prst="rect">
                <a:avLst/>
              </a:prstGeom>
            </p:spPr>
            <p:txBody>
              <a:bodyPr wrap="none">
                <a:spAutoFit/>
              </a:bodyPr>
              <a:lstStyle/>
              <a:p>
                <a:r>
                  <a:rPr lang="zh-CN" altLang="en-US" sz="2400" dirty="0" smtClean="0">
                    <a:solidFill>
                      <a:prstClr val="black"/>
                    </a:solidFill>
                  </a:rPr>
                  <a:t>特别是</a:t>
                </a:r>
                <a14:m>
                  <m:oMath xmlns:m="http://schemas.openxmlformats.org/officeDocument/2006/math">
                    <m:r>
                      <a:rPr lang="zh-CN" altLang="en-US"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𝑣</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oMath>
                </a14:m>
                <a:r>
                  <a:rPr lang="zh-CN" altLang="en-US" sz="2400" dirty="0" smtClean="0">
                    <a:solidFill>
                      <a:prstClr val="black"/>
                    </a:solidFill>
                  </a:rPr>
                  <a:t>，</a:t>
                </a:r>
                <a14:m>
                  <m:oMath xmlns:m="http://schemas.openxmlformats.org/officeDocument/2006/math">
                    <m:r>
                      <a:rPr lang="zh-CN" altLang="en-US" sz="2400" i="1">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𝜑</m:t>
                    </m:r>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oMath>
                </a14:m>
                <a:r>
                  <a:rPr lang="zh-CN" altLang="en-US" sz="2400" dirty="0" smtClean="0">
                    <a:solidFill>
                      <a:prstClr val="black"/>
                    </a:solidFill>
                  </a:rPr>
                  <a:t>，</a:t>
                </a:r>
                <a14:m>
                  <m:oMath xmlns:m="http://schemas.openxmlformats.org/officeDocument/2006/math">
                    <m:r>
                      <a:rPr lang="zh-CN" altLang="en-US" sz="2400" i="1">
                        <a:solidFill>
                          <a:prstClr val="black"/>
                        </a:solidFill>
                        <a:latin typeface="Cambria Math" panose="02040503050406030204" pitchFamily="18" charset="0"/>
                      </a:rPr>
                      <m:t>𝑣</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𝜓</m:t>
                    </m:r>
                    <m:r>
                      <m:rPr>
                        <m:nor/>
                      </m:rPr>
                      <a:rPr lang="zh-CN" altLang="en-US" sz="2400" i="1">
                        <a:solidFill>
                          <a:prstClr val="black"/>
                        </a:solidFill>
                        <a:latin typeface="Cambria Math" panose="02040503050406030204" pitchFamily="18" charset="0"/>
                      </a:rPr>
                      <m:t>​</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oMath>
                </a14:m>
                <a:r>
                  <a:rPr lang="zh-CN" altLang="en-US" sz="2400" dirty="0" smtClean="0">
                    <a:solidFill>
                      <a:prstClr val="black"/>
                    </a:solidFill>
                  </a:rPr>
                  <a:t>的情形。 </a:t>
                </a:r>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1464427" y="2982091"/>
                <a:ext cx="8156592" cy="461665"/>
              </a:xfrm>
              <a:prstGeom prst="rect">
                <a:avLst/>
              </a:prstGeom>
              <a:blipFill>
                <a:blip r:embed="rId6"/>
                <a:stretch>
                  <a:fillRect l="-1121"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467429" y="3450733"/>
                <a:ext cx="7963077" cy="461665"/>
              </a:xfrm>
              <a:prstGeom prst="rect">
                <a:avLst/>
              </a:prstGeom>
            </p:spPr>
            <p:txBody>
              <a:bodyPr wrap="none">
                <a:spAutoFit/>
              </a:bodyPr>
              <a:lstStyle/>
              <a:p>
                <a:r>
                  <a:rPr lang="zh-CN" altLang="en-US" sz="2400" dirty="0" smtClean="0">
                    <a:solidFill>
                      <a:prstClr val="black"/>
                    </a:solidFill>
                  </a:rPr>
                  <a:t>设</a:t>
                </a:r>
                <a14:m>
                  <m:oMath xmlns:m="http://schemas.openxmlformats.org/officeDocument/2006/math">
                    <m:r>
                      <a:rPr lang="zh-CN" altLang="en-US" sz="2400" i="1" smtClean="0">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𝑣</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𝑤</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𝑝</m:t>
                    </m:r>
                    <m:r>
                      <a:rPr lang="zh-CN" altLang="en-US" sz="2400">
                        <a:solidFill>
                          <a:prstClr val="black"/>
                        </a:solidFill>
                        <a:latin typeface="Cambria Math" panose="02040503050406030204" pitchFamily="18" charset="0"/>
                      </a:rPr>
                      <m:t>)</m:t>
                    </m:r>
                  </m:oMath>
                </a14:m>
                <a:r>
                  <a:rPr lang="zh-CN" altLang="en-US" sz="2400" dirty="0" smtClean="0"/>
                  <a:t>，</a:t>
                </a:r>
                <a14:m>
                  <m:oMath xmlns:m="http://schemas.openxmlformats.org/officeDocument/2006/math">
                    <m:r>
                      <a:rPr lang="zh-CN" altLang="en-US" sz="2400" i="1">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𝜑</m:t>
                    </m:r>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oMath>
                </a14:m>
                <a:r>
                  <a:rPr lang="en-US" altLang="zh-CN" sz="2400" dirty="0" smtClean="0">
                    <a:solidFill>
                      <a:prstClr val="black"/>
                    </a:solidFill>
                  </a:rPr>
                  <a:t>,</a:t>
                </a:r>
                <a14:m>
                  <m:oMath xmlns:m="http://schemas.openxmlformats.org/officeDocument/2006/math">
                    <m:r>
                      <a:rPr lang="zh-CN" altLang="en-US" sz="2400" i="1">
                        <a:solidFill>
                          <a:prstClr val="black"/>
                        </a:solidFill>
                        <a:latin typeface="Cambria Math" panose="02040503050406030204" pitchFamily="18" charset="0"/>
                      </a:rPr>
                      <m:t>𝑣</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𝜓</m:t>
                    </m:r>
                    <m:r>
                      <m:rPr>
                        <m:nor/>
                      </m:rPr>
                      <a:rPr lang="zh-CN" altLang="en-US" sz="2400" i="1">
                        <a:solidFill>
                          <a:prstClr val="black"/>
                        </a:solidFill>
                        <a:latin typeface="Cambria Math" panose="02040503050406030204" pitchFamily="18" charset="0"/>
                      </a:rPr>
                      <m:t>​</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𝑤</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𝑝</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oMath>
                </a14:m>
                <a:endParaRPr lang="zh-CN" altLang="en-US" sz="2400" i="1" dirty="0"/>
              </a:p>
            </p:txBody>
          </p:sp>
        </mc:Choice>
        <mc:Fallback xmlns="">
          <p:sp>
            <p:nvSpPr>
              <p:cNvPr id="10" name="矩形 9"/>
              <p:cNvSpPr>
                <a:spLocks noRot="1" noChangeAspect="1" noMove="1" noResize="1" noEditPoints="1" noAdjustHandles="1" noChangeArrowheads="1" noChangeShapeType="1" noTextEdit="1"/>
              </p:cNvSpPr>
              <p:nvPr/>
            </p:nvSpPr>
            <p:spPr>
              <a:xfrm>
                <a:off x="2467429" y="3450733"/>
                <a:ext cx="7963077" cy="461665"/>
              </a:xfrm>
              <a:prstGeom prst="rect">
                <a:avLst/>
              </a:prstGeom>
              <a:blipFill>
                <a:blip r:embed="rId7"/>
                <a:stretch>
                  <a:fillRect l="-1225" t="-14474"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161288" y="3959273"/>
                <a:ext cx="5449890" cy="675954"/>
              </a:xfrm>
              <a:prstGeom prst="rect">
                <a:avLst/>
              </a:prstGeom>
            </p:spPr>
            <p:txBody>
              <a:bodyPr wrap="non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𝑥</m:t>
                        </m:r>
                      </m:den>
                    </m:f>
                    <m:r>
                      <a:rPr lang="zh-CN" altLang="en-US" sz="2400" i="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i="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i="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𝑢</m:t>
                        </m:r>
                      </m:den>
                    </m:f>
                    <m:r>
                      <a:rPr lang="zh-CN" altLang="en-US" sz="2400" i="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𝑢</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𝑥</m:t>
                        </m:r>
                      </m:den>
                    </m:f>
                    <m:r>
                      <a:rPr lang="en-US" altLang="zh-CN" sz="2400" b="0" i="1" smtClean="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𝑣</m:t>
                        </m:r>
                      </m:den>
                    </m:f>
                    <m:r>
                      <a:rPr lang="zh-CN" altLang="en-US" sz="240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𝑣</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𝑥</m:t>
                        </m:r>
                      </m:den>
                    </m:f>
                    <m:r>
                      <a:rPr lang="en-US" altLang="zh-CN" sz="2400" b="0" i="0" smtClean="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𝑤</m:t>
                        </m:r>
                      </m:den>
                    </m:f>
                    <m:r>
                      <a:rPr lang="zh-CN" altLang="en-US" sz="240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𝑤</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𝑥</m:t>
                        </m:r>
                      </m:den>
                    </m:f>
                    <m:r>
                      <a:rPr lang="en-US" altLang="zh-CN" sz="2400" b="0" i="1" smtClean="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𝑝</m:t>
                        </m:r>
                      </m:den>
                    </m:f>
                    <m:r>
                      <a:rPr lang="zh-CN" altLang="en-US" sz="240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𝑝</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𝑥</m:t>
                        </m:r>
                      </m:den>
                    </m:f>
                  </m:oMath>
                </a14:m>
                <a:r>
                  <a:rPr lang="zh-CN" altLang="en-US" sz="2400" dirty="0" smtClean="0">
                    <a:solidFill>
                      <a:srgbClr val="0000FF"/>
                    </a:solidFill>
                  </a:rPr>
                  <a:t> </a:t>
                </a:r>
                <a:endParaRPr lang="zh-CN" altLang="en-US" sz="2400" dirty="0">
                  <a:solidFill>
                    <a:srgbClr val="0000FF"/>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2161288" y="3959273"/>
                <a:ext cx="5449890" cy="67595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161288" y="4695592"/>
                <a:ext cx="8575361" cy="675954"/>
              </a:xfrm>
              <a:prstGeom prst="rect">
                <a:avLst/>
              </a:prstGeom>
            </p:spPr>
            <p:txBody>
              <a:bodyPr wrap="non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𝑦</m:t>
                        </m:r>
                      </m:den>
                    </m:f>
                    <m:r>
                      <a:rPr lang="zh-CN" altLang="en-US" sz="2400" i="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i="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i="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𝑢</m:t>
                        </m:r>
                      </m:den>
                    </m:f>
                    <m:r>
                      <a:rPr lang="zh-CN" altLang="en-US" sz="2400" i="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𝑢</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𝑦</m:t>
                        </m:r>
                      </m:den>
                    </m:f>
                    <m:r>
                      <a:rPr lang="en-US" altLang="zh-CN" sz="2400" b="0" i="1" smtClean="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𝑣</m:t>
                        </m:r>
                      </m:den>
                    </m:f>
                    <m:r>
                      <a:rPr lang="zh-CN" altLang="en-US" sz="240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𝑣</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𝑦</m:t>
                        </m:r>
                      </m:den>
                    </m:f>
                    <m:r>
                      <a:rPr lang="en-US" altLang="zh-CN" sz="2400" b="0" i="0" smtClean="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𝑤</m:t>
                        </m:r>
                      </m:den>
                    </m:f>
                    <m:r>
                      <a:rPr lang="zh-CN" altLang="en-US" sz="240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𝑤</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𝑦</m:t>
                        </m:r>
                      </m:den>
                    </m:f>
                    <m:r>
                      <a:rPr lang="en-US" altLang="zh-CN" sz="2400" b="0" i="1" smtClean="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𝑝</m:t>
                        </m:r>
                      </m:den>
                    </m:f>
                    <m:r>
                      <a:rPr lang="zh-CN" altLang="en-US" sz="240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𝑝</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𝑦</m:t>
                        </m:r>
                      </m:den>
                    </m:f>
                    <m:r>
                      <a:rPr lang="en-US" altLang="zh-CN" sz="2400" b="0" i="1" smtClean="0">
                        <a:solidFill>
                          <a:srgbClr val="7030A0"/>
                        </a:solidFill>
                        <a:latin typeface="Cambria Math" panose="02040503050406030204" pitchFamily="18" charset="0"/>
                      </a:rPr>
                      <m:t>=</m:t>
                    </m:r>
                    <m:f>
                      <m:fPr>
                        <m:ctrlPr>
                          <a:rPr lang="zh-CN" altLang="en-US" sz="2400" i="1">
                            <a:solidFill>
                              <a:srgbClr val="7030A0"/>
                            </a:solidFill>
                            <a:latin typeface="Cambria Math" panose="02040503050406030204" pitchFamily="18" charset="0"/>
                          </a:rPr>
                        </m:ctrlPr>
                      </m:fPr>
                      <m:num>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zh-CN" altLang="en-US" sz="2400" i="1">
                            <a:solidFill>
                              <a:srgbClr val="7030A0"/>
                            </a:solidFill>
                            <a:latin typeface="Cambria Math" panose="02040503050406030204" pitchFamily="18" charset="0"/>
                          </a:rPr>
                          <m:t>𝑧</m:t>
                        </m:r>
                      </m:num>
                      <m:den>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zh-CN" altLang="en-US" sz="2400" i="1">
                            <a:solidFill>
                              <a:srgbClr val="7030A0"/>
                            </a:solidFill>
                            <a:latin typeface="Cambria Math" panose="02040503050406030204" pitchFamily="18" charset="0"/>
                          </a:rPr>
                          <m:t>𝑢</m:t>
                        </m:r>
                      </m:den>
                    </m:f>
                    <m:r>
                      <a:rPr lang="zh-CN" altLang="en-US" sz="2400">
                        <a:solidFill>
                          <a:srgbClr val="7030A0"/>
                        </a:solidFill>
                        <a:latin typeface="Cambria Math" panose="02040503050406030204" pitchFamily="18" charset="0"/>
                      </a:rPr>
                      <m:t>⋅</m:t>
                    </m:r>
                    <m:f>
                      <m:fPr>
                        <m:ctrlPr>
                          <a:rPr lang="zh-CN" altLang="en-US" sz="2400" i="1">
                            <a:solidFill>
                              <a:srgbClr val="7030A0"/>
                            </a:solidFill>
                            <a:latin typeface="Cambria Math" panose="02040503050406030204" pitchFamily="18" charset="0"/>
                          </a:rPr>
                        </m:ctrlPr>
                      </m:fPr>
                      <m:num>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zh-CN" altLang="en-US" sz="2400" i="1">
                            <a:solidFill>
                              <a:srgbClr val="7030A0"/>
                            </a:solidFill>
                            <a:latin typeface="Cambria Math" panose="02040503050406030204" pitchFamily="18" charset="0"/>
                          </a:rPr>
                          <m:t>𝑢</m:t>
                        </m:r>
                      </m:num>
                      <m:den>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i="1">
                            <a:solidFill>
                              <a:srgbClr val="7030A0"/>
                            </a:solidFill>
                            <a:latin typeface="Cambria Math" panose="02040503050406030204" pitchFamily="18" charset="0"/>
                          </a:rPr>
                          <m:t>𝑥</m:t>
                        </m:r>
                      </m:den>
                    </m:f>
                    <m:r>
                      <a:rPr lang="en-US" altLang="zh-CN" sz="2400" i="1">
                        <a:solidFill>
                          <a:srgbClr val="7030A0"/>
                        </a:solidFill>
                        <a:latin typeface="Cambria Math" panose="02040503050406030204" pitchFamily="18" charset="0"/>
                      </a:rPr>
                      <m:t>+</m:t>
                    </m:r>
                    <m:f>
                      <m:fPr>
                        <m:ctrlPr>
                          <a:rPr lang="zh-CN" altLang="en-US" sz="2400" i="1">
                            <a:solidFill>
                              <a:srgbClr val="7030A0"/>
                            </a:solidFill>
                            <a:latin typeface="Cambria Math" panose="02040503050406030204" pitchFamily="18" charset="0"/>
                          </a:rPr>
                        </m:ctrlPr>
                      </m:fPr>
                      <m:num>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zh-CN" altLang="en-US" sz="2400" i="1">
                            <a:solidFill>
                              <a:srgbClr val="7030A0"/>
                            </a:solidFill>
                            <a:latin typeface="Cambria Math" panose="02040503050406030204" pitchFamily="18" charset="0"/>
                          </a:rPr>
                          <m:t>𝑧</m:t>
                        </m:r>
                      </m:num>
                      <m:den>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i="1">
                            <a:solidFill>
                              <a:srgbClr val="7030A0"/>
                            </a:solidFill>
                            <a:latin typeface="Cambria Math" panose="02040503050406030204" pitchFamily="18" charset="0"/>
                          </a:rPr>
                          <m:t>𝑣</m:t>
                        </m:r>
                      </m:den>
                    </m:f>
                    <m:r>
                      <a:rPr lang="zh-CN" altLang="en-US" sz="2400">
                        <a:solidFill>
                          <a:srgbClr val="7030A0"/>
                        </a:solidFill>
                        <a:latin typeface="Cambria Math" panose="02040503050406030204" pitchFamily="18" charset="0"/>
                      </a:rPr>
                      <m:t>⋅</m:t>
                    </m:r>
                    <m:f>
                      <m:fPr>
                        <m:ctrlPr>
                          <a:rPr lang="zh-CN" altLang="en-US" sz="2400" i="1">
                            <a:solidFill>
                              <a:srgbClr val="7030A0"/>
                            </a:solidFill>
                            <a:latin typeface="Cambria Math" panose="02040503050406030204" pitchFamily="18" charset="0"/>
                          </a:rPr>
                        </m:ctrlPr>
                      </m:fPr>
                      <m:num>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i="1">
                            <a:solidFill>
                              <a:srgbClr val="7030A0"/>
                            </a:solidFill>
                            <a:latin typeface="Cambria Math" panose="02040503050406030204" pitchFamily="18" charset="0"/>
                          </a:rPr>
                          <m:t>𝑣</m:t>
                        </m:r>
                      </m:num>
                      <m:den>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i="1">
                            <a:solidFill>
                              <a:srgbClr val="7030A0"/>
                            </a:solidFill>
                            <a:latin typeface="Cambria Math" panose="02040503050406030204" pitchFamily="18" charset="0"/>
                          </a:rPr>
                          <m:t>𝑥</m:t>
                        </m:r>
                      </m:den>
                    </m:f>
                    <m:r>
                      <a:rPr lang="en-US" altLang="zh-CN" sz="2400">
                        <a:solidFill>
                          <a:srgbClr val="7030A0"/>
                        </a:solidFill>
                        <a:latin typeface="Cambria Math" panose="02040503050406030204" pitchFamily="18" charset="0"/>
                      </a:rPr>
                      <m:t>+</m:t>
                    </m:r>
                    <m:f>
                      <m:fPr>
                        <m:ctrlPr>
                          <a:rPr lang="zh-CN" altLang="en-US" sz="2400" i="1">
                            <a:solidFill>
                              <a:srgbClr val="7030A0"/>
                            </a:solidFill>
                            <a:latin typeface="Cambria Math" panose="02040503050406030204" pitchFamily="18" charset="0"/>
                          </a:rPr>
                        </m:ctrlPr>
                      </m:fPr>
                      <m:num>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zh-CN" altLang="en-US" sz="2400" i="1">
                            <a:solidFill>
                              <a:srgbClr val="7030A0"/>
                            </a:solidFill>
                            <a:latin typeface="Cambria Math" panose="02040503050406030204" pitchFamily="18" charset="0"/>
                          </a:rPr>
                          <m:t>𝑧</m:t>
                        </m:r>
                      </m:num>
                      <m:den>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b="0" i="1" smtClean="0">
                            <a:solidFill>
                              <a:srgbClr val="7030A0"/>
                            </a:solidFill>
                            <a:latin typeface="Cambria Math" panose="02040503050406030204" pitchFamily="18" charset="0"/>
                          </a:rPr>
                          <m:t>𝑝</m:t>
                        </m:r>
                      </m:den>
                    </m:f>
                  </m:oMath>
                </a14:m>
                <a:r>
                  <a:rPr lang="zh-CN" altLang="en-US" sz="2400" dirty="0" smtClean="0">
                    <a:solidFill>
                      <a:srgbClr val="0000FF"/>
                    </a:solidFill>
                  </a:rPr>
                  <a:t> </a:t>
                </a:r>
                <a:endParaRPr lang="zh-CN" altLang="en-US" sz="240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2161288" y="4695592"/>
                <a:ext cx="8575361" cy="67595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095983" y="5445727"/>
                <a:ext cx="4154855" cy="635367"/>
              </a:xfrm>
              <a:prstGeom prst="rect">
                <a:avLst/>
              </a:prstGeom>
            </p:spPr>
            <p:txBody>
              <a:bodyPr wrap="non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𝑥</m:t>
                        </m:r>
                      </m:den>
                    </m:f>
                    <m:r>
                      <a:rPr lang="en-US" altLang="zh-CN" sz="2400" b="0" i="1" smtClean="0">
                        <a:solidFill>
                          <a:srgbClr val="7030A0"/>
                        </a:solidFill>
                        <a:latin typeface="Cambria Math" panose="02040503050406030204" pitchFamily="18" charset="0"/>
                      </a:rPr>
                      <m:t>=</m:t>
                    </m:r>
                    <m:f>
                      <m:fPr>
                        <m:ctrlPr>
                          <a:rPr lang="zh-CN" altLang="en-US" sz="2400" i="1">
                            <a:solidFill>
                              <a:srgbClr val="7030A0"/>
                            </a:solidFill>
                            <a:latin typeface="Cambria Math" panose="02040503050406030204" pitchFamily="18" charset="0"/>
                          </a:rPr>
                        </m:ctrlPr>
                      </m:fPr>
                      <m:num>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zh-CN" altLang="en-US" sz="2400" i="1">
                            <a:solidFill>
                              <a:srgbClr val="7030A0"/>
                            </a:solidFill>
                            <a:latin typeface="Cambria Math" panose="02040503050406030204" pitchFamily="18" charset="0"/>
                          </a:rPr>
                          <m:t>𝑧</m:t>
                        </m:r>
                      </m:num>
                      <m:den>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zh-CN" altLang="en-US" sz="2400" i="1">
                            <a:solidFill>
                              <a:srgbClr val="7030A0"/>
                            </a:solidFill>
                            <a:latin typeface="Cambria Math" panose="02040503050406030204" pitchFamily="18" charset="0"/>
                          </a:rPr>
                          <m:t>𝑢</m:t>
                        </m:r>
                      </m:den>
                    </m:f>
                    <m:r>
                      <a:rPr lang="zh-CN" altLang="en-US" sz="2400">
                        <a:solidFill>
                          <a:srgbClr val="7030A0"/>
                        </a:solidFill>
                        <a:latin typeface="Cambria Math" panose="02040503050406030204" pitchFamily="18" charset="0"/>
                      </a:rPr>
                      <m:t>⋅</m:t>
                    </m:r>
                    <m:f>
                      <m:fPr>
                        <m:ctrlPr>
                          <a:rPr lang="zh-CN" altLang="en-US" sz="2400" i="1">
                            <a:solidFill>
                              <a:srgbClr val="7030A0"/>
                            </a:solidFill>
                            <a:latin typeface="Cambria Math" panose="02040503050406030204" pitchFamily="18" charset="0"/>
                          </a:rPr>
                        </m:ctrlPr>
                      </m:fPr>
                      <m:num>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zh-CN" altLang="en-US" sz="2400" i="1">
                            <a:solidFill>
                              <a:srgbClr val="7030A0"/>
                            </a:solidFill>
                            <a:latin typeface="Cambria Math" panose="02040503050406030204" pitchFamily="18" charset="0"/>
                          </a:rPr>
                          <m:t>𝑢</m:t>
                        </m:r>
                      </m:num>
                      <m:den>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i="1">
                            <a:solidFill>
                              <a:srgbClr val="7030A0"/>
                            </a:solidFill>
                            <a:latin typeface="Cambria Math" panose="02040503050406030204" pitchFamily="18" charset="0"/>
                          </a:rPr>
                          <m:t>𝑥</m:t>
                        </m:r>
                      </m:den>
                    </m:f>
                    <m:r>
                      <a:rPr lang="en-US" altLang="zh-CN" sz="2400" i="1">
                        <a:solidFill>
                          <a:srgbClr val="7030A0"/>
                        </a:solidFill>
                        <a:latin typeface="Cambria Math" panose="02040503050406030204" pitchFamily="18" charset="0"/>
                      </a:rPr>
                      <m:t>+</m:t>
                    </m:r>
                    <m:f>
                      <m:fPr>
                        <m:ctrlPr>
                          <a:rPr lang="zh-CN" altLang="en-US" sz="2400" i="1">
                            <a:solidFill>
                              <a:srgbClr val="7030A0"/>
                            </a:solidFill>
                            <a:latin typeface="Cambria Math" panose="02040503050406030204" pitchFamily="18" charset="0"/>
                          </a:rPr>
                        </m:ctrlPr>
                      </m:fPr>
                      <m:num>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zh-CN" altLang="en-US" sz="2400" i="1">
                            <a:solidFill>
                              <a:srgbClr val="7030A0"/>
                            </a:solidFill>
                            <a:latin typeface="Cambria Math" panose="02040503050406030204" pitchFamily="18" charset="0"/>
                          </a:rPr>
                          <m:t>𝑧</m:t>
                        </m:r>
                      </m:num>
                      <m:den>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i="1">
                            <a:solidFill>
                              <a:srgbClr val="7030A0"/>
                            </a:solidFill>
                            <a:latin typeface="Cambria Math" panose="02040503050406030204" pitchFamily="18" charset="0"/>
                          </a:rPr>
                          <m:t>𝑣</m:t>
                        </m:r>
                      </m:den>
                    </m:f>
                    <m:r>
                      <a:rPr lang="zh-CN" altLang="en-US" sz="2400">
                        <a:solidFill>
                          <a:srgbClr val="7030A0"/>
                        </a:solidFill>
                        <a:latin typeface="Cambria Math" panose="02040503050406030204" pitchFamily="18" charset="0"/>
                      </a:rPr>
                      <m:t>⋅</m:t>
                    </m:r>
                    <m:f>
                      <m:fPr>
                        <m:ctrlPr>
                          <a:rPr lang="zh-CN" altLang="en-US" sz="2400" i="1">
                            <a:solidFill>
                              <a:srgbClr val="7030A0"/>
                            </a:solidFill>
                            <a:latin typeface="Cambria Math" panose="02040503050406030204" pitchFamily="18" charset="0"/>
                          </a:rPr>
                        </m:ctrlPr>
                      </m:fPr>
                      <m:num>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i="1">
                            <a:solidFill>
                              <a:srgbClr val="7030A0"/>
                            </a:solidFill>
                            <a:latin typeface="Cambria Math" panose="02040503050406030204" pitchFamily="18" charset="0"/>
                          </a:rPr>
                          <m:t>𝑣</m:t>
                        </m:r>
                      </m:num>
                      <m:den>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i="1">
                            <a:solidFill>
                              <a:srgbClr val="7030A0"/>
                            </a:solidFill>
                            <a:latin typeface="Cambria Math" panose="02040503050406030204" pitchFamily="18" charset="0"/>
                          </a:rPr>
                          <m:t>𝑥</m:t>
                        </m:r>
                      </m:den>
                    </m:f>
                    <m:r>
                      <a:rPr lang="en-US" altLang="zh-CN" sz="2400">
                        <a:solidFill>
                          <a:srgbClr val="7030A0"/>
                        </a:solidFill>
                        <a:latin typeface="Cambria Math" panose="02040503050406030204" pitchFamily="18" charset="0"/>
                      </a:rPr>
                      <m:t>+</m:t>
                    </m:r>
                    <m:f>
                      <m:fPr>
                        <m:ctrlPr>
                          <a:rPr lang="zh-CN" altLang="en-US" sz="2400" i="1">
                            <a:solidFill>
                              <a:srgbClr val="7030A0"/>
                            </a:solidFill>
                            <a:latin typeface="Cambria Math" panose="02040503050406030204" pitchFamily="18" charset="0"/>
                          </a:rPr>
                        </m:ctrlPr>
                      </m:fPr>
                      <m:num>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zh-CN" altLang="en-US" sz="2400" i="1">
                            <a:solidFill>
                              <a:srgbClr val="7030A0"/>
                            </a:solidFill>
                            <a:latin typeface="Cambria Math" panose="02040503050406030204" pitchFamily="18" charset="0"/>
                          </a:rPr>
                          <m:t>𝑧</m:t>
                        </m:r>
                      </m:num>
                      <m:den>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b="0" i="1" smtClean="0">
                            <a:solidFill>
                              <a:srgbClr val="7030A0"/>
                            </a:solidFill>
                            <a:latin typeface="Cambria Math" panose="02040503050406030204" pitchFamily="18" charset="0"/>
                          </a:rPr>
                          <m:t>𝑥</m:t>
                        </m:r>
                      </m:den>
                    </m:f>
                  </m:oMath>
                </a14:m>
                <a:r>
                  <a:rPr lang="zh-CN" altLang="en-US" sz="2400" dirty="0" smtClean="0">
                    <a:solidFill>
                      <a:srgbClr val="0000FF"/>
                    </a:solidFill>
                  </a:rPr>
                  <a:t> </a:t>
                </a:r>
                <a:r>
                  <a:rPr lang="en-US" altLang="zh-CN" sz="2400" dirty="0" smtClean="0">
                    <a:solidFill>
                      <a:srgbClr val="0000FF"/>
                    </a:solidFill>
                  </a:rPr>
                  <a:t>???</a:t>
                </a:r>
                <a:endParaRPr lang="zh-CN" altLang="en-US" sz="2400" dirty="0">
                  <a:solidFill>
                    <a:srgbClr val="0000FF"/>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2095983" y="5445727"/>
                <a:ext cx="4154855" cy="635367"/>
              </a:xfrm>
              <a:prstGeom prst="rect">
                <a:avLst/>
              </a:prstGeom>
              <a:blipFill>
                <a:blip r:embed="rId10"/>
                <a:stretch>
                  <a:fillRect r="-1468" b="-76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095983" y="6182046"/>
                <a:ext cx="3654077" cy="676595"/>
              </a:xfrm>
              <a:prstGeom prst="rect">
                <a:avLst/>
              </a:prstGeom>
            </p:spPr>
            <p:txBody>
              <a:bodyPr wrap="non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𝑦</m:t>
                        </m:r>
                      </m:den>
                    </m:f>
                    <m:r>
                      <a:rPr lang="en-US" altLang="zh-CN" sz="2400" b="0" i="1" smtClean="0">
                        <a:solidFill>
                          <a:srgbClr val="7030A0"/>
                        </a:solidFill>
                        <a:latin typeface="Cambria Math" panose="02040503050406030204" pitchFamily="18" charset="0"/>
                      </a:rPr>
                      <m:t>=</m:t>
                    </m:r>
                    <m:f>
                      <m:fPr>
                        <m:ctrlPr>
                          <a:rPr lang="zh-CN" altLang="en-US" sz="2400" i="1">
                            <a:solidFill>
                              <a:srgbClr val="7030A0"/>
                            </a:solidFill>
                            <a:latin typeface="Cambria Math" panose="02040503050406030204" pitchFamily="18" charset="0"/>
                          </a:rPr>
                        </m:ctrlPr>
                      </m:fPr>
                      <m:num>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b="0" i="1" smtClean="0">
                            <a:solidFill>
                              <a:srgbClr val="7030A0"/>
                            </a:solidFill>
                            <a:latin typeface="Cambria Math" panose="02040503050406030204" pitchFamily="18" charset="0"/>
                          </a:rPr>
                          <m:t>𝑓</m:t>
                        </m:r>
                      </m:num>
                      <m:den>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zh-CN" altLang="en-US" sz="2400" i="1">
                            <a:solidFill>
                              <a:srgbClr val="7030A0"/>
                            </a:solidFill>
                            <a:latin typeface="Cambria Math" panose="02040503050406030204" pitchFamily="18" charset="0"/>
                          </a:rPr>
                          <m:t>𝑢</m:t>
                        </m:r>
                      </m:den>
                    </m:f>
                    <m:r>
                      <a:rPr lang="zh-CN" altLang="en-US" sz="2400">
                        <a:solidFill>
                          <a:srgbClr val="7030A0"/>
                        </a:solidFill>
                        <a:latin typeface="Cambria Math" panose="02040503050406030204" pitchFamily="18" charset="0"/>
                      </a:rPr>
                      <m:t>⋅</m:t>
                    </m:r>
                    <m:f>
                      <m:fPr>
                        <m:ctrlPr>
                          <a:rPr lang="zh-CN" altLang="en-US" sz="2400" i="1">
                            <a:solidFill>
                              <a:srgbClr val="7030A0"/>
                            </a:solidFill>
                            <a:latin typeface="Cambria Math" panose="02040503050406030204" pitchFamily="18" charset="0"/>
                          </a:rPr>
                        </m:ctrlPr>
                      </m:fPr>
                      <m:num>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zh-CN" altLang="en-US" sz="2400" i="1">
                            <a:solidFill>
                              <a:srgbClr val="7030A0"/>
                            </a:solidFill>
                            <a:latin typeface="Cambria Math" panose="02040503050406030204" pitchFamily="18" charset="0"/>
                          </a:rPr>
                          <m:t>𝑢</m:t>
                        </m:r>
                      </m:num>
                      <m:den>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i="1">
                            <a:solidFill>
                              <a:srgbClr val="7030A0"/>
                            </a:solidFill>
                            <a:latin typeface="Cambria Math" panose="02040503050406030204" pitchFamily="18" charset="0"/>
                          </a:rPr>
                          <m:t>𝑥</m:t>
                        </m:r>
                      </m:den>
                    </m:f>
                    <m:r>
                      <a:rPr lang="en-US" altLang="zh-CN" sz="2400" i="1">
                        <a:solidFill>
                          <a:srgbClr val="7030A0"/>
                        </a:solidFill>
                        <a:latin typeface="Cambria Math" panose="02040503050406030204" pitchFamily="18" charset="0"/>
                      </a:rPr>
                      <m:t>+</m:t>
                    </m:r>
                    <m:f>
                      <m:fPr>
                        <m:ctrlPr>
                          <a:rPr lang="zh-CN" altLang="en-US" sz="2400" i="1">
                            <a:solidFill>
                              <a:srgbClr val="7030A0"/>
                            </a:solidFill>
                            <a:latin typeface="Cambria Math" panose="02040503050406030204" pitchFamily="18" charset="0"/>
                          </a:rPr>
                        </m:ctrlPr>
                      </m:fPr>
                      <m:num>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b="0" i="1" smtClean="0">
                            <a:solidFill>
                              <a:srgbClr val="7030A0"/>
                            </a:solidFill>
                            <a:latin typeface="Cambria Math" panose="02040503050406030204" pitchFamily="18" charset="0"/>
                          </a:rPr>
                          <m:t>𝑓</m:t>
                        </m:r>
                      </m:num>
                      <m:den>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i="1">
                            <a:solidFill>
                              <a:srgbClr val="7030A0"/>
                            </a:solidFill>
                            <a:latin typeface="Cambria Math" panose="02040503050406030204" pitchFamily="18" charset="0"/>
                          </a:rPr>
                          <m:t>𝑣</m:t>
                        </m:r>
                      </m:den>
                    </m:f>
                    <m:r>
                      <a:rPr lang="zh-CN" altLang="en-US" sz="2400">
                        <a:solidFill>
                          <a:srgbClr val="7030A0"/>
                        </a:solidFill>
                        <a:latin typeface="Cambria Math" panose="02040503050406030204" pitchFamily="18" charset="0"/>
                      </a:rPr>
                      <m:t>⋅</m:t>
                    </m:r>
                    <m:f>
                      <m:fPr>
                        <m:ctrlPr>
                          <a:rPr lang="zh-CN" altLang="en-US" sz="2400" i="1">
                            <a:solidFill>
                              <a:srgbClr val="7030A0"/>
                            </a:solidFill>
                            <a:latin typeface="Cambria Math" panose="02040503050406030204" pitchFamily="18" charset="0"/>
                          </a:rPr>
                        </m:ctrlPr>
                      </m:fPr>
                      <m:num>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i="1">
                            <a:solidFill>
                              <a:srgbClr val="7030A0"/>
                            </a:solidFill>
                            <a:latin typeface="Cambria Math" panose="02040503050406030204" pitchFamily="18" charset="0"/>
                          </a:rPr>
                          <m:t>𝑣</m:t>
                        </m:r>
                      </m:num>
                      <m:den>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i="1">
                            <a:solidFill>
                              <a:srgbClr val="7030A0"/>
                            </a:solidFill>
                            <a:latin typeface="Cambria Math" panose="02040503050406030204" pitchFamily="18" charset="0"/>
                          </a:rPr>
                          <m:t>𝑥</m:t>
                        </m:r>
                      </m:den>
                    </m:f>
                    <m:r>
                      <a:rPr lang="en-US" altLang="zh-CN" sz="2400">
                        <a:solidFill>
                          <a:srgbClr val="7030A0"/>
                        </a:solidFill>
                        <a:latin typeface="Cambria Math" panose="02040503050406030204" pitchFamily="18" charset="0"/>
                      </a:rPr>
                      <m:t>+</m:t>
                    </m:r>
                    <m:f>
                      <m:fPr>
                        <m:ctrlPr>
                          <a:rPr lang="zh-CN" altLang="en-US" sz="2400" i="1">
                            <a:solidFill>
                              <a:srgbClr val="7030A0"/>
                            </a:solidFill>
                            <a:latin typeface="Cambria Math" panose="02040503050406030204" pitchFamily="18" charset="0"/>
                          </a:rPr>
                        </m:ctrlPr>
                      </m:fPr>
                      <m:num>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b="0" i="1" smtClean="0">
                            <a:solidFill>
                              <a:srgbClr val="7030A0"/>
                            </a:solidFill>
                            <a:latin typeface="Cambria Math" panose="02040503050406030204" pitchFamily="18" charset="0"/>
                          </a:rPr>
                          <m:t>𝑓</m:t>
                        </m:r>
                      </m:num>
                      <m:den>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b="0" i="1" smtClean="0">
                            <a:solidFill>
                              <a:srgbClr val="7030A0"/>
                            </a:solidFill>
                            <a:latin typeface="Cambria Math" panose="02040503050406030204" pitchFamily="18" charset="0"/>
                          </a:rPr>
                          <m:t>𝑝</m:t>
                        </m:r>
                      </m:den>
                    </m:f>
                  </m:oMath>
                </a14:m>
                <a:r>
                  <a:rPr lang="zh-CN" altLang="en-US" sz="2400" dirty="0" smtClean="0">
                    <a:solidFill>
                      <a:srgbClr val="0000FF"/>
                    </a:solidFill>
                  </a:rPr>
                  <a:t> </a:t>
                </a:r>
                <a:endParaRPr lang="zh-CN" altLang="en-US" sz="2400" dirty="0">
                  <a:solidFill>
                    <a:srgbClr val="0000FF"/>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2095983" y="6182046"/>
                <a:ext cx="3654077" cy="67659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6429644" y="5445726"/>
                <a:ext cx="3901902" cy="635367"/>
              </a:xfrm>
              <a:prstGeom prst="rect">
                <a:avLst/>
              </a:prstGeom>
            </p:spPr>
            <p:txBody>
              <a:bodyPr wrap="non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𝑥</m:t>
                        </m:r>
                      </m:den>
                    </m:f>
                    <m:r>
                      <a:rPr lang="en-US" altLang="zh-CN" sz="2400" b="0" i="1" smtClean="0">
                        <a:solidFill>
                          <a:srgbClr val="7030A0"/>
                        </a:solidFill>
                        <a:latin typeface="Cambria Math" panose="02040503050406030204" pitchFamily="18" charset="0"/>
                      </a:rPr>
                      <m:t>=</m:t>
                    </m:r>
                    <m:f>
                      <m:fPr>
                        <m:ctrlPr>
                          <a:rPr lang="zh-CN" altLang="en-US" sz="2400" i="1">
                            <a:solidFill>
                              <a:srgbClr val="7030A0"/>
                            </a:solidFill>
                            <a:latin typeface="Cambria Math" panose="02040503050406030204" pitchFamily="18" charset="0"/>
                          </a:rPr>
                        </m:ctrlPr>
                      </m:fPr>
                      <m:num>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b="0" i="1" smtClean="0">
                            <a:solidFill>
                              <a:srgbClr val="FF0000"/>
                            </a:solidFill>
                            <a:latin typeface="Cambria Math" panose="02040503050406030204" pitchFamily="18" charset="0"/>
                          </a:rPr>
                          <m:t>𝑓</m:t>
                        </m:r>
                      </m:num>
                      <m:den>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zh-CN" altLang="en-US" sz="2400" i="1">
                            <a:solidFill>
                              <a:srgbClr val="7030A0"/>
                            </a:solidFill>
                            <a:latin typeface="Cambria Math" panose="02040503050406030204" pitchFamily="18" charset="0"/>
                          </a:rPr>
                          <m:t>𝑢</m:t>
                        </m:r>
                      </m:den>
                    </m:f>
                    <m:r>
                      <a:rPr lang="zh-CN" altLang="en-US" sz="2400">
                        <a:solidFill>
                          <a:srgbClr val="7030A0"/>
                        </a:solidFill>
                        <a:latin typeface="Cambria Math" panose="02040503050406030204" pitchFamily="18" charset="0"/>
                      </a:rPr>
                      <m:t>⋅</m:t>
                    </m:r>
                    <m:f>
                      <m:fPr>
                        <m:ctrlPr>
                          <a:rPr lang="zh-CN" altLang="en-US" sz="2400" i="1">
                            <a:solidFill>
                              <a:srgbClr val="7030A0"/>
                            </a:solidFill>
                            <a:latin typeface="Cambria Math" panose="02040503050406030204" pitchFamily="18" charset="0"/>
                          </a:rPr>
                        </m:ctrlPr>
                      </m:fPr>
                      <m:num>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zh-CN" altLang="en-US" sz="2400" i="1">
                            <a:solidFill>
                              <a:srgbClr val="7030A0"/>
                            </a:solidFill>
                            <a:latin typeface="Cambria Math" panose="02040503050406030204" pitchFamily="18" charset="0"/>
                          </a:rPr>
                          <m:t>𝑢</m:t>
                        </m:r>
                      </m:num>
                      <m:den>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i="1">
                            <a:solidFill>
                              <a:srgbClr val="7030A0"/>
                            </a:solidFill>
                            <a:latin typeface="Cambria Math" panose="02040503050406030204" pitchFamily="18" charset="0"/>
                          </a:rPr>
                          <m:t>𝑥</m:t>
                        </m:r>
                      </m:den>
                    </m:f>
                    <m:r>
                      <a:rPr lang="en-US" altLang="zh-CN" sz="2400" i="1">
                        <a:solidFill>
                          <a:srgbClr val="7030A0"/>
                        </a:solidFill>
                        <a:latin typeface="Cambria Math" panose="02040503050406030204" pitchFamily="18" charset="0"/>
                      </a:rPr>
                      <m:t>+</m:t>
                    </m:r>
                    <m:f>
                      <m:fPr>
                        <m:ctrlPr>
                          <a:rPr lang="zh-CN" altLang="en-US" sz="2400" i="1">
                            <a:solidFill>
                              <a:srgbClr val="7030A0"/>
                            </a:solidFill>
                            <a:latin typeface="Cambria Math" panose="02040503050406030204" pitchFamily="18" charset="0"/>
                          </a:rPr>
                        </m:ctrlPr>
                      </m:fPr>
                      <m:num>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b="0" i="1" smtClean="0">
                            <a:solidFill>
                              <a:srgbClr val="FF0000"/>
                            </a:solidFill>
                            <a:latin typeface="Cambria Math" panose="02040503050406030204" pitchFamily="18" charset="0"/>
                          </a:rPr>
                          <m:t>𝑓</m:t>
                        </m:r>
                      </m:num>
                      <m:den>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i="1">
                            <a:solidFill>
                              <a:srgbClr val="7030A0"/>
                            </a:solidFill>
                            <a:latin typeface="Cambria Math" panose="02040503050406030204" pitchFamily="18" charset="0"/>
                          </a:rPr>
                          <m:t>𝑣</m:t>
                        </m:r>
                      </m:den>
                    </m:f>
                    <m:r>
                      <a:rPr lang="zh-CN" altLang="en-US" sz="2400">
                        <a:solidFill>
                          <a:srgbClr val="7030A0"/>
                        </a:solidFill>
                        <a:latin typeface="Cambria Math" panose="02040503050406030204" pitchFamily="18" charset="0"/>
                      </a:rPr>
                      <m:t>⋅</m:t>
                    </m:r>
                    <m:f>
                      <m:fPr>
                        <m:ctrlPr>
                          <a:rPr lang="zh-CN" altLang="en-US" sz="2400" i="1">
                            <a:solidFill>
                              <a:srgbClr val="7030A0"/>
                            </a:solidFill>
                            <a:latin typeface="Cambria Math" panose="02040503050406030204" pitchFamily="18" charset="0"/>
                          </a:rPr>
                        </m:ctrlPr>
                      </m:fPr>
                      <m:num>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i="1">
                            <a:solidFill>
                              <a:srgbClr val="7030A0"/>
                            </a:solidFill>
                            <a:latin typeface="Cambria Math" panose="02040503050406030204" pitchFamily="18" charset="0"/>
                          </a:rPr>
                          <m:t>𝑣</m:t>
                        </m:r>
                      </m:num>
                      <m:den>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i="1">
                            <a:solidFill>
                              <a:srgbClr val="7030A0"/>
                            </a:solidFill>
                            <a:latin typeface="Cambria Math" panose="02040503050406030204" pitchFamily="18" charset="0"/>
                          </a:rPr>
                          <m:t>𝑥</m:t>
                        </m:r>
                      </m:den>
                    </m:f>
                    <m:r>
                      <a:rPr lang="en-US" altLang="zh-CN" sz="2400">
                        <a:solidFill>
                          <a:srgbClr val="7030A0"/>
                        </a:solidFill>
                        <a:latin typeface="Cambria Math" panose="02040503050406030204" pitchFamily="18" charset="0"/>
                      </a:rPr>
                      <m:t>+</m:t>
                    </m:r>
                    <m:f>
                      <m:fPr>
                        <m:ctrlPr>
                          <a:rPr lang="zh-CN" altLang="en-US" sz="2400" i="1">
                            <a:solidFill>
                              <a:srgbClr val="7030A0"/>
                            </a:solidFill>
                            <a:latin typeface="Cambria Math" panose="02040503050406030204" pitchFamily="18" charset="0"/>
                          </a:rPr>
                        </m:ctrlPr>
                      </m:fPr>
                      <m:num>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b="0" i="1" smtClean="0">
                            <a:solidFill>
                              <a:srgbClr val="FF0000"/>
                            </a:solidFill>
                            <a:latin typeface="Cambria Math" panose="02040503050406030204" pitchFamily="18" charset="0"/>
                          </a:rPr>
                          <m:t>𝑓</m:t>
                        </m:r>
                      </m:num>
                      <m:den>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b="0" i="1" smtClean="0">
                            <a:solidFill>
                              <a:srgbClr val="7030A0"/>
                            </a:solidFill>
                            <a:latin typeface="Cambria Math" panose="02040503050406030204" pitchFamily="18" charset="0"/>
                          </a:rPr>
                          <m:t>𝑥</m:t>
                        </m:r>
                      </m:den>
                    </m:f>
                  </m:oMath>
                </a14:m>
                <a:r>
                  <a:rPr lang="zh-CN" altLang="en-US" sz="2400" dirty="0" smtClean="0">
                    <a:solidFill>
                      <a:srgbClr val="0000FF"/>
                    </a:solidFill>
                    <a:latin typeface="Cambria Math" panose="02040503050406030204" pitchFamily="18" charset="0"/>
                  </a:rPr>
                  <a:t>  √</a:t>
                </a:r>
                <a:endParaRPr lang="zh-CN" altLang="en-US" sz="2400" dirty="0">
                  <a:solidFill>
                    <a:srgbClr val="0000FF"/>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6429644" y="5445726"/>
                <a:ext cx="3901902" cy="635367"/>
              </a:xfrm>
              <a:prstGeom prst="rect">
                <a:avLst/>
              </a:prstGeom>
              <a:blipFill>
                <a:blip r:embed="rId12"/>
                <a:stretch>
                  <a:fillRect r="-1406"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51571" y="5459112"/>
                <a:ext cx="2009717" cy="635367"/>
              </a:xfrm>
              <a:prstGeom prst="rect">
                <a:avLst/>
              </a:prstGeom>
            </p:spPr>
            <p:txBody>
              <a:bodyPr wrap="non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𝑥</m:t>
                        </m:r>
                      </m:den>
                    </m:f>
                  </m:oMath>
                </a14:m>
                <a:r>
                  <a:rPr lang="zh-CN" altLang="en-US" sz="2400" dirty="0" smtClean="0"/>
                  <a:t>与</a:t>
                </a:r>
                <a14:m>
                  <m:oMath xmlns:m="http://schemas.openxmlformats.org/officeDocument/2006/math">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𝑓</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𝑥</m:t>
                        </m:r>
                      </m:den>
                    </m:f>
                  </m:oMath>
                </a14:m>
                <a:r>
                  <a:rPr lang="zh-CN" altLang="en-US" sz="2400" dirty="0" smtClean="0"/>
                  <a:t>的异同</a:t>
                </a:r>
                <a:endParaRPr lang="zh-CN" altLang="en-US" sz="2400" dirty="0"/>
              </a:p>
            </p:txBody>
          </p:sp>
        </mc:Choice>
        <mc:Fallback xmlns="">
          <p:sp>
            <p:nvSpPr>
              <p:cNvPr id="17" name="矩形 16"/>
              <p:cNvSpPr>
                <a:spLocks noRot="1" noChangeAspect="1" noMove="1" noResize="1" noEditPoints="1" noAdjustHandles="1" noChangeArrowheads="1" noChangeShapeType="1" noTextEdit="1"/>
              </p:cNvSpPr>
              <p:nvPr/>
            </p:nvSpPr>
            <p:spPr>
              <a:xfrm>
                <a:off x="151571" y="5459112"/>
                <a:ext cx="2009717" cy="635367"/>
              </a:xfrm>
              <a:prstGeom prst="rect">
                <a:avLst/>
              </a:prstGeom>
              <a:blipFill>
                <a:blip r:embed="rId13"/>
                <a:stretch>
                  <a:fillRect r="-3333" b="-4808"/>
                </a:stretch>
              </a:blipFill>
            </p:spPr>
            <p:txBody>
              <a:bodyPr/>
              <a:lstStyle/>
              <a:p>
                <a:r>
                  <a:rPr lang="zh-CN" altLang="en-US">
                    <a:noFill/>
                  </a:rPr>
                  <a:t> </a:t>
                </a:r>
              </a:p>
            </p:txBody>
          </p:sp>
        </mc:Fallback>
      </mc:AlternateContent>
      <p:sp>
        <p:nvSpPr>
          <p:cNvPr id="18" name="矩形 17"/>
          <p:cNvSpPr/>
          <p:nvPr/>
        </p:nvSpPr>
        <p:spPr>
          <a:xfrm>
            <a:off x="298833" y="3480846"/>
            <a:ext cx="2116285" cy="461665"/>
          </a:xfrm>
          <a:prstGeom prst="rect">
            <a:avLst/>
          </a:prstGeom>
        </p:spPr>
        <p:txBody>
          <a:bodyPr wrap="none">
            <a:spAutoFit/>
          </a:bodyPr>
          <a:lstStyle/>
          <a:p>
            <a:pPr lvl="0"/>
            <a:r>
              <a:rPr lang="zh-CN" altLang="en-US" sz="2400" dirty="0" smtClean="0">
                <a:solidFill>
                  <a:srgbClr val="FF0000"/>
                </a:solidFill>
              </a:rPr>
              <a:t>分 ：撇清关系</a:t>
            </a:r>
            <a:endParaRPr lang="zh-CN" altLang="en-US" sz="2400" dirty="0">
              <a:solidFill>
                <a:srgbClr val="FF0000"/>
              </a:solidFill>
            </a:endParaRPr>
          </a:p>
        </p:txBody>
      </p:sp>
      <mc:AlternateContent xmlns:mc="http://schemas.openxmlformats.org/markup-compatibility/2006" xmlns:a14="http://schemas.microsoft.com/office/drawing/2010/main">
        <mc:Choice Requires="a14">
          <p:sp>
            <p:nvSpPr>
              <p:cNvPr id="19" name="矩形 18"/>
              <p:cNvSpPr/>
              <p:nvPr/>
            </p:nvSpPr>
            <p:spPr>
              <a:xfrm>
                <a:off x="7368294" y="3959273"/>
                <a:ext cx="3309624" cy="635367"/>
              </a:xfrm>
              <a:prstGeom prst="rect">
                <a:avLst/>
              </a:prstGeom>
            </p:spPr>
            <p:txBody>
              <a:bodyPr wrap="none">
                <a:spAutoFit/>
              </a:bodyPr>
              <a:lstStyle/>
              <a:p>
                <a14:m>
                  <m:oMath xmlns:m="http://schemas.openxmlformats.org/officeDocument/2006/math">
                    <m:r>
                      <a:rPr lang="en-US" altLang="zh-CN" sz="2400" i="1">
                        <a:solidFill>
                          <a:srgbClr val="7030A0"/>
                        </a:solidFill>
                        <a:latin typeface="Cambria Math" panose="02040503050406030204" pitchFamily="18" charset="0"/>
                      </a:rPr>
                      <m:t>=</m:t>
                    </m:r>
                    <m:f>
                      <m:fPr>
                        <m:ctrlPr>
                          <a:rPr lang="zh-CN" altLang="en-US" sz="2400" i="1">
                            <a:solidFill>
                              <a:srgbClr val="7030A0"/>
                            </a:solidFill>
                            <a:latin typeface="Cambria Math" panose="02040503050406030204" pitchFamily="18" charset="0"/>
                          </a:rPr>
                        </m:ctrlPr>
                      </m:fPr>
                      <m:num>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zh-CN" altLang="en-US" sz="2400" i="1">
                            <a:solidFill>
                              <a:srgbClr val="7030A0"/>
                            </a:solidFill>
                            <a:latin typeface="Cambria Math" panose="02040503050406030204" pitchFamily="18" charset="0"/>
                          </a:rPr>
                          <m:t>𝑧</m:t>
                        </m:r>
                      </m:num>
                      <m:den>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zh-CN" altLang="en-US" sz="2400" i="1">
                            <a:solidFill>
                              <a:srgbClr val="7030A0"/>
                            </a:solidFill>
                            <a:latin typeface="Cambria Math" panose="02040503050406030204" pitchFamily="18" charset="0"/>
                          </a:rPr>
                          <m:t>𝑢</m:t>
                        </m:r>
                      </m:den>
                    </m:f>
                    <m:r>
                      <a:rPr lang="zh-CN" altLang="en-US" sz="2400">
                        <a:solidFill>
                          <a:srgbClr val="7030A0"/>
                        </a:solidFill>
                        <a:latin typeface="Cambria Math" panose="02040503050406030204" pitchFamily="18" charset="0"/>
                      </a:rPr>
                      <m:t>⋅</m:t>
                    </m:r>
                    <m:f>
                      <m:fPr>
                        <m:ctrlPr>
                          <a:rPr lang="zh-CN" altLang="en-US" sz="2400" i="1">
                            <a:solidFill>
                              <a:srgbClr val="7030A0"/>
                            </a:solidFill>
                            <a:latin typeface="Cambria Math" panose="02040503050406030204" pitchFamily="18" charset="0"/>
                          </a:rPr>
                        </m:ctrlPr>
                      </m:fPr>
                      <m:num>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zh-CN" altLang="en-US" sz="2400" i="1">
                            <a:solidFill>
                              <a:srgbClr val="7030A0"/>
                            </a:solidFill>
                            <a:latin typeface="Cambria Math" panose="02040503050406030204" pitchFamily="18" charset="0"/>
                          </a:rPr>
                          <m:t>𝑢</m:t>
                        </m:r>
                      </m:num>
                      <m:den>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i="1">
                            <a:solidFill>
                              <a:srgbClr val="7030A0"/>
                            </a:solidFill>
                            <a:latin typeface="Cambria Math" panose="02040503050406030204" pitchFamily="18" charset="0"/>
                          </a:rPr>
                          <m:t>𝑥</m:t>
                        </m:r>
                      </m:den>
                    </m:f>
                    <m:r>
                      <a:rPr lang="en-US" altLang="zh-CN" sz="2400" i="1">
                        <a:solidFill>
                          <a:srgbClr val="7030A0"/>
                        </a:solidFill>
                        <a:latin typeface="Cambria Math" panose="02040503050406030204" pitchFamily="18" charset="0"/>
                      </a:rPr>
                      <m:t>+</m:t>
                    </m:r>
                    <m:f>
                      <m:fPr>
                        <m:ctrlPr>
                          <a:rPr lang="zh-CN" altLang="en-US" sz="2400" i="1">
                            <a:solidFill>
                              <a:srgbClr val="7030A0"/>
                            </a:solidFill>
                            <a:latin typeface="Cambria Math" panose="02040503050406030204" pitchFamily="18" charset="0"/>
                          </a:rPr>
                        </m:ctrlPr>
                      </m:fPr>
                      <m:num>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zh-CN" altLang="en-US" sz="2400" i="1">
                            <a:solidFill>
                              <a:srgbClr val="7030A0"/>
                            </a:solidFill>
                            <a:latin typeface="Cambria Math" panose="02040503050406030204" pitchFamily="18" charset="0"/>
                          </a:rPr>
                          <m:t>𝑧</m:t>
                        </m:r>
                      </m:num>
                      <m:den>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i="1">
                            <a:solidFill>
                              <a:srgbClr val="7030A0"/>
                            </a:solidFill>
                            <a:latin typeface="Cambria Math" panose="02040503050406030204" pitchFamily="18" charset="0"/>
                          </a:rPr>
                          <m:t>𝑣</m:t>
                        </m:r>
                      </m:den>
                    </m:f>
                    <m:r>
                      <a:rPr lang="zh-CN" altLang="en-US" sz="2400">
                        <a:solidFill>
                          <a:srgbClr val="7030A0"/>
                        </a:solidFill>
                        <a:latin typeface="Cambria Math" panose="02040503050406030204" pitchFamily="18" charset="0"/>
                      </a:rPr>
                      <m:t>⋅</m:t>
                    </m:r>
                    <m:f>
                      <m:fPr>
                        <m:ctrlPr>
                          <a:rPr lang="zh-CN" altLang="en-US" sz="2400" i="1">
                            <a:solidFill>
                              <a:srgbClr val="7030A0"/>
                            </a:solidFill>
                            <a:latin typeface="Cambria Math" panose="02040503050406030204" pitchFamily="18" charset="0"/>
                          </a:rPr>
                        </m:ctrlPr>
                      </m:fPr>
                      <m:num>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i="1">
                            <a:solidFill>
                              <a:srgbClr val="7030A0"/>
                            </a:solidFill>
                            <a:latin typeface="Cambria Math" panose="02040503050406030204" pitchFamily="18" charset="0"/>
                          </a:rPr>
                          <m:t>𝑣</m:t>
                        </m:r>
                      </m:num>
                      <m:den>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i="1">
                            <a:solidFill>
                              <a:srgbClr val="7030A0"/>
                            </a:solidFill>
                            <a:latin typeface="Cambria Math" panose="02040503050406030204" pitchFamily="18" charset="0"/>
                          </a:rPr>
                          <m:t>𝑥</m:t>
                        </m:r>
                      </m:den>
                    </m:f>
                    <m:r>
                      <a:rPr lang="en-US" altLang="zh-CN" sz="2400">
                        <a:solidFill>
                          <a:srgbClr val="7030A0"/>
                        </a:solidFill>
                        <a:latin typeface="Cambria Math" panose="02040503050406030204" pitchFamily="18" charset="0"/>
                      </a:rPr>
                      <m:t>+</m:t>
                    </m:r>
                    <m:f>
                      <m:fPr>
                        <m:ctrlPr>
                          <a:rPr lang="zh-CN" altLang="en-US" sz="2400" i="1">
                            <a:solidFill>
                              <a:srgbClr val="7030A0"/>
                            </a:solidFill>
                            <a:latin typeface="Cambria Math" panose="02040503050406030204" pitchFamily="18" charset="0"/>
                          </a:rPr>
                        </m:ctrlPr>
                      </m:fPr>
                      <m:num>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zh-CN" altLang="en-US" sz="2400" i="1">
                            <a:solidFill>
                              <a:srgbClr val="7030A0"/>
                            </a:solidFill>
                            <a:latin typeface="Cambria Math" panose="02040503050406030204" pitchFamily="18" charset="0"/>
                          </a:rPr>
                          <m:t>𝑧</m:t>
                        </m:r>
                      </m:num>
                      <m:den>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i="1">
                            <a:solidFill>
                              <a:srgbClr val="7030A0"/>
                            </a:solidFill>
                            <a:latin typeface="Cambria Math" panose="02040503050406030204" pitchFamily="18" charset="0"/>
                          </a:rPr>
                          <m:t>𝑤</m:t>
                        </m:r>
                      </m:den>
                    </m:f>
                  </m:oMath>
                </a14:m>
                <a:r>
                  <a:rPr lang="zh-CN" altLang="en-US" sz="2400" dirty="0" smtClean="0"/>
                  <a:t> </a:t>
                </a:r>
                <a:endParaRPr lang="zh-CN" altLang="en-US" sz="2400" dirty="0"/>
              </a:p>
            </p:txBody>
          </p:sp>
        </mc:Choice>
        <mc:Fallback xmlns="">
          <p:sp>
            <p:nvSpPr>
              <p:cNvPr id="19" name="矩形 18"/>
              <p:cNvSpPr>
                <a:spLocks noRot="1" noChangeAspect="1" noMove="1" noResize="1" noEditPoints="1" noAdjustHandles="1" noChangeArrowheads="1" noChangeShapeType="1" noTextEdit="1"/>
              </p:cNvSpPr>
              <p:nvPr/>
            </p:nvSpPr>
            <p:spPr>
              <a:xfrm>
                <a:off x="7368294" y="3959273"/>
                <a:ext cx="3309624" cy="635367"/>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106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P spid="14" grpId="0"/>
      <p:bldP spid="15" grpId="0"/>
      <p:bldP spid="16" grpId="0"/>
      <p:bldP spid="17" grpId="0"/>
      <p:bldP spid="18" grpId="0"/>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p:sp>
        <p:nvSpPr>
          <p:cNvPr id="3" name="矩形 2"/>
          <p:cNvSpPr/>
          <p:nvPr/>
        </p:nvSpPr>
        <p:spPr>
          <a:xfrm>
            <a:off x="1217592" y="489101"/>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5</a:t>
            </a:r>
            <a:r>
              <a:rPr lang="en-US" altLang="zh-CN" sz="2400" b="1" dirty="0" smtClean="0">
                <a:solidFill>
                  <a:prstClr val="black"/>
                </a:solidFill>
                <a:ea typeface="黑体" panose="02010609060101010101" pitchFamily="49" charset="-122"/>
              </a:rPr>
              <a:t> </a:t>
            </a:r>
            <a:endParaRPr lang="zh-CN" altLang="en-US" sz="1600" dirty="0"/>
          </a:p>
        </p:txBody>
      </p:sp>
      <mc:AlternateContent xmlns:mc="http://schemas.openxmlformats.org/markup-compatibility/2006" xmlns:a14="http://schemas.microsoft.com/office/drawing/2010/main">
        <mc:Choice Requires="a14">
          <p:sp>
            <p:nvSpPr>
              <p:cNvPr id="4" name="矩形 3"/>
              <p:cNvSpPr/>
              <p:nvPr/>
            </p:nvSpPr>
            <p:spPr>
              <a:xfrm>
                <a:off x="1968118" y="365125"/>
                <a:ext cx="10202537" cy="709618"/>
              </a:xfrm>
              <a:prstGeom prst="rect">
                <a:avLst/>
              </a:prstGeom>
            </p:spPr>
            <p:txBody>
              <a:bodyPr wrap="none">
                <a:spAutoFit/>
              </a:bodyPr>
              <a:lstStyle/>
              <a:p>
                <a:r>
                  <a:rPr lang="zh-CN" altLang="en-US" sz="2400" dirty="0" smtClean="0">
                    <a:solidFill>
                      <a:prstClr val="black"/>
                    </a:solidFill>
                  </a:rPr>
                  <a:t>设</a:t>
                </a:r>
                <a14:m>
                  <m:oMath xmlns:m="http://schemas.openxmlformats.org/officeDocument/2006/math">
                    <m:r>
                      <a:rPr lang="zh-CN" altLang="en-US"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𝑣</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𝜑</m:t>
                    </m:r>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𝑣</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𝜓</m:t>
                    </m:r>
                    <m:r>
                      <m:rPr>
                        <m:nor/>
                      </m:rPr>
                      <a:rPr lang="zh-CN" altLang="en-US" sz="2400" i="1">
                        <a:solidFill>
                          <a:prstClr val="black"/>
                        </a:solidFill>
                        <a:latin typeface="Cambria Math" panose="02040503050406030204" pitchFamily="18" charset="0"/>
                      </a:rPr>
                      <m:t>​</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oMath>
                </a14:m>
                <a:r>
                  <a:rPr lang="zh-CN" altLang="en-US" sz="2400" dirty="0" smtClean="0">
                    <a:solidFill>
                      <a:prstClr val="black"/>
                    </a:solidFill>
                  </a:rPr>
                  <a:t>均具有二阶连续偏导数，求</a:t>
                </a:r>
                <a14:m>
                  <m:oMath xmlns:m="http://schemas.openxmlformats.org/officeDocument/2006/math">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den>
                    </m:f>
                  </m:oMath>
                </a14:m>
                <a:r>
                  <a:rPr lang="zh-CN" altLang="en-US" sz="2400" dirty="0" smtClean="0">
                    <a:solidFill>
                      <a:prstClr val="black"/>
                    </a:solidFill>
                  </a:rPr>
                  <a:t>。 </a:t>
                </a:r>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1968118" y="365125"/>
                <a:ext cx="10202537" cy="709618"/>
              </a:xfrm>
              <a:prstGeom prst="rect">
                <a:avLst/>
              </a:prstGeom>
              <a:blipFill>
                <a:blip r:embed="rId2"/>
                <a:stretch>
                  <a:fillRect l="-956"/>
                </a:stretch>
              </a:blipFill>
            </p:spPr>
            <p:txBody>
              <a:bodyPr/>
              <a:lstStyle/>
              <a:p>
                <a:r>
                  <a:rPr lang="zh-CN" altLang="en-US">
                    <a:noFill/>
                  </a:rPr>
                  <a:t> </a:t>
                </a:r>
              </a:p>
            </p:txBody>
          </p:sp>
        </mc:Fallback>
      </mc:AlternateContent>
      <p:sp>
        <p:nvSpPr>
          <p:cNvPr id="5" name="Text Box 5"/>
          <p:cNvSpPr txBox="1">
            <a:spLocks noChangeArrowheads="1"/>
          </p:cNvSpPr>
          <p:nvPr/>
        </p:nvSpPr>
        <p:spPr bwMode="auto">
          <a:xfrm>
            <a:off x="1217592" y="1034109"/>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6" name="矩形 5"/>
              <p:cNvSpPr/>
              <p:nvPr/>
            </p:nvSpPr>
            <p:spPr>
              <a:xfrm>
                <a:off x="1968118" y="950766"/>
                <a:ext cx="2963825" cy="635046"/>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𝑥</m:t>
                        </m:r>
                      </m:den>
                    </m:f>
                    <m:r>
                      <a:rPr lang="zh-CN" altLang="en-US" sz="2400" i="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i="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a:rPr lang="zh-CN" altLang="en-US" sz="2400" i="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𝑢</m:t>
                        </m:r>
                      </m:den>
                    </m:f>
                    <m:r>
                      <a:rPr lang="zh-CN" altLang="en-US" sz="2400" i="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𝑢</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𝑥</m:t>
                        </m:r>
                      </m:den>
                    </m:f>
                    <m:r>
                      <a:rPr lang="zh-CN" altLang="en-US" sz="2400" i="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i="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a:rPr lang="zh-CN" altLang="en-US" sz="2400" i="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𝑣</m:t>
                        </m:r>
                      </m:den>
                    </m:f>
                    <m:r>
                      <a:rPr lang="zh-CN" altLang="en-US" sz="2400" i="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𝑣</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𝑥</m:t>
                        </m:r>
                      </m:den>
                    </m:f>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1968118" y="950766"/>
                <a:ext cx="2963825" cy="635046"/>
              </a:xfrm>
              <a:prstGeom prst="rect">
                <a:avLst/>
              </a:prstGeom>
              <a:blipFill>
                <a:blip r:embed="rId3"/>
                <a:stretch>
                  <a:fillRect/>
                </a:stretch>
              </a:blipFill>
            </p:spPr>
            <p:txBody>
              <a:bodyPr/>
              <a:lstStyle/>
              <a:p>
                <a:r>
                  <a:rPr lang="zh-CN" altLang="en-US">
                    <a:noFill/>
                  </a:rPr>
                  <a:t> </a:t>
                </a:r>
              </a:p>
            </p:txBody>
          </p:sp>
        </mc:Fallback>
      </mc:AlternateContent>
      <p:sp>
        <p:nvSpPr>
          <p:cNvPr id="7" name="矩形 6"/>
          <p:cNvSpPr/>
          <p:nvPr/>
        </p:nvSpPr>
        <p:spPr>
          <a:xfrm>
            <a:off x="1968118" y="1709788"/>
            <a:ext cx="2339102" cy="461665"/>
          </a:xfrm>
          <a:prstGeom prst="rect">
            <a:avLst/>
          </a:prstGeom>
        </p:spPr>
        <p:txBody>
          <a:bodyPr wrap="none">
            <a:spAutoFit/>
          </a:bodyPr>
          <a:lstStyle/>
          <a:p>
            <a:r>
              <a:rPr lang="zh-CN" altLang="en-US" sz="2400" dirty="0" smtClean="0">
                <a:solidFill>
                  <a:prstClr val="black"/>
                </a:solidFill>
              </a:rPr>
              <a:t>法一：直接运算</a:t>
            </a:r>
            <a:endParaRPr lang="zh-CN" altLang="en-US" dirty="0"/>
          </a:p>
        </p:txBody>
      </p:sp>
      <mc:AlternateContent xmlns:mc="http://schemas.openxmlformats.org/markup-compatibility/2006" xmlns:a14="http://schemas.microsoft.com/office/drawing/2010/main">
        <mc:Choice Requires="a14">
          <p:sp>
            <p:nvSpPr>
              <p:cNvPr id="8" name="矩形 7"/>
              <p:cNvSpPr/>
              <p:nvPr/>
            </p:nvSpPr>
            <p:spPr>
              <a:xfrm>
                <a:off x="5504370" y="950445"/>
                <a:ext cx="5911747" cy="635367"/>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den>
                    </m:f>
                    <m:r>
                      <a:rPr lang="zh-CN" altLang="en-US" sz="2400" i="1">
                        <a:solidFill>
                          <a:prstClr val="black"/>
                        </a:solidFill>
                        <a:latin typeface="Cambria Math" panose="02040503050406030204" pitchFamily="18" charset="0"/>
                      </a:rPr>
                      <m:t>与</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𝑣</m:t>
                        </m:r>
                      </m:den>
                    </m:f>
                  </m:oMath>
                </a14:m>
                <a:r>
                  <a:rPr lang="zh-CN" altLang="en-US" sz="2400" dirty="0" smtClean="0"/>
                  <a:t>是</a:t>
                </a:r>
                <a14:m>
                  <m:oMath xmlns:m="http://schemas.openxmlformats.org/officeDocument/2006/math">
                    <m:r>
                      <a:rPr lang="en-US" altLang="zh-CN" sz="2400" i="1">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𝑣</m:t>
                    </m:r>
                  </m:oMath>
                </a14:m>
                <a:r>
                  <a:rPr lang="zh-CN" altLang="en-US" sz="2400" dirty="0" smtClean="0"/>
                  <a:t>的函数，</a:t>
                </a:r>
                <a14:m>
                  <m:oMath xmlns:m="http://schemas.openxmlformats.org/officeDocument/2006/math">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zh-CN" altLang="en-US" sz="2400" i="1" smtClean="0">
                        <a:solidFill>
                          <a:prstClr val="black"/>
                        </a:solidFill>
                        <a:latin typeface="Cambria Math" panose="02040503050406030204" pitchFamily="18" charset="0"/>
                      </a:rPr>
                      <m:t>与</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𝑣</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oMath>
                </a14:m>
                <a:r>
                  <a:rPr lang="zh-CN" altLang="en-US" sz="2400" dirty="0"/>
                  <a:t>是</a:t>
                </a:r>
                <a14:m>
                  <m:oMath xmlns:m="http://schemas.openxmlformats.org/officeDocument/2006/math">
                    <m:r>
                      <a:rPr lang="en-US" altLang="zh-CN" sz="2400" b="0" i="1" smtClean="0">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oMath>
                </a14:m>
                <a:r>
                  <a:rPr lang="zh-CN" altLang="en-US" sz="2400" dirty="0"/>
                  <a:t>的函数</a:t>
                </a:r>
              </a:p>
            </p:txBody>
          </p:sp>
        </mc:Choice>
        <mc:Fallback xmlns="">
          <p:sp>
            <p:nvSpPr>
              <p:cNvPr id="8" name="矩形 7"/>
              <p:cNvSpPr>
                <a:spLocks noRot="1" noChangeAspect="1" noMove="1" noResize="1" noEditPoints="1" noAdjustHandles="1" noChangeArrowheads="1" noChangeShapeType="1" noTextEdit="1"/>
              </p:cNvSpPr>
              <p:nvPr/>
            </p:nvSpPr>
            <p:spPr>
              <a:xfrm>
                <a:off x="5504370" y="950445"/>
                <a:ext cx="5911747" cy="635367"/>
              </a:xfrm>
              <a:prstGeom prst="rect">
                <a:avLst/>
              </a:prstGeom>
              <a:blipFill>
                <a:blip r:embed="rId4"/>
                <a:stretch>
                  <a:fillRect r="-619" b="-48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862170" y="2295429"/>
                <a:ext cx="6926127" cy="839910"/>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f>
                      <m:fPr>
                        <m:ctrlPr>
                          <a:rPr lang="en-US" altLang="zh-CN" sz="2400" b="0" i="1" smtClean="0">
                            <a:solidFill>
                              <a:prstClr val="black"/>
                            </a:solidFill>
                            <a:latin typeface="Cambria Math" panose="02040503050406030204" pitchFamily="18" charset="0"/>
                          </a:rPr>
                        </m:ctrlPr>
                      </m:fPr>
                      <m:num>
                        <m:r>
                          <a:rPr lang="zh-CN" altLang="en-US" sz="2400" b="0" i="1" smtClean="0">
                            <a:solidFill>
                              <a:prstClr val="black"/>
                            </a:solidFill>
                            <a:latin typeface="Cambria Math" panose="02040503050406030204" pitchFamily="18" charset="0"/>
                          </a:rPr>
                          <m:t>𝜕</m:t>
                        </m:r>
                        <m:d>
                          <m:dPr>
                            <m:ctrlPr>
                              <a:rPr lang="en-US" altLang="zh-CN" sz="2400" b="0" i="1" smtClean="0">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den>
                            </m:f>
                          </m:e>
                        </m:d>
                      </m:num>
                      <m:den>
                        <m:r>
                          <a:rPr lang="zh-CN" altLang="en-US"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b="0" i="0"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den>
                    </m:f>
                    <m:r>
                      <a:rPr lang="zh-CN" altLang="en-US" sz="240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𝑥</m:t>
                                </m:r>
                              </m:den>
                            </m:f>
                          </m:e>
                        </m:d>
                      </m:num>
                      <m:den>
                        <m:r>
                          <a:rPr lang="zh-CN" altLang="en-US"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𝑣</m:t>
                                </m:r>
                              </m:den>
                            </m:f>
                          </m:e>
                        </m:d>
                      </m:num>
                      <m:den>
                        <m:r>
                          <a:rPr lang="zh-CN" altLang="en-US"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𝑣</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𝑣</m:t>
                        </m:r>
                      </m:den>
                    </m:f>
                    <m:r>
                      <a:rPr lang="zh-CN" altLang="en-US" sz="240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𝑣</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e>
                        </m:d>
                      </m:num>
                      <m:den>
                        <m:r>
                          <a:rPr lang="zh-CN" altLang="en-US"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den>
                    </m:f>
                  </m:oMath>
                </a14:m>
                <a:r>
                  <a:rPr lang="zh-CN" altLang="en-US" dirty="0" smtClean="0"/>
                  <a:t> </a:t>
                </a:r>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1862170" y="2295429"/>
                <a:ext cx="6926127" cy="8399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480621" y="3135339"/>
                <a:ext cx="8317612" cy="1800493"/>
              </a:xfrm>
              <a:prstGeom prst="rect">
                <a:avLst/>
              </a:prstGeom>
            </p:spPr>
            <p:txBody>
              <a:bodyPr wrap="squar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d>
                      <m:dPr>
                        <m:ctrlPr>
                          <a:rPr lang="en-US" altLang="zh-CN" sz="2400" i="1" smtClean="0">
                            <a:solidFill>
                              <a:prstClr val="black"/>
                            </a:solidFill>
                            <a:latin typeface="Cambria Math" panose="02040503050406030204" pitchFamily="18" charset="0"/>
                          </a:rPr>
                        </m:ctrlPr>
                      </m:dPr>
                      <m:e>
                        <m:f>
                          <m:fPr>
                            <m:ctrlPr>
                              <a:rPr lang="en-US" altLang="zh-CN"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den>
                                </m:f>
                              </m:e>
                            </m:d>
                          </m:num>
                          <m:den>
                            <m:r>
                              <a:rPr lang="zh-CN" altLang="en-US"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𝑢</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den>
                                </m:f>
                              </m:e>
                            </m:d>
                          </m:num>
                          <m:den>
                            <m:r>
                              <a:rPr lang="zh-CN" altLang="en-US"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𝑣</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𝑣</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e>
                    </m:d>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den>
                    </m:f>
                    <m:r>
                      <a:rPr lang="zh-CN" altLang="en-US" sz="240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e>
                        </m:d>
                      </m:num>
                      <m:den>
                        <m:r>
                          <a:rPr lang="zh-CN" altLang="en-US"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den>
                    </m:f>
                  </m:oMath>
                </a14:m>
                <a:r>
                  <a:rPr lang="en-US" altLang="zh-CN" sz="2400" i="1" dirty="0" smtClean="0">
                    <a:solidFill>
                      <a:prstClr val="black"/>
                    </a:solidFill>
                    <a:latin typeface="Cambria Math" panose="02040503050406030204" pitchFamily="18" charset="0"/>
                  </a:rPr>
                  <a:t> </a:t>
                </a:r>
              </a:p>
              <a:p>
                <a:r>
                  <a:rPr lang="en-US" altLang="zh-CN" sz="2400" dirty="0" smtClean="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f>
                          <m:fPr>
                            <m:ctrlPr>
                              <a:rPr lang="en-US" altLang="zh-CN"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𝑣</m:t>
                                    </m:r>
                                  </m:den>
                                </m:f>
                              </m:e>
                            </m:d>
                          </m:num>
                          <m:den>
                            <m:r>
                              <a:rPr lang="zh-CN" altLang="en-US"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𝑢</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𝑣</m:t>
                                    </m:r>
                                  </m:den>
                                </m:f>
                              </m:e>
                            </m:d>
                          </m:num>
                          <m:den>
                            <m:r>
                              <a:rPr lang="zh-CN" altLang="en-US"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𝑣</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𝑣</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e>
                    </m:d>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𝑣</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𝑣</m:t>
                        </m:r>
                      </m:den>
                    </m:f>
                    <m:r>
                      <a:rPr lang="zh-CN" altLang="en-US" sz="240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𝑣</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e>
                        </m:d>
                      </m:num>
                      <m:den>
                        <m:r>
                          <a:rPr lang="zh-CN" altLang="en-US"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den>
                    </m:f>
                  </m:oMath>
                </a14:m>
                <a:r>
                  <a:rPr lang="zh-CN" altLang="en-US" dirty="0" smtClean="0"/>
                  <a:t>  </a:t>
                </a:r>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2480621" y="3135339"/>
                <a:ext cx="8317612" cy="180049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480621" y="5026968"/>
                <a:ext cx="7256858" cy="1326902"/>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oMath>
                </a14:m>
                <a:r>
                  <a:rPr lang="zh-CN" altLang="en-US" sz="2400" dirty="0">
                    <a:solidFill>
                      <a:prstClr val="black"/>
                    </a:solidFill>
                  </a:rPr>
                  <a:t> </a:t>
                </a:r>
                <a14:m>
                  <m:oMath xmlns:m="http://schemas.openxmlformats.org/officeDocument/2006/math">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sSup>
                          <m:sSupPr>
                            <m:ctrlPr>
                              <a:rPr lang="en-US" altLang="zh-CN" sz="240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𝑢</m:t>
                            </m:r>
                          </m:e>
                          <m:sup>
                            <m:r>
                              <a:rPr lang="en-US" altLang="zh-CN" sz="2400" i="1" smtClean="0">
                                <a:solidFill>
                                  <a:prstClr val="black"/>
                                </a:solidFill>
                                <a:latin typeface="Cambria Math" panose="02040503050406030204" pitchFamily="18" charset="0"/>
                              </a:rPr>
                              <m:t>2</m:t>
                            </m:r>
                          </m:sup>
                        </m:sSup>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𝑣</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𝑣</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𝑢</m:t>
                        </m:r>
                      </m:den>
                    </m:f>
                  </m:oMath>
                </a14:m>
                <a:r>
                  <a:rPr lang="en-US" altLang="zh-CN" sz="2400" i="1" dirty="0" smtClean="0">
                    <a:solidFill>
                      <a:prstClr val="black"/>
                    </a:solidFill>
                    <a:latin typeface="Cambria Math" panose="02040503050406030204" pitchFamily="18" charset="0"/>
                  </a:rPr>
                  <a:t> </a:t>
                </a:r>
              </a:p>
              <a:p>
                <a:r>
                  <a:rPr lang="en-US" altLang="zh-CN" sz="2400" dirty="0" smtClean="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𝑣</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𝑢</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𝑣</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𝑣</m:t>
                            </m:r>
                          </m:e>
                          <m:sup>
                            <m:r>
                              <a:rPr lang="en-US" altLang="zh-CN" sz="2400" i="1">
                                <a:solidFill>
                                  <a:prstClr val="black"/>
                                </a:solidFill>
                                <a:latin typeface="Cambria Math" panose="02040503050406030204" pitchFamily="18" charset="0"/>
                              </a:rPr>
                              <m:t>2</m:t>
                            </m:r>
                          </m:sup>
                        </m:sSup>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𝑣</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𝑣</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𝑣</m:t>
                        </m:r>
                      </m:num>
                      <m:den>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𝑣</m:t>
                        </m:r>
                      </m:den>
                    </m:f>
                  </m:oMath>
                </a14:m>
                <a:r>
                  <a:rPr lang="zh-CN" altLang="en-US" sz="2400" dirty="0" smtClean="0"/>
                  <a:t> </a:t>
                </a:r>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2480621" y="5026968"/>
                <a:ext cx="7256858" cy="1326902"/>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7442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p:sp>
        <p:nvSpPr>
          <p:cNvPr id="3" name="矩形 2"/>
          <p:cNvSpPr/>
          <p:nvPr/>
        </p:nvSpPr>
        <p:spPr>
          <a:xfrm>
            <a:off x="1217592" y="489101"/>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5</a:t>
            </a:r>
            <a:r>
              <a:rPr lang="en-US" altLang="zh-CN" sz="2400" b="1" dirty="0" smtClean="0">
                <a:solidFill>
                  <a:prstClr val="black"/>
                </a:solidFill>
                <a:ea typeface="黑体" panose="02010609060101010101" pitchFamily="49" charset="-122"/>
              </a:rPr>
              <a:t> </a:t>
            </a:r>
            <a:endParaRPr lang="zh-CN" altLang="en-US" sz="1600" dirty="0"/>
          </a:p>
        </p:txBody>
      </p:sp>
      <mc:AlternateContent xmlns:mc="http://schemas.openxmlformats.org/markup-compatibility/2006" xmlns:a14="http://schemas.microsoft.com/office/drawing/2010/main">
        <mc:Choice Requires="a14">
          <p:sp>
            <p:nvSpPr>
              <p:cNvPr id="4" name="矩形 3"/>
              <p:cNvSpPr/>
              <p:nvPr/>
            </p:nvSpPr>
            <p:spPr>
              <a:xfrm>
                <a:off x="1968118" y="365125"/>
                <a:ext cx="10202537" cy="709618"/>
              </a:xfrm>
              <a:prstGeom prst="rect">
                <a:avLst/>
              </a:prstGeom>
            </p:spPr>
            <p:txBody>
              <a:bodyPr wrap="none">
                <a:spAutoFit/>
              </a:bodyPr>
              <a:lstStyle/>
              <a:p>
                <a:r>
                  <a:rPr lang="zh-CN" altLang="en-US" sz="2400" dirty="0" smtClean="0">
                    <a:solidFill>
                      <a:prstClr val="black"/>
                    </a:solidFill>
                  </a:rPr>
                  <a:t>设</a:t>
                </a:r>
                <a14:m>
                  <m:oMath xmlns:m="http://schemas.openxmlformats.org/officeDocument/2006/math">
                    <m:r>
                      <a:rPr lang="zh-CN" altLang="en-US"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𝑣</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𝜑</m:t>
                    </m:r>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𝑣</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𝜓</m:t>
                    </m:r>
                    <m:r>
                      <m:rPr>
                        <m:nor/>
                      </m:rPr>
                      <a:rPr lang="zh-CN" altLang="en-US" sz="2400" i="1">
                        <a:solidFill>
                          <a:prstClr val="black"/>
                        </a:solidFill>
                        <a:latin typeface="Cambria Math" panose="02040503050406030204" pitchFamily="18" charset="0"/>
                      </a:rPr>
                      <m:t>​</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oMath>
                </a14:m>
                <a:r>
                  <a:rPr lang="zh-CN" altLang="en-US" sz="2400" dirty="0" smtClean="0">
                    <a:solidFill>
                      <a:prstClr val="black"/>
                    </a:solidFill>
                  </a:rPr>
                  <a:t>均具有二阶连续偏导数，求</a:t>
                </a:r>
                <a14:m>
                  <m:oMath xmlns:m="http://schemas.openxmlformats.org/officeDocument/2006/math">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den>
                    </m:f>
                  </m:oMath>
                </a14:m>
                <a:r>
                  <a:rPr lang="zh-CN" altLang="en-US" sz="2400" dirty="0" smtClean="0">
                    <a:solidFill>
                      <a:prstClr val="black"/>
                    </a:solidFill>
                  </a:rPr>
                  <a:t>。 </a:t>
                </a:r>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1968118" y="365125"/>
                <a:ext cx="10202537" cy="709618"/>
              </a:xfrm>
              <a:prstGeom prst="rect">
                <a:avLst/>
              </a:prstGeom>
              <a:blipFill>
                <a:blip r:embed="rId2"/>
                <a:stretch>
                  <a:fillRect l="-956"/>
                </a:stretch>
              </a:blipFill>
            </p:spPr>
            <p:txBody>
              <a:bodyPr/>
              <a:lstStyle/>
              <a:p>
                <a:r>
                  <a:rPr lang="zh-CN" altLang="en-US">
                    <a:noFill/>
                  </a:rPr>
                  <a:t> </a:t>
                </a:r>
              </a:p>
            </p:txBody>
          </p:sp>
        </mc:Fallback>
      </mc:AlternateContent>
      <p:sp>
        <p:nvSpPr>
          <p:cNvPr id="5" name="Text Box 5"/>
          <p:cNvSpPr txBox="1">
            <a:spLocks noChangeArrowheads="1"/>
          </p:cNvSpPr>
          <p:nvPr/>
        </p:nvSpPr>
        <p:spPr bwMode="auto">
          <a:xfrm>
            <a:off x="1217592" y="1034109"/>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6" name="矩形 5"/>
              <p:cNvSpPr/>
              <p:nvPr/>
            </p:nvSpPr>
            <p:spPr>
              <a:xfrm>
                <a:off x="1968118" y="950766"/>
                <a:ext cx="2963825" cy="635046"/>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𝑥</m:t>
                        </m:r>
                      </m:den>
                    </m:f>
                    <m:r>
                      <a:rPr lang="zh-CN" altLang="en-US" sz="2400" i="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i="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a:rPr lang="zh-CN" altLang="en-US" sz="2400" i="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𝑢</m:t>
                        </m:r>
                      </m:den>
                    </m:f>
                    <m:r>
                      <a:rPr lang="zh-CN" altLang="en-US" sz="2400" i="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𝑢</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𝑥</m:t>
                        </m:r>
                      </m:den>
                    </m:f>
                    <m:r>
                      <a:rPr lang="zh-CN" altLang="en-US" sz="2400" i="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i="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a:rPr lang="zh-CN" altLang="en-US" sz="2400" i="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𝑣</m:t>
                        </m:r>
                      </m:den>
                    </m:f>
                    <m:r>
                      <a:rPr lang="zh-CN" altLang="en-US" sz="2400" i="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𝑣</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𝑥</m:t>
                        </m:r>
                      </m:den>
                    </m:f>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1968118" y="950766"/>
                <a:ext cx="2963825" cy="63504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5504370" y="950445"/>
                <a:ext cx="5911747" cy="635367"/>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den>
                    </m:f>
                    <m:r>
                      <a:rPr lang="zh-CN" altLang="en-US" sz="2400" i="1">
                        <a:solidFill>
                          <a:prstClr val="black"/>
                        </a:solidFill>
                        <a:latin typeface="Cambria Math" panose="02040503050406030204" pitchFamily="18" charset="0"/>
                      </a:rPr>
                      <m:t>与</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𝑣</m:t>
                        </m:r>
                      </m:den>
                    </m:f>
                  </m:oMath>
                </a14:m>
                <a:r>
                  <a:rPr lang="zh-CN" altLang="en-US" sz="2400" dirty="0" smtClean="0"/>
                  <a:t>是</a:t>
                </a:r>
                <a14:m>
                  <m:oMath xmlns:m="http://schemas.openxmlformats.org/officeDocument/2006/math">
                    <m:r>
                      <a:rPr lang="en-US" altLang="zh-CN" sz="2400" i="1">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𝑣</m:t>
                    </m:r>
                  </m:oMath>
                </a14:m>
                <a:r>
                  <a:rPr lang="zh-CN" altLang="en-US" sz="2400" dirty="0" smtClean="0"/>
                  <a:t>的函数，</a:t>
                </a:r>
                <a14:m>
                  <m:oMath xmlns:m="http://schemas.openxmlformats.org/officeDocument/2006/math">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zh-CN" altLang="en-US" sz="2400" i="1" smtClean="0">
                        <a:solidFill>
                          <a:prstClr val="black"/>
                        </a:solidFill>
                        <a:latin typeface="Cambria Math" panose="02040503050406030204" pitchFamily="18" charset="0"/>
                      </a:rPr>
                      <m:t>与</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𝑣</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oMath>
                </a14:m>
                <a:r>
                  <a:rPr lang="zh-CN" altLang="en-US" sz="2400" dirty="0"/>
                  <a:t>是</a:t>
                </a:r>
                <a14:m>
                  <m:oMath xmlns:m="http://schemas.openxmlformats.org/officeDocument/2006/math">
                    <m:r>
                      <a:rPr lang="en-US" altLang="zh-CN" sz="2400" b="0" i="1" smtClean="0">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oMath>
                </a14:m>
                <a:r>
                  <a:rPr lang="zh-CN" altLang="en-US" sz="2400" dirty="0"/>
                  <a:t>的函数</a:t>
                </a:r>
              </a:p>
            </p:txBody>
          </p:sp>
        </mc:Choice>
        <mc:Fallback xmlns="">
          <p:sp>
            <p:nvSpPr>
              <p:cNvPr id="7" name="矩形 6"/>
              <p:cNvSpPr>
                <a:spLocks noRot="1" noChangeAspect="1" noMove="1" noResize="1" noEditPoints="1" noAdjustHandles="1" noChangeArrowheads="1" noChangeShapeType="1" noTextEdit="1"/>
              </p:cNvSpPr>
              <p:nvPr/>
            </p:nvSpPr>
            <p:spPr>
              <a:xfrm>
                <a:off x="5504370" y="950445"/>
                <a:ext cx="5911747" cy="635367"/>
              </a:xfrm>
              <a:prstGeom prst="rect">
                <a:avLst/>
              </a:prstGeom>
              <a:blipFill>
                <a:blip r:embed="rId4"/>
                <a:stretch>
                  <a:fillRect r="-619" b="-4808"/>
                </a:stretch>
              </a:blipFill>
            </p:spPr>
            <p:txBody>
              <a:bodyPr/>
              <a:lstStyle/>
              <a:p>
                <a:r>
                  <a:rPr lang="zh-CN" altLang="en-US">
                    <a:noFill/>
                  </a:rPr>
                  <a:t> </a:t>
                </a:r>
              </a:p>
            </p:txBody>
          </p:sp>
        </mc:Fallback>
      </mc:AlternateContent>
      <p:sp>
        <p:nvSpPr>
          <p:cNvPr id="8" name="矩形 7"/>
          <p:cNvSpPr/>
          <p:nvPr/>
        </p:nvSpPr>
        <p:spPr>
          <a:xfrm>
            <a:off x="1968118" y="1709788"/>
            <a:ext cx="2339102" cy="461665"/>
          </a:xfrm>
          <a:prstGeom prst="rect">
            <a:avLst/>
          </a:prstGeom>
        </p:spPr>
        <p:txBody>
          <a:bodyPr wrap="none">
            <a:spAutoFit/>
          </a:bodyPr>
          <a:lstStyle/>
          <a:p>
            <a:r>
              <a:rPr lang="zh-CN" altLang="en-US" sz="2400" dirty="0" smtClean="0">
                <a:solidFill>
                  <a:prstClr val="black"/>
                </a:solidFill>
              </a:rPr>
              <a:t>法</a:t>
            </a:r>
            <a:r>
              <a:rPr lang="zh-CN" altLang="en-US" sz="2400" dirty="0">
                <a:solidFill>
                  <a:prstClr val="black"/>
                </a:solidFill>
              </a:rPr>
              <a:t>二</a:t>
            </a:r>
            <a:r>
              <a:rPr lang="zh-CN" altLang="en-US" sz="2400" dirty="0" smtClean="0">
                <a:solidFill>
                  <a:prstClr val="black"/>
                </a:solidFill>
              </a:rPr>
              <a:t>：间接运算</a:t>
            </a:r>
            <a:endParaRPr lang="zh-CN" altLang="en-US" dirty="0"/>
          </a:p>
        </p:txBody>
      </p:sp>
      <mc:AlternateContent xmlns:mc="http://schemas.openxmlformats.org/markup-compatibility/2006" xmlns:a14="http://schemas.microsoft.com/office/drawing/2010/main">
        <mc:Choice Requires="a14">
          <p:sp>
            <p:nvSpPr>
              <p:cNvPr id="9" name="矩形 8"/>
              <p:cNvSpPr/>
              <p:nvPr/>
            </p:nvSpPr>
            <p:spPr>
              <a:xfrm>
                <a:off x="4445527" y="1582031"/>
                <a:ext cx="5501250" cy="635367"/>
              </a:xfrm>
              <a:prstGeom prst="rect">
                <a:avLst/>
              </a:prstGeom>
            </p:spPr>
            <p:txBody>
              <a:bodyPr wrap="none">
                <a:spAutoFit/>
              </a:bodyPr>
              <a:lstStyle/>
              <a:p>
                <a14:m>
                  <m:oMath xmlns:m="http://schemas.openxmlformats.org/officeDocument/2006/math">
                    <m:r>
                      <a:rPr lang="en-US" altLang="zh-CN" sz="2400" b="0" i="1" smtClean="0">
                        <a:solidFill>
                          <a:srgbClr val="FF0000"/>
                        </a:solidFill>
                        <a:latin typeface="Cambria Math" panose="02040503050406030204" pitchFamily="18" charset="0"/>
                      </a:rPr>
                      <m:t>𝑤</m:t>
                    </m:r>
                    <m:r>
                      <a:rPr lang="zh-CN" altLang="en-US" sz="2400">
                        <a:solidFill>
                          <a:srgbClr val="FF0000"/>
                        </a:solidFill>
                        <a:latin typeface="Cambria Math" panose="02040503050406030204" pitchFamily="18" charset="0"/>
                      </a:rPr>
                      <m:t>=</m:t>
                    </m:r>
                    <m:f>
                      <m:fPr>
                        <m:ctrlPr>
                          <a:rPr lang="zh-CN" altLang="en-US" sz="2400" i="1">
                            <a:solidFill>
                              <a:srgbClr val="FF0000"/>
                            </a:solidFill>
                            <a:latin typeface="Cambria Math" panose="02040503050406030204" pitchFamily="18" charset="0"/>
                          </a:rPr>
                        </m:ctrlPr>
                      </m:fPr>
                      <m:num>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zh-CN" altLang="en-US" sz="2400" i="1">
                            <a:solidFill>
                              <a:srgbClr val="FF0000"/>
                            </a:solidFill>
                            <a:latin typeface="Cambria Math" panose="02040503050406030204" pitchFamily="18" charset="0"/>
                          </a:rPr>
                          <m:t>𝑧</m:t>
                        </m:r>
                      </m:num>
                      <m:den>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𝑥</m:t>
                        </m:r>
                      </m:den>
                    </m:f>
                    <m:r>
                      <a:rPr lang="zh-CN" altLang="en-US" sz="240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𝐹</m:t>
                    </m:r>
                    <m:r>
                      <a:rPr lang="zh-CN" altLang="en-US"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𝑢</m:t>
                    </m:r>
                    <m:r>
                      <a:rPr lang="zh-CN" altLang="en-US"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𝑣</m:t>
                    </m:r>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𝑥</m:t>
                    </m:r>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𝑦</m:t>
                    </m:r>
                    <m:r>
                      <a:rPr lang="zh-CN" altLang="en-US" sz="2400">
                        <a:solidFill>
                          <a:srgbClr val="FF0000"/>
                        </a:solidFill>
                        <a:latin typeface="Cambria Math" panose="02040503050406030204" pitchFamily="18" charset="0"/>
                      </a:rPr>
                      <m:t>)</m:t>
                    </m:r>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𝑣</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𝑣</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oMath>
                </a14:m>
                <a:r>
                  <a:rPr lang="zh-CN" altLang="en-US" dirty="0" smtClean="0">
                    <a:solidFill>
                      <a:srgbClr val="FF0000"/>
                    </a:solidFill>
                  </a:rPr>
                  <a:t> </a:t>
                </a:r>
                <a:endParaRPr lang="zh-CN" altLang="en-US" dirty="0">
                  <a:solidFill>
                    <a:srgbClr val="FF0000"/>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4445527" y="1582031"/>
                <a:ext cx="5501250" cy="63536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968118" y="2158666"/>
                <a:ext cx="4780539" cy="579198"/>
              </a:xfrm>
              <a:prstGeom prst="rect">
                <a:avLst/>
              </a:prstGeom>
            </p:spPr>
            <p:txBody>
              <a:bodyPr wrap="none">
                <a:spAutoFit/>
              </a:bodyPr>
              <a:lstStyle/>
              <a:p>
                <a14:m>
                  <m:oMath xmlns:m="http://schemas.openxmlformats.org/officeDocument/2006/math">
                    <m:f>
                      <m:fPr>
                        <m:ctrlPr>
                          <a:rPr lang="zh-CN" altLang="en-US" sz="2000" i="1" smtClean="0">
                            <a:solidFill>
                              <a:srgbClr val="0000FF"/>
                            </a:solidFill>
                            <a:latin typeface="Cambria Math" panose="02040503050406030204" pitchFamily="18" charset="0"/>
                          </a:rPr>
                        </m:ctrlPr>
                      </m:fPr>
                      <m:num>
                        <m:r>
                          <a:rPr lang="zh-CN" altLang="en-US" sz="2000">
                            <a:solidFill>
                              <a:srgbClr val="0000FF"/>
                            </a:solidFill>
                            <a:latin typeface="Cambria Math" panose="02040503050406030204" pitchFamily="18" charset="0"/>
                          </a:rPr>
                          <m:t>𝜕</m:t>
                        </m:r>
                        <m:r>
                          <m:rPr>
                            <m:nor/>
                          </m:rPr>
                          <a:rPr lang="zh-CN" altLang="en-US" sz="2000" i="1">
                            <a:solidFill>
                              <a:srgbClr val="0000FF"/>
                            </a:solidFill>
                            <a:latin typeface="Cambria Math" panose="02040503050406030204" pitchFamily="18" charset="0"/>
                          </a:rPr>
                          <m:t> </m:t>
                        </m:r>
                        <m:r>
                          <a:rPr lang="en-US" altLang="zh-CN" sz="2000" b="0" i="1" smtClean="0">
                            <a:solidFill>
                              <a:srgbClr val="0000FF"/>
                            </a:solidFill>
                            <a:latin typeface="Cambria Math" panose="02040503050406030204" pitchFamily="18" charset="0"/>
                          </a:rPr>
                          <m:t>𝑤</m:t>
                        </m:r>
                      </m:num>
                      <m:den>
                        <m:r>
                          <a:rPr lang="zh-CN" altLang="en-US" sz="2000">
                            <a:solidFill>
                              <a:srgbClr val="0000FF"/>
                            </a:solidFill>
                            <a:latin typeface="Cambria Math" panose="02040503050406030204" pitchFamily="18" charset="0"/>
                          </a:rPr>
                          <m:t>𝜕</m:t>
                        </m:r>
                        <m:r>
                          <m:rPr>
                            <m:nor/>
                          </m:rPr>
                          <a:rPr lang="zh-CN" altLang="en-US" sz="2000" i="1">
                            <a:solidFill>
                              <a:srgbClr val="0000FF"/>
                            </a:solidFill>
                            <a:latin typeface="Cambria Math" panose="02040503050406030204" pitchFamily="18" charset="0"/>
                          </a:rPr>
                          <m:t> </m:t>
                        </m:r>
                        <m:r>
                          <a:rPr lang="en-US" altLang="zh-CN" sz="2000" b="0" i="1" smtClean="0">
                            <a:solidFill>
                              <a:srgbClr val="0000FF"/>
                            </a:solidFill>
                            <a:latin typeface="Cambria Math" panose="02040503050406030204" pitchFamily="18" charset="0"/>
                          </a:rPr>
                          <m:t>𝑦</m:t>
                        </m:r>
                      </m:den>
                    </m:f>
                    <m:r>
                      <a:rPr lang="en-US" altLang="zh-CN" sz="2000" b="0" i="1" smtClean="0">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𝑤</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b="0" i="1" smtClean="0">
                            <a:solidFill>
                              <a:prstClr val="black"/>
                            </a:solidFill>
                            <a:latin typeface="Cambria Math" panose="02040503050406030204" pitchFamily="18" charset="0"/>
                          </a:rPr>
                          <m:t>𝑢</m:t>
                        </m:r>
                      </m:den>
                    </m:f>
                    <m:r>
                      <a:rPr lang="zh-CN" altLang="en-US" sz="2000">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zh-CN" altLang="en-US" sz="2000" i="1">
                            <a:solidFill>
                              <a:prstClr val="black"/>
                            </a:solidFill>
                            <a:latin typeface="Cambria Math" panose="02040503050406030204" pitchFamily="18" charset="0"/>
                          </a:rPr>
                          <m:t>𝑢</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b="0" i="1" smtClean="0">
                            <a:solidFill>
                              <a:prstClr val="black"/>
                            </a:solidFill>
                            <a:latin typeface="Cambria Math" panose="02040503050406030204" pitchFamily="18" charset="0"/>
                          </a:rPr>
                          <m:t>𝑦</m:t>
                        </m:r>
                      </m:den>
                    </m:f>
                    <m:r>
                      <a:rPr lang="en-US" altLang="zh-CN" sz="2000" b="0" i="1" smtClean="0">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𝑤</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b="0" i="1" smtClean="0">
                            <a:solidFill>
                              <a:prstClr val="black"/>
                            </a:solidFill>
                            <a:latin typeface="Cambria Math" panose="02040503050406030204" pitchFamily="18" charset="0"/>
                          </a:rPr>
                          <m:t>𝑣</m:t>
                        </m:r>
                      </m:den>
                    </m:f>
                    <m:r>
                      <a:rPr lang="zh-CN" altLang="en-US" sz="2000">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b="0" i="1" smtClean="0">
                            <a:solidFill>
                              <a:prstClr val="black"/>
                            </a:solidFill>
                            <a:latin typeface="Cambria Math" panose="02040503050406030204" pitchFamily="18" charset="0"/>
                          </a:rPr>
                          <m:t>𝑣</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𝑦</m:t>
                        </m:r>
                      </m:den>
                    </m:f>
                    <m:r>
                      <a:rPr lang="en-US" altLang="zh-CN" sz="2000" i="1">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𝑤</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b="0" i="1" smtClean="0">
                            <a:solidFill>
                              <a:prstClr val="black"/>
                            </a:solidFill>
                            <a:latin typeface="Cambria Math" panose="02040503050406030204" pitchFamily="18" charset="0"/>
                          </a:rPr>
                          <m:t>𝑥</m:t>
                        </m:r>
                      </m:den>
                    </m:f>
                    <m:r>
                      <a:rPr lang="zh-CN" altLang="en-US" sz="2000">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b="0" i="1" smtClean="0">
                            <a:solidFill>
                              <a:prstClr val="black"/>
                            </a:solidFill>
                            <a:latin typeface="Cambria Math" panose="02040503050406030204" pitchFamily="18" charset="0"/>
                          </a:rPr>
                          <m:t>𝑥</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𝑦</m:t>
                        </m:r>
                      </m:den>
                    </m:f>
                    <m:r>
                      <a:rPr lang="en-US" altLang="zh-CN" sz="2000" i="1">
                        <a:solidFill>
                          <a:prstClr val="black"/>
                        </a:solidFill>
                        <a:latin typeface="Cambria Math" panose="02040503050406030204" pitchFamily="18" charset="0"/>
                      </a:rPr>
                      <m:t>+</m:t>
                    </m:r>
                    <m:f>
                      <m:fPr>
                        <m:ctrlPr>
                          <a:rPr lang="zh-CN" altLang="en-US" sz="2000" i="1" smtClean="0">
                            <a:solidFill>
                              <a:srgbClr val="0000FF"/>
                            </a:solidFill>
                            <a:latin typeface="Cambria Math" panose="02040503050406030204" pitchFamily="18" charset="0"/>
                          </a:rPr>
                        </m:ctrlPr>
                      </m:fPr>
                      <m:num>
                        <m:r>
                          <a:rPr lang="zh-CN" altLang="en-US" sz="2000">
                            <a:solidFill>
                              <a:srgbClr val="0000FF"/>
                            </a:solidFill>
                            <a:latin typeface="Cambria Math" panose="02040503050406030204" pitchFamily="18" charset="0"/>
                          </a:rPr>
                          <m:t>𝜕</m:t>
                        </m:r>
                        <m:r>
                          <m:rPr>
                            <m:nor/>
                          </m:rPr>
                          <a:rPr lang="zh-CN" altLang="en-US" sz="2000" i="1">
                            <a:solidFill>
                              <a:srgbClr val="0000FF"/>
                            </a:solidFill>
                            <a:latin typeface="Cambria Math" panose="02040503050406030204" pitchFamily="18" charset="0"/>
                          </a:rPr>
                          <m:t> </m:t>
                        </m:r>
                        <m:r>
                          <a:rPr lang="en-US" altLang="zh-CN" sz="2000" i="1">
                            <a:solidFill>
                              <a:srgbClr val="0000FF"/>
                            </a:solidFill>
                            <a:latin typeface="Cambria Math" panose="02040503050406030204" pitchFamily="18" charset="0"/>
                          </a:rPr>
                          <m:t>𝑤</m:t>
                        </m:r>
                      </m:num>
                      <m:den>
                        <m:r>
                          <a:rPr lang="zh-CN" altLang="en-US" sz="2000">
                            <a:solidFill>
                              <a:srgbClr val="0000FF"/>
                            </a:solidFill>
                            <a:latin typeface="Cambria Math" panose="02040503050406030204" pitchFamily="18" charset="0"/>
                          </a:rPr>
                          <m:t>𝜕</m:t>
                        </m:r>
                        <m:r>
                          <m:rPr>
                            <m:nor/>
                          </m:rPr>
                          <a:rPr lang="zh-CN" altLang="en-US" sz="2000" i="1">
                            <a:solidFill>
                              <a:srgbClr val="0000FF"/>
                            </a:solidFill>
                            <a:latin typeface="Cambria Math" panose="02040503050406030204" pitchFamily="18" charset="0"/>
                          </a:rPr>
                          <m:t> </m:t>
                        </m:r>
                        <m:r>
                          <a:rPr lang="en-US" altLang="zh-CN" sz="2000" b="0" i="1" smtClean="0">
                            <a:solidFill>
                              <a:srgbClr val="0000FF"/>
                            </a:solidFill>
                            <a:latin typeface="Cambria Math" panose="02040503050406030204" pitchFamily="18" charset="0"/>
                          </a:rPr>
                          <m:t>𝑦</m:t>
                        </m:r>
                      </m:den>
                    </m:f>
                    <m:r>
                      <a:rPr lang="zh-CN" altLang="en-US" sz="2000">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b="0" i="1" smtClean="0">
                            <a:solidFill>
                              <a:prstClr val="black"/>
                            </a:solidFill>
                            <a:latin typeface="Cambria Math" panose="02040503050406030204" pitchFamily="18" charset="0"/>
                          </a:rPr>
                          <m:t>𝑦</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𝑦</m:t>
                        </m:r>
                      </m:den>
                    </m:f>
                  </m:oMath>
                </a14:m>
                <a:r>
                  <a:rPr lang="zh-CN" altLang="en-US" sz="2000" dirty="0" smtClean="0"/>
                  <a:t> </a:t>
                </a:r>
                <a:r>
                  <a:rPr lang="en-US" altLang="zh-CN" sz="2000" dirty="0"/>
                  <a:t> </a:t>
                </a:r>
                <a:endParaRPr lang="zh-CN" altLang="en-US" sz="2000" dirty="0"/>
              </a:p>
            </p:txBody>
          </p:sp>
        </mc:Choice>
        <mc:Fallback xmlns="">
          <p:sp>
            <p:nvSpPr>
              <p:cNvPr id="10" name="矩形 9"/>
              <p:cNvSpPr>
                <a:spLocks noRot="1" noChangeAspect="1" noMove="1" noResize="1" noEditPoints="1" noAdjustHandles="1" noChangeArrowheads="1" noChangeShapeType="1" noTextEdit="1"/>
              </p:cNvSpPr>
              <p:nvPr/>
            </p:nvSpPr>
            <p:spPr>
              <a:xfrm>
                <a:off x="1968118" y="2158666"/>
                <a:ext cx="4780539" cy="57919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9231309" y="2269246"/>
                <a:ext cx="2068771" cy="676595"/>
              </a:xfrm>
              <a:prstGeom prst="rect">
                <a:avLst/>
              </a:prstGeom>
            </p:spPr>
            <p:txBody>
              <a:bodyPr wrap="none">
                <a:spAutoFit/>
              </a:bodyPr>
              <a:lstStyle/>
              <a:p>
                <a14:m>
                  <m:oMath xmlns:m="http://schemas.openxmlformats.org/officeDocument/2006/math">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𝑤</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𝑦</m:t>
                        </m:r>
                      </m:den>
                    </m:f>
                  </m:oMath>
                </a14:m>
                <a:r>
                  <a:rPr lang="zh-CN" altLang="en-US" sz="2400" dirty="0" smtClean="0"/>
                  <a:t>与</a:t>
                </a:r>
                <a14:m>
                  <m:oMath xmlns:m="http://schemas.openxmlformats.org/officeDocument/2006/math">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𝐹</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𝑦</m:t>
                        </m:r>
                      </m:den>
                    </m:f>
                  </m:oMath>
                </a14:m>
                <a:r>
                  <a:rPr lang="zh-CN" altLang="en-US" sz="2400" dirty="0" smtClean="0"/>
                  <a:t>的异同</a:t>
                </a:r>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9231309" y="2269246"/>
                <a:ext cx="2068771" cy="676595"/>
              </a:xfrm>
              <a:prstGeom prst="rect">
                <a:avLst/>
              </a:prstGeom>
              <a:blipFill>
                <a:blip r:embed="rId7"/>
                <a:stretch>
                  <a:fillRect r="-35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968118" y="2790252"/>
                <a:ext cx="4641335" cy="579198"/>
              </a:xfrm>
              <a:prstGeom prst="rect">
                <a:avLst/>
              </a:prstGeom>
            </p:spPr>
            <p:txBody>
              <a:bodyPr wrap="none">
                <a:spAutoFit/>
              </a:bodyPr>
              <a:lstStyle/>
              <a:p>
                <a14:m>
                  <m:oMath xmlns:m="http://schemas.openxmlformats.org/officeDocument/2006/math">
                    <m:f>
                      <m:fPr>
                        <m:ctrlPr>
                          <a:rPr lang="zh-CN" altLang="en-US" sz="2000" i="1" smtClean="0">
                            <a:solidFill>
                              <a:srgbClr val="0000FF"/>
                            </a:solidFill>
                            <a:latin typeface="Cambria Math" panose="02040503050406030204" pitchFamily="18" charset="0"/>
                          </a:rPr>
                        </m:ctrlPr>
                      </m:fPr>
                      <m:num>
                        <m:r>
                          <a:rPr lang="zh-CN" altLang="en-US" sz="2000">
                            <a:solidFill>
                              <a:srgbClr val="0000FF"/>
                            </a:solidFill>
                            <a:latin typeface="Cambria Math" panose="02040503050406030204" pitchFamily="18" charset="0"/>
                          </a:rPr>
                          <m:t>𝜕</m:t>
                        </m:r>
                        <m:r>
                          <m:rPr>
                            <m:nor/>
                          </m:rPr>
                          <a:rPr lang="zh-CN" altLang="en-US" sz="2000" i="1">
                            <a:solidFill>
                              <a:srgbClr val="0000FF"/>
                            </a:solidFill>
                            <a:latin typeface="Cambria Math" panose="02040503050406030204" pitchFamily="18" charset="0"/>
                          </a:rPr>
                          <m:t> </m:t>
                        </m:r>
                        <m:r>
                          <a:rPr lang="en-US" altLang="zh-CN" sz="2000" b="0" i="1" smtClean="0">
                            <a:solidFill>
                              <a:srgbClr val="0000FF"/>
                            </a:solidFill>
                            <a:latin typeface="Cambria Math" panose="02040503050406030204" pitchFamily="18" charset="0"/>
                          </a:rPr>
                          <m:t>𝑤</m:t>
                        </m:r>
                      </m:num>
                      <m:den>
                        <m:r>
                          <a:rPr lang="zh-CN" altLang="en-US" sz="2000">
                            <a:solidFill>
                              <a:srgbClr val="0000FF"/>
                            </a:solidFill>
                            <a:latin typeface="Cambria Math" panose="02040503050406030204" pitchFamily="18" charset="0"/>
                          </a:rPr>
                          <m:t>𝜕</m:t>
                        </m:r>
                        <m:r>
                          <m:rPr>
                            <m:nor/>
                          </m:rPr>
                          <a:rPr lang="zh-CN" altLang="en-US" sz="2000" i="1">
                            <a:solidFill>
                              <a:srgbClr val="0000FF"/>
                            </a:solidFill>
                            <a:latin typeface="Cambria Math" panose="02040503050406030204" pitchFamily="18" charset="0"/>
                          </a:rPr>
                          <m:t> </m:t>
                        </m:r>
                        <m:r>
                          <a:rPr lang="en-US" altLang="zh-CN" sz="2000" b="0" i="1" smtClean="0">
                            <a:solidFill>
                              <a:srgbClr val="0000FF"/>
                            </a:solidFill>
                            <a:latin typeface="Cambria Math" panose="02040503050406030204" pitchFamily="18" charset="0"/>
                          </a:rPr>
                          <m:t>𝑦</m:t>
                        </m:r>
                      </m:den>
                    </m:f>
                    <m:r>
                      <a:rPr lang="en-US" altLang="zh-CN" sz="2000" b="0" i="1" smtClean="0">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b="0" i="1" smtClean="0">
                            <a:solidFill>
                              <a:prstClr val="black"/>
                            </a:solidFill>
                            <a:latin typeface="Cambria Math" panose="02040503050406030204" pitchFamily="18" charset="0"/>
                          </a:rPr>
                          <m:t>𝐹</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b="0" i="1" smtClean="0">
                            <a:solidFill>
                              <a:prstClr val="black"/>
                            </a:solidFill>
                            <a:latin typeface="Cambria Math" panose="02040503050406030204" pitchFamily="18" charset="0"/>
                          </a:rPr>
                          <m:t>𝑢</m:t>
                        </m:r>
                      </m:den>
                    </m:f>
                    <m:r>
                      <a:rPr lang="zh-CN" altLang="en-US" sz="2000">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zh-CN" altLang="en-US" sz="2000" i="1">
                            <a:solidFill>
                              <a:prstClr val="black"/>
                            </a:solidFill>
                            <a:latin typeface="Cambria Math" panose="02040503050406030204" pitchFamily="18" charset="0"/>
                          </a:rPr>
                          <m:t>𝑢</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b="0" i="1" smtClean="0">
                            <a:solidFill>
                              <a:prstClr val="black"/>
                            </a:solidFill>
                            <a:latin typeface="Cambria Math" panose="02040503050406030204" pitchFamily="18" charset="0"/>
                          </a:rPr>
                          <m:t>𝑦</m:t>
                        </m:r>
                      </m:den>
                    </m:f>
                    <m:r>
                      <a:rPr lang="en-US" altLang="zh-CN" sz="2000" b="0" i="1" smtClean="0">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b="0" i="1" smtClean="0">
                            <a:solidFill>
                              <a:prstClr val="black"/>
                            </a:solidFill>
                            <a:latin typeface="Cambria Math" panose="02040503050406030204" pitchFamily="18" charset="0"/>
                          </a:rPr>
                          <m:t>𝐹</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b="0" i="1" smtClean="0">
                            <a:solidFill>
                              <a:prstClr val="black"/>
                            </a:solidFill>
                            <a:latin typeface="Cambria Math" panose="02040503050406030204" pitchFamily="18" charset="0"/>
                          </a:rPr>
                          <m:t>𝑣</m:t>
                        </m:r>
                      </m:den>
                    </m:f>
                    <m:r>
                      <a:rPr lang="zh-CN" altLang="en-US" sz="2000">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b="0" i="1" smtClean="0">
                            <a:solidFill>
                              <a:prstClr val="black"/>
                            </a:solidFill>
                            <a:latin typeface="Cambria Math" panose="02040503050406030204" pitchFamily="18" charset="0"/>
                          </a:rPr>
                          <m:t>𝑣</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𝑦</m:t>
                        </m:r>
                      </m:den>
                    </m:f>
                    <m:r>
                      <a:rPr lang="en-US" altLang="zh-CN" sz="2000" i="1">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b="0" i="1" smtClean="0">
                            <a:solidFill>
                              <a:prstClr val="black"/>
                            </a:solidFill>
                            <a:latin typeface="Cambria Math" panose="02040503050406030204" pitchFamily="18" charset="0"/>
                          </a:rPr>
                          <m:t>𝐹</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b="0" i="1" smtClean="0">
                            <a:solidFill>
                              <a:prstClr val="black"/>
                            </a:solidFill>
                            <a:latin typeface="Cambria Math" panose="02040503050406030204" pitchFamily="18" charset="0"/>
                          </a:rPr>
                          <m:t>𝑥</m:t>
                        </m:r>
                      </m:den>
                    </m:f>
                    <m:r>
                      <a:rPr lang="zh-CN" altLang="en-US" sz="2000">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b="0" i="1" smtClean="0">
                            <a:solidFill>
                              <a:prstClr val="black"/>
                            </a:solidFill>
                            <a:latin typeface="Cambria Math" panose="02040503050406030204" pitchFamily="18" charset="0"/>
                          </a:rPr>
                          <m:t>𝑥</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𝑦</m:t>
                        </m:r>
                      </m:den>
                    </m:f>
                    <m:r>
                      <a:rPr lang="en-US" altLang="zh-CN" sz="2000" i="1">
                        <a:solidFill>
                          <a:prstClr val="black"/>
                        </a:solidFill>
                        <a:latin typeface="Cambria Math" panose="02040503050406030204" pitchFamily="18" charset="0"/>
                      </a:rPr>
                      <m:t>+</m:t>
                    </m:r>
                    <m:f>
                      <m:fPr>
                        <m:ctrlPr>
                          <a:rPr lang="zh-CN" altLang="en-US" sz="2000" i="1" smtClean="0">
                            <a:solidFill>
                              <a:srgbClr val="0000FF"/>
                            </a:solidFill>
                            <a:latin typeface="Cambria Math" panose="02040503050406030204" pitchFamily="18" charset="0"/>
                          </a:rPr>
                        </m:ctrlPr>
                      </m:fPr>
                      <m:num>
                        <m:r>
                          <a:rPr lang="zh-CN" altLang="en-US" sz="2000">
                            <a:solidFill>
                              <a:srgbClr val="0000FF"/>
                            </a:solidFill>
                            <a:latin typeface="Cambria Math" panose="02040503050406030204" pitchFamily="18" charset="0"/>
                          </a:rPr>
                          <m:t>𝜕</m:t>
                        </m:r>
                        <m:r>
                          <m:rPr>
                            <m:nor/>
                          </m:rPr>
                          <a:rPr lang="zh-CN" altLang="en-US" sz="2000" i="1">
                            <a:solidFill>
                              <a:srgbClr val="0000FF"/>
                            </a:solidFill>
                            <a:latin typeface="Cambria Math" panose="02040503050406030204" pitchFamily="18" charset="0"/>
                          </a:rPr>
                          <m:t> </m:t>
                        </m:r>
                        <m:r>
                          <a:rPr lang="en-US" altLang="zh-CN" sz="2000" b="0" i="1" smtClean="0">
                            <a:solidFill>
                              <a:srgbClr val="0000FF"/>
                            </a:solidFill>
                            <a:latin typeface="Cambria Math" panose="02040503050406030204" pitchFamily="18" charset="0"/>
                          </a:rPr>
                          <m:t>𝐹</m:t>
                        </m:r>
                      </m:num>
                      <m:den>
                        <m:r>
                          <a:rPr lang="zh-CN" altLang="en-US" sz="2000">
                            <a:solidFill>
                              <a:srgbClr val="0000FF"/>
                            </a:solidFill>
                            <a:latin typeface="Cambria Math" panose="02040503050406030204" pitchFamily="18" charset="0"/>
                          </a:rPr>
                          <m:t>𝜕</m:t>
                        </m:r>
                        <m:r>
                          <m:rPr>
                            <m:nor/>
                          </m:rPr>
                          <a:rPr lang="zh-CN" altLang="en-US" sz="2000" i="1">
                            <a:solidFill>
                              <a:srgbClr val="0000FF"/>
                            </a:solidFill>
                            <a:latin typeface="Cambria Math" panose="02040503050406030204" pitchFamily="18" charset="0"/>
                          </a:rPr>
                          <m:t> </m:t>
                        </m:r>
                        <m:r>
                          <a:rPr lang="en-US" altLang="zh-CN" sz="2000" b="0" i="1" smtClean="0">
                            <a:solidFill>
                              <a:srgbClr val="0000FF"/>
                            </a:solidFill>
                            <a:latin typeface="Cambria Math" panose="02040503050406030204" pitchFamily="18" charset="0"/>
                          </a:rPr>
                          <m:t>𝑦</m:t>
                        </m:r>
                      </m:den>
                    </m:f>
                    <m:r>
                      <a:rPr lang="zh-CN" altLang="en-US" sz="2000">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b="0" i="1" smtClean="0">
                            <a:solidFill>
                              <a:prstClr val="black"/>
                            </a:solidFill>
                            <a:latin typeface="Cambria Math" panose="02040503050406030204" pitchFamily="18" charset="0"/>
                          </a:rPr>
                          <m:t>𝑦</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𝑦</m:t>
                        </m:r>
                      </m:den>
                    </m:f>
                  </m:oMath>
                </a14:m>
                <a:r>
                  <a:rPr lang="zh-CN" altLang="en-US" sz="2000" dirty="0" smtClean="0"/>
                  <a:t> </a:t>
                </a:r>
                <a:r>
                  <a:rPr lang="en-US" altLang="zh-CN" sz="2000" dirty="0"/>
                  <a:t> </a:t>
                </a:r>
                <a:endParaRPr lang="zh-CN" altLang="en-US" sz="2000" dirty="0"/>
              </a:p>
            </p:txBody>
          </p:sp>
        </mc:Choice>
        <mc:Fallback xmlns="">
          <p:sp>
            <p:nvSpPr>
              <p:cNvPr id="12" name="矩形 11"/>
              <p:cNvSpPr>
                <a:spLocks noRot="1" noChangeAspect="1" noMove="1" noResize="1" noEditPoints="1" noAdjustHandles="1" noChangeArrowheads="1" noChangeShapeType="1" noTextEdit="1"/>
              </p:cNvSpPr>
              <p:nvPr/>
            </p:nvSpPr>
            <p:spPr>
              <a:xfrm>
                <a:off x="1968118" y="2790252"/>
                <a:ext cx="4641335" cy="57919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333375" y="3372807"/>
                <a:ext cx="7061228" cy="1121204"/>
              </a:xfrm>
              <a:prstGeom prst="rect">
                <a:avLst/>
              </a:prstGeom>
            </p:spPr>
            <p:txBody>
              <a:bodyPr wrap="none">
                <a:spAutoFit/>
              </a:bodyPr>
              <a:lstStyle/>
              <a:p>
                <a14:m>
                  <m:oMath xmlns:m="http://schemas.openxmlformats.org/officeDocument/2006/math">
                    <m:r>
                      <a:rPr lang="en-US" altLang="zh-CN" sz="2000" i="1" smtClean="0">
                        <a:solidFill>
                          <a:prstClr val="black"/>
                        </a:solidFill>
                        <a:latin typeface="Cambria Math" panose="02040503050406030204" pitchFamily="18" charset="0"/>
                      </a:rPr>
                      <m:t>=</m:t>
                    </m:r>
                    <m:d>
                      <m:dPr>
                        <m:ctrlPr>
                          <a:rPr lang="en-US" altLang="zh-CN" sz="2000" i="1" smtClean="0">
                            <a:solidFill>
                              <a:prstClr val="black"/>
                            </a:solidFill>
                            <a:latin typeface="Cambria Math" panose="02040503050406030204" pitchFamily="18" charset="0"/>
                          </a:rPr>
                        </m:ctrlPr>
                      </m:dPr>
                      <m:e>
                        <m:f>
                          <m:fPr>
                            <m:ctrlPr>
                              <a:rPr lang="zh-CN" altLang="en-US" sz="2000" i="1">
                                <a:solidFill>
                                  <a:prstClr val="black"/>
                                </a:solidFill>
                                <a:latin typeface="Cambria Math" panose="02040503050406030204" pitchFamily="18" charset="0"/>
                              </a:rPr>
                            </m:ctrlPr>
                          </m:fPr>
                          <m:num>
                            <m:sSup>
                              <m:sSupPr>
                                <m:ctrlPr>
                                  <a:rPr lang="zh-CN" altLang="en-US" sz="2000" i="1">
                                    <a:solidFill>
                                      <a:prstClr val="black"/>
                                    </a:solidFill>
                                    <a:latin typeface="Cambria Math" panose="02040503050406030204" pitchFamily="18" charset="0"/>
                                  </a:rPr>
                                </m:ctrlPr>
                              </m:sSupPr>
                              <m:e>
                                <m:r>
                                  <a:rPr lang="zh-CN" altLang="en-US" sz="2000">
                                    <a:solidFill>
                                      <a:prstClr val="black"/>
                                    </a:solidFill>
                                    <a:latin typeface="Cambria Math" panose="02040503050406030204" pitchFamily="18" charset="0"/>
                                  </a:rPr>
                                  <m:t>𝜕</m:t>
                                </m:r>
                              </m:e>
                              <m:sup>
                                <m:r>
                                  <a:rPr lang="zh-CN" altLang="en-US" sz="2000">
                                    <a:solidFill>
                                      <a:prstClr val="black"/>
                                    </a:solidFill>
                                    <a:latin typeface="Cambria Math" panose="02040503050406030204" pitchFamily="18" charset="0"/>
                                  </a:rPr>
                                  <m:t>2</m:t>
                                </m:r>
                              </m:sup>
                            </m:sSup>
                            <m:r>
                              <a:rPr lang="zh-CN" altLang="en-US" sz="2000" i="1">
                                <a:solidFill>
                                  <a:prstClr val="black"/>
                                </a:solidFill>
                                <a:latin typeface="Cambria Math" panose="02040503050406030204" pitchFamily="18" charset="0"/>
                              </a:rPr>
                              <m:t>𝑧</m:t>
                            </m:r>
                          </m:num>
                          <m:den>
                            <m:r>
                              <a:rPr lang="zh-CN" altLang="en-US" sz="2000">
                                <a:solidFill>
                                  <a:prstClr val="black"/>
                                </a:solidFill>
                                <a:latin typeface="Cambria Math" panose="02040503050406030204" pitchFamily="18" charset="0"/>
                              </a:rPr>
                              <m:t>𝜕</m:t>
                            </m:r>
                            <m:sSup>
                              <m:sSupPr>
                                <m:ctrlPr>
                                  <a:rPr lang="en-US" altLang="zh-CN" sz="2000" i="1">
                                    <a:solidFill>
                                      <a:prstClr val="black"/>
                                    </a:solidFill>
                                    <a:latin typeface="Cambria Math" panose="02040503050406030204" pitchFamily="18" charset="0"/>
                                  </a:rPr>
                                </m:ctrlPr>
                              </m:sSupPr>
                              <m:e>
                                <m:r>
                                  <a:rPr lang="en-US" altLang="zh-CN" sz="2000" i="1">
                                    <a:solidFill>
                                      <a:prstClr val="black"/>
                                    </a:solidFill>
                                    <a:latin typeface="Cambria Math" panose="02040503050406030204" pitchFamily="18" charset="0"/>
                                  </a:rPr>
                                  <m:t>𝑢</m:t>
                                </m:r>
                              </m:e>
                              <m:sup>
                                <m:r>
                                  <a:rPr lang="en-US" altLang="zh-CN" sz="2000" i="1">
                                    <a:solidFill>
                                      <a:prstClr val="black"/>
                                    </a:solidFill>
                                    <a:latin typeface="Cambria Math" panose="02040503050406030204" pitchFamily="18" charset="0"/>
                                  </a:rPr>
                                  <m:t>2</m:t>
                                </m:r>
                              </m:sup>
                            </m:sSup>
                          </m:den>
                        </m:f>
                        <m:r>
                          <a:rPr lang="zh-CN" altLang="en-US" sz="2000">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zh-CN" altLang="en-US" sz="2000" i="1">
                                <a:solidFill>
                                  <a:prstClr val="black"/>
                                </a:solidFill>
                                <a:latin typeface="Cambria Math" panose="02040503050406030204" pitchFamily="18" charset="0"/>
                              </a:rPr>
                              <m:t>𝑢</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𝑥</m:t>
                            </m:r>
                          </m:den>
                        </m:f>
                        <m:r>
                          <a:rPr lang="en-US" altLang="zh-CN" sz="2000" b="0" i="1" smtClean="0">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sSup>
                              <m:sSupPr>
                                <m:ctrlPr>
                                  <a:rPr lang="zh-CN" altLang="en-US" sz="2000" i="1">
                                    <a:solidFill>
                                      <a:prstClr val="black"/>
                                    </a:solidFill>
                                    <a:latin typeface="Cambria Math" panose="02040503050406030204" pitchFamily="18" charset="0"/>
                                  </a:rPr>
                                </m:ctrlPr>
                              </m:sSupPr>
                              <m:e>
                                <m:r>
                                  <a:rPr lang="zh-CN" altLang="en-US" sz="2000">
                                    <a:solidFill>
                                      <a:prstClr val="black"/>
                                    </a:solidFill>
                                    <a:latin typeface="Cambria Math" panose="02040503050406030204" pitchFamily="18" charset="0"/>
                                  </a:rPr>
                                  <m:t>𝜕</m:t>
                                </m:r>
                              </m:e>
                              <m:sup>
                                <m:r>
                                  <a:rPr lang="zh-CN" altLang="en-US" sz="2000">
                                    <a:solidFill>
                                      <a:prstClr val="black"/>
                                    </a:solidFill>
                                    <a:latin typeface="Cambria Math" panose="02040503050406030204" pitchFamily="18" charset="0"/>
                                  </a:rPr>
                                  <m:t>2</m:t>
                                </m:r>
                              </m:sup>
                            </m:sSup>
                            <m:r>
                              <a:rPr lang="zh-CN" altLang="en-US" sz="2000" i="1">
                                <a:solidFill>
                                  <a:prstClr val="black"/>
                                </a:solidFill>
                                <a:latin typeface="Cambria Math" panose="02040503050406030204" pitchFamily="18" charset="0"/>
                              </a:rPr>
                              <m:t>𝑧</m:t>
                            </m:r>
                          </m:num>
                          <m:den>
                            <m:r>
                              <a:rPr lang="zh-CN" altLang="en-US" sz="2000">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𝑣</m:t>
                            </m:r>
                            <m:r>
                              <a:rPr lang="zh-CN" altLang="en-US" sz="2000">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𝑢</m:t>
                            </m:r>
                          </m:den>
                        </m:f>
                        <m:r>
                          <a:rPr lang="zh-CN" altLang="en-US" sz="2000">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zh-CN" altLang="en-US" sz="2000" i="1">
                                <a:solidFill>
                                  <a:prstClr val="black"/>
                                </a:solidFill>
                                <a:latin typeface="Cambria Math" panose="02040503050406030204" pitchFamily="18" charset="0"/>
                              </a:rPr>
                              <m:t>𝑣</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𝑥</m:t>
                            </m:r>
                          </m:den>
                        </m:f>
                      </m:e>
                    </m:d>
                    <m:r>
                      <a:rPr lang="zh-CN" altLang="en-US" sz="2000">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zh-CN" altLang="en-US" sz="2000" i="1">
                            <a:solidFill>
                              <a:prstClr val="black"/>
                            </a:solidFill>
                            <a:latin typeface="Cambria Math" panose="02040503050406030204" pitchFamily="18" charset="0"/>
                          </a:rPr>
                          <m:t>𝑢</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𝑦</m:t>
                        </m:r>
                      </m:den>
                    </m:f>
                    <m:r>
                      <a:rPr lang="en-US" altLang="zh-CN" sz="2000" i="1">
                        <a:solidFill>
                          <a:prstClr val="black"/>
                        </a:solidFill>
                        <a:latin typeface="Cambria Math" panose="02040503050406030204" pitchFamily="18" charset="0"/>
                      </a:rPr>
                      <m:t>+</m:t>
                    </m:r>
                    <m:d>
                      <m:dPr>
                        <m:ctrlPr>
                          <a:rPr lang="en-US" altLang="zh-CN" sz="2000" i="1">
                            <a:solidFill>
                              <a:prstClr val="black"/>
                            </a:solidFill>
                            <a:latin typeface="Cambria Math" panose="02040503050406030204" pitchFamily="18" charset="0"/>
                          </a:rPr>
                        </m:ctrlPr>
                      </m:dPr>
                      <m:e>
                        <m:f>
                          <m:fPr>
                            <m:ctrlPr>
                              <a:rPr lang="zh-CN" altLang="en-US" sz="2000" i="1">
                                <a:solidFill>
                                  <a:prstClr val="black"/>
                                </a:solidFill>
                                <a:latin typeface="Cambria Math" panose="02040503050406030204" pitchFamily="18" charset="0"/>
                              </a:rPr>
                            </m:ctrlPr>
                          </m:fPr>
                          <m:num>
                            <m:sSup>
                              <m:sSupPr>
                                <m:ctrlPr>
                                  <a:rPr lang="zh-CN" altLang="en-US" sz="2000" i="1">
                                    <a:solidFill>
                                      <a:prstClr val="black"/>
                                    </a:solidFill>
                                    <a:latin typeface="Cambria Math" panose="02040503050406030204" pitchFamily="18" charset="0"/>
                                  </a:rPr>
                                </m:ctrlPr>
                              </m:sSupPr>
                              <m:e>
                                <m:r>
                                  <a:rPr lang="zh-CN" altLang="en-US" sz="2000">
                                    <a:solidFill>
                                      <a:prstClr val="black"/>
                                    </a:solidFill>
                                    <a:latin typeface="Cambria Math" panose="02040503050406030204" pitchFamily="18" charset="0"/>
                                  </a:rPr>
                                  <m:t>𝜕</m:t>
                                </m:r>
                              </m:e>
                              <m:sup>
                                <m:r>
                                  <a:rPr lang="zh-CN" altLang="en-US" sz="2000">
                                    <a:solidFill>
                                      <a:prstClr val="black"/>
                                    </a:solidFill>
                                    <a:latin typeface="Cambria Math" panose="02040503050406030204" pitchFamily="18" charset="0"/>
                                  </a:rPr>
                                  <m:t>2</m:t>
                                </m:r>
                              </m:sup>
                            </m:sSup>
                            <m:r>
                              <a:rPr lang="zh-CN" altLang="en-US" sz="2000" i="1">
                                <a:solidFill>
                                  <a:prstClr val="black"/>
                                </a:solidFill>
                                <a:latin typeface="Cambria Math" panose="02040503050406030204" pitchFamily="18" charset="0"/>
                              </a:rPr>
                              <m:t>𝑧</m:t>
                            </m:r>
                          </m:num>
                          <m:den>
                            <m:r>
                              <a:rPr lang="zh-CN" altLang="en-US" sz="2000">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𝑢</m:t>
                            </m:r>
                            <m:r>
                              <a:rPr lang="zh-CN" altLang="en-US" sz="2000">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𝑣</m:t>
                            </m:r>
                          </m:den>
                        </m:f>
                        <m:r>
                          <a:rPr lang="zh-CN" altLang="en-US" sz="2000">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zh-CN" altLang="en-US" sz="2000" i="1">
                                <a:solidFill>
                                  <a:prstClr val="black"/>
                                </a:solidFill>
                                <a:latin typeface="Cambria Math" panose="02040503050406030204" pitchFamily="18" charset="0"/>
                              </a:rPr>
                              <m:t>𝑢</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𝑥</m:t>
                            </m:r>
                          </m:den>
                        </m:f>
                        <m:r>
                          <a:rPr lang="en-US" altLang="zh-CN" sz="2000" i="1">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sSup>
                              <m:sSupPr>
                                <m:ctrlPr>
                                  <a:rPr lang="zh-CN" altLang="en-US" sz="2000" i="1">
                                    <a:solidFill>
                                      <a:prstClr val="black"/>
                                    </a:solidFill>
                                    <a:latin typeface="Cambria Math" panose="02040503050406030204" pitchFamily="18" charset="0"/>
                                  </a:rPr>
                                </m:ctrlPr>
                              </m:sSupPr>
                              <m:e>
                                <m:r>
                                  <a:rPr lang="zh-CN" altLang="en-US" sz="2000">
                                    <a:solidFill>
                                      <a:prstClr val="black"/>
                                    </a:solidFill>
                                    <a:latin typeface="Cambria Math" panose="02040503050406030204" pitchFamily="18" charset="0"/>
                                  </a:rPr>
                                  <m:t>𝜕</m:t>
                                </m:r>
                              </m:e>
                              <m:sup>
                                <m:r>
                                  <a:rPr lang="zh-CN" altLang="en-US" sz="2000">
                                    <a:solidFill>
                                      <a:prstClr val="black"/>
                                    </a:solidFill>
                                    <a:latin typeface="Cambria Math" panose="02040503050406030204" pitchFamily="18" charset="0"/>
                                  </a:rPr>
                                  <m:t>2</m:t>
                                </m:r>
                              </m:sup>
                            </m:sSup>
                            <m:r>
                              <a:rPr lang="zh-CN" altLang="en-US" sz="2000" i="1">
                                <a:solidFill>
                                  <a:prstClr val="black"/>
                                </a:solidFill>
                                <a:latin typeface="Cambria Math" panose="02040503050406030204" pitchFamily="18" charset="0"/>
                              </a:rPr>
                              <m:t>𝑧</m:t>
                            </m:r>
                          </m:num>
                          <m:den>
                            <m:r>
                              <a:rPr lang="zh-CN" altLang="en-US" sz="2000">
                                <a:solidFill>
                                  <a:prstClr val="black"/>
                                </a:solidFill>
                                <a:latin typeface="Cambria Math" panose="02040503050406030204" pitchFamily="18" charset="0"/>
                              </a:rPr>
                              <m:t>𝜕</m:t>
                            </m:r>
                            <m:sSup>
                              <m:sSupPr>
                                <m:ctrlPr>
                                  <a:rPr lang="en-US" altLang="zh-CN" sz="2000" i="1">
                                    <a:solidFill>
                                      <a:prstClr val="black"/>
                                    </a:solidFill>
                                    <a:latin typeface="Cambria Math" panose="02040503050406030204" pitchFamily="18" charset="0"/>
                                  </a:rPr>
                                </m:ctrlPr>
                              </m:sSupPr>
                              <m:e>
                                <m:r>
                                  <a:rPr lang="en-US" altLang="zh-CN" sz="2000" i="1">
                                    <a:solidFill>
                                      <a:prstClr val="black"/>
                                    </a:solidFill>
                                    <a:latin typeface="Cambria Math" panose="02040503050406030204" pitchFamily="18" charset="0"/>
                                  </a:rPr>
                                  <m:t>𝑣</m:t>
                                </m:r>
                              </m:e>
                              <m:sup>
                                <m:r>
                                  <a:rPr lang="en-US" altLang="zh-CN" sz="2000" i="1">
                                    <a:solidFill>
                                      <a:prstClr val="black"/>
                                    </a:solidFill>
                                    <a:latin typeface="Cambria Math" panose="02040503050406030204" pitchFamily="18" charset="0"/>
                                  </a:rPr>
                                  <m:t>2</m:t>
                                </m:r>
                              </m:sup>
                            </m:sSup>
                          </m:den>
                        </m:f>
                        <m:r>
                          <a:rPr lang="zh-CN" altLang="en-US" sz="2000">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zh-CN" altLang="en-US" sz="2000" i="1">
                                <a:solidFill>
                                  <a:prstClr val="black"/>
                                </a:solidFill>
                                <a:latin typeface="Cambria Math" panose="02040503050406030204" pitchFamily="18" charset="0"/>
                              </a:rPr>
                              <m:t>𝑣</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𝑥</m:t>
                            </m:r>
                          </m:den>
                        </m:f>
                      </m:e>
                    </m:d>
                    <m:r>
                      <a:rPr lang="zh-CN" altLang="en-US" sz="2000">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𝑣</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𝑦</m:t>
                        </m:r>
                      </m:den>
                    </m:f>
                  </m:oMath>
                </a14:m>
                <a:r>
                  <a:rPr lang="en-US" altLang="zh-CN" sz="2000" i="1" dirty="0" smtClean="0">
                    <a:solidFill>
                      <a:prstClr val="black"/>
                    </a:solidFill>
                    <a:latin typeface="Cambria Math" panose="02040503050406030204" pitchFamily="18" charset="0"/>
                  </a:rPr>
                  <a:t> </a:t>
                </a:r>
              </a:p>
              <a:p>
                <a:r>
                  <a:rPr lang="en-US" altLang="zh-CN" sz="2000" dirty="0" smtClean="0">
                    <a:solidFill>
                      <a:prstClr val="black"/>
                    </a:solidFill>
                  </a:rPr>
                  <a:t>	</a:t>
                </a:r>
                <a14:m>
                  <m:oMath xmlns:m="http://schemas.openxmlformats.org/officeDocument/2006/math">
                    <m:r>
                      <a:rPr lang="en-US" altLang="zh-CN" sz="2000" i="1">
                        <a:solidFill>
                          <a:prstClr val="black"/>
                        </a:solidFill>
                        <a:latin typeface="Cambria Math" panose="02040503050406030204" pitchFamily="18" charset="0"/>
                      </a:rPr>
                      <m:t>+</m:t>
                    </m:r>
                    <m:d>
                      <m:dPr>
                        <m:ctrlPr>
                          <a:rPr lang="en-US" altLang="zh-CN" sz="2000" i="1" smtClean="0">
                            <a:solidFill>
                              <a:prstClr val="black"/>
                            </a:solidFill>
                            <a:latin typeface="Cambria Math" panose="02040503050406030204" pitchFamily="18" charset="0"/>
                          </a:rPr>
                        </m:ctrlPr>
                      </m:dPr>
                      <m:e>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zh-CN" altLang="en-US" sz="2000" i="1">
                                <a:solidFill>
                                  <a:prstClr val="black"/>
                                </a:solidFill>
                                <a:latin typeface="Cambria Math" panose="02040503050406030204" pitchFamily="18" charset="0"/>
                              </a:rPr>
                              <m:t>𝑧</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zh-CN" altLang="en-US" sz="2000" i="1">
                                <a:solidFill>
                                  <a:prstClr val="black"/>
                                </a:solidFill>
                                <a:latin typeface="Cambria Math" panose="02040503050406030204" pitchFamily="18" charset="0"/>
                              </a:rPr>
                              <m:t>𝑢</m:t>
                            </m:r>
                          </m:den>
                        </m:f>
                        <m:r>
                          <a:rPr lang="zh-CN" altLang="en-US" sz="2000">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sSup>
                              <m:sSupPr>
                                <m:ctrlPr>
                                  <a:rPr lang="zh-CN" altLang="en-US" sz="2000" i="1">
                                    <a:solidFill>
                                      <a:prstClr val="black"/>
                                    </a:solidFill>
                                    <a:latin typeface="Cambria Math" panose="02040503050406030204" pitchFamily="18" charset="0"/>
                                  </a:rPr>
                                </m:ctrlPr>
                              </m:sSupPr>
                              <m:e>
                                <m:r>
                                  <a:rPr lang="zh-CN" altLang="en-US" sz="2000">
                                    <a:solidFill>
                                      <a:prstClr val="black"/>
                                    </a:solidFill>
                                    <a:latin typeface="Cambria Math" panose="02040503050406030204" pitchFamily="18" charset="0"/>
                                  </a:rPr>
                                  <m:t>𝜕</m:t>
                                </m:r>
                              </m:e>
                              <m:sup>
                                <m:r>
                                  <a:rPr lang="zh-CN" altLang="en-US" sz="2000">
                                    <a:solidFill>
                                      <a:prstClr val="black"/>
                                    </a:solidFill>
                                    <a:latin typeface="Cambria Math" panose="02040503050406030204" pitchFamily="18" charset="0"/>
                                  </a:rPr>
                                  <m:t>2</m:t>
                                </m:r>
                              </m:sup>
                            </m:sSup>
                            <m:r>
                              <a:rPr lang="en-US" altLang="zh-CN" sz="2000" b="0" i="1" smtClean="0">
                                <a:solidFill>
                                  <a:prstClr val="black"/>
                                </a:solidFill>
                                <a:latin typeface="Cambria Math" panose="02040503050406030204" pitchFamily="18" charset="0"/>
                              </a:rPr>
                              <m:t>𝑢</m:t>
                            </m:r>
                          </m:num>
                          <m:den>
                            <m:r>
                              <a:rPr lang="zh-CN" altLang="en-US" sz="2000">
                                <a:solidFill>
                                  <a:prstClr val="black"/>
                                </a:solidFill>
                                <a:latin typeface="Cambria Math" panose="02040503050406030204" pitchFamily="18" charset="0"/>
                              </a:rPr>
                              <m:t>𝜕</m:t>
                            </m:r>
                            <m:sSup>
                              <m:sSupPr>
                                <m:ctrlPr>
                                  <a:rPr lang="en-US" altLang="zh-CN" sz="2000" i="1">
                                    <a:solidFill>
                                      <a:prstClr val="black"/>
                                    </a:solidFill>
                                    <a:latin typeface="Cambria Math" panose="02040503050406030204" pitchFamily="18" charset="0"/>
                                  </a:rPr>
                                </m:ctrlPr>
                              </m:sSupPr>
                              <m:e>
                                <m:r>
                                  <a:rPr lang="en-US" altLang="zh-CN" sz="2000" b="0" i="1" smtClean="0">
                                    <a:solidFill>
                                      <a:prstClr val="black"/>
                                    </a:solidFill>
                                    <a:latin typeface="Cambria Math" panose="02040503050406030204" pitchFamily="18" charset="0"/>
                                  </a:rPr>
                                  <m:t>𝑥</m:t>
                                </m:r>
                              </m:e>
                              <m:sup>
                                <m:r>
                                  <a:rPr lang="en-US" altLang="zh-CN" sz="2000" i="1">
                                    <a:solidFill>
                                      <a:prstClr val="black"/>
                                    </a:solidFill>
                                    <a:latin typeface="Cambria Math" panose="02040503050406030204" pitchFamily="18" charset="0"/>
                                  </a:rPr>
                                  <m:t>2</m:t>
                                </m:r>
                              </m:sup>
                            </m:sSup>
                          </m:den>
                        </m:f>
                        <m:r>
                          <a:rPr lang="en-US" altLang="zh-CN" sz="2000" b="0" i="1" smtClean="0">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zh-CN" altLang="en-US" sz="2000" i="1">
                                <a:solidFill>
                                  <a:prstClr val="black"/>
                                </a:solidFill>
                                <a:latin typeface="Cambria Math" panose="02040503050406030204" pitchFamily="18" charset="0"/>
                              </a:rPr>
                              <m:t>𝑧</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b="0" i="1" smtClean="0">
                                <a:solidFill>
                                  <a:prstClr val="black"/>
                                </a:solidFill>
                                <a:latin typeface="Cambria Math" panose="02040503050406030204" pitchFamily="18" charset="0"/>
                              </a:rPr>
                              <m:t>𝑣</m:t>
                            </m:r>
                          </m:den>
                        </m:f>
                        <m:r>
                          <a:rPr lang="zh-CN" altLang="en-US" sz="2000">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sSup>
                              <m:sSupPr>
                                <m:ctrlPr>
                                  <a:rPr lang="zh-CN" altLang="en-US" sz="2000" i="1">
                                    <a:solidFill>
                                      <a:prstClr val="black"/>
                                    </a:solidFill>
                                    <a:latin typeface="Cambria Math" panose="02040503050406030204" pitchFamily="18" charset="0"/>
                                  </a:rPr>
                                </m:ctrlPr>
                              </m:sSupPr>
                              <m:e>
                                <m:r>
                                  <a:rPr lang="zh-CN" altLang="en-US" sz="2000">
                                    <a:solidFill>
                                      <a:prstClr val="black"/>
                                    </a:solidFill>
                                    <a:latin typeface="Cambria Math" panose="02040503050406030204" pitchFamily="18" charset="0"/>
                                  </a:rPr>
                                  <m:t>𝜕</m:t>
                                </m:r>
                              </m:e>
                              <m:sup>
                                <m:r>
                                  <a:rPr lang="zh-CN" altLang="en-US" sz="2000">
                                    <a:solidFill>
                                      <a:prstClr val="black"/>
                                    </a:solidFill>
                                    <a:latin typeface="Cambria Math" panose="02040503050406030204" pitchFamily="18" charset="0"/>
                                  </a:rPr>
                                  <m:t>2</m:t>
                                </m:r>
                              </m:sup>
                            </m:sSup>
                            <m:r>
                              <a:rPr lang="en-US" altLang="zh-CN" sz="2000" b="0" i="1" smtClean="0">
                                <a:solidFill>
                                  <a:prstClr val="black"/>
                                </a:solidFill>
                                <a:latin typeface="Cambria Math" panose="02040503050406030204" pitchFamily="18" charset="0"/>
                              </a:rPr>
                              <m:t>𝑣</m:t>
                            </m:r>
                          </m:num>
                          <m:den>
                            <m:r>
                              <a:rPr lang="zh-CN" altLang="en-US" sz="2000">
                                <a:solidFill>
                                  <a:prstClr val="black"/>
                                </a:solidFill>
                                <a:latin typeface="Cambria Math" panose="02040503050406030204" pitchFamily="18" charset="0"/>
                              </a:rPr>
                              <m:t>𝜕</m:t>
                            </m:r>
                            <m:sSup>
                              <m:sSupPr>
                                <m:ctrlPr>
                                  <a:rPr lang="en-US" altLang="zh-CN" sz="2000" i="1">
                                    <a:solidFill>
                                      <a:prstClr val="black"/>
                                    </a:solidFill>
                                    <a:latin typeface="Cambria Math" panose="02040503050406030204" pitchFamily="18" charset="0"/>
                                  </a:rPr>
                                </m:ctrlPr>
                              </m:sSupPr>
                              <m:e>
                                <m:r>
                                  <a:rPr lang="en-US" altLang="zh-CN" sz="2000" i="1">
                                    <a:solidFill>
                                      <a:prstClr val="black"/>
                                    </a:solidFill>
                                    <a:latin typeface="Cambria Math" panose="02040503050406030204" pitchFamily="18" charset="0"/>
                                  </a:rPr>
                                  <m:t>𝑥</m:t>
                                </m:r>
                              </m:e>
                              <m:sup>
                                <m:r>
                                  <a:rPr lang="en-US" altLang="zh-CN" sz="2000" i="1">
                                    <a:solidFill>
                                      <a:prstClr val="black"/>
                                    </a:solidFill>
                                    <a:latin typeface="Cambria Math" panose="02040503050406030204" pitchFamily="18" charset="0"/>
                                  </a:rPr>
                                  <m:t>2</m:t>
                                </m:r>
                              </m:sup>
                            </m:sSup>
                          </m:den>
                        </m:f>
                      </m:e>
                    </m:d>
                    <m:r>
                      <a:rPr lang="zh-CN" altLang="en-US" sz="2000">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𝑥</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𝑦</m:t>
                        </m:r>
                      </m:den>
                    </m:f>
                    <m:r>
                      <a:rPr lang="en-US" altLang="zh-CN" sz="2000" i="1">
                        <a:solidFill>
                          <a:prstClr val="black"/>
                        </a:solidFill>
                        <a:latin typeface="Cambria Math" panose="02040503050406030204" pitchFamily="18" charset="0"/>
                      </a:rPr>
                      <m:t>+</m:t>
                    </m:r>
                    <m:d>
                      <m:dPr>
                        <m:ctrlPr>
                          <a:rPr lang="en-US" altLang="zh-CN" sz="2000" i="1">
                            <a:solidFill>
                              <a:prstClr val="black"/>
                            </a:solidFill>
                            <a:latin typeface="Cambria Math" panose="02040503050406030204" pitchFamily="18" charset="0"/>
                          </a:rPr>
                        </m:ctrlPr>
                      </m:dPr>
                      <m:e>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zh-CN" altLang="en-US" sz="2000" i="1">
                                <a:solidFill>
                                  <a:prstClr val="black"/>
                                </a:solidFill>
                                <a:latin typeface="Cambria Math" panose="02040503050406030204" pitchFamily="18" charset="0"/>
                              </a:rPr>
                              <m:t>𝑧</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zh-CN" altLang="en-US" sz="2000" i="1">
                                <a:solidFill>
                                  <a:prstClr val="black"/>
                                </a:solidFill>
                                <a:latin typeface="Cambria Math" panose="02040503050406030204" pitchFamily="18" charset="0"/>
                              </a:rPr>
                              <m:t>𝑢</m:t>
                            </m:r>
                          </m:den>
                        </m:f>
                        <m:r>
                          <a:rPr lang="zh-CN" altLang="en-US" sz="2000">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sSup>
                              <m:sSupPr>
                                <m:ctrlPr>
                                  <a:rPr lang="zh-CN" altLang="en-US" sz="2000" i="1">
                                    <a:solidFill>
                                      <a:prstClr val="black"/>
                                    </a:solidFill>
                                    <a:latin typeface="Cambria Math" panose="02040503050406030204" pitchFamily="18" charset="0"/>
                                  </a:rPr>
                                </m:ctrlPr>
                              </m:sSupPr>
                              <m:e>
                                <m:r>
                                  <a:rPr lang="zh-CN" altLang="en-US" sz="2000">
                                    <a:solidFill>
                                      <a:prstClr val="black"/>
                                    </a:solidFill>
                                    <a:latin typeface="Cambria Math" panose="02040503050406030204" pitchFamily="18" charset="0"/>
                                  </a:rPr>
                                  <m:t>𝜕</m:t>
                                </m:r>
                              </m:e>
                              <m:sup>
                                <m:r>
                                  <a:rPr lang="zh-CN" altLang="en-US" sz="2000">
                                    <a:solidFill>
                                      <a:prstClr val="black"/>
                                    </a:solidFill>
                                    <a:latin typeface="Cambria Math" panose="02040503050406030204" pitchFamily="18" charset="0"/>
                                  </a:rPr>
                                  <m:t>2</m:t>
                                </m:r>
                              </m:sup>
                            </m:sSup>
                            <m:r>
                              <a:rPr lang="en-US" altLang="zh-CN" sz="2000" b="0" i="1" smtClean="0">
                                <a:solidFill>
                                  <a:prstClr val="black"/>
                                </a:solidFill>
                                <a:latin typeface="Cambria Math" panose="02040503050406030204" pitchFamily="18" charset="0"/>
                              </a:rPr>
                              <m:t>𝑢</m:t>
                            </m:r>
                          </m:num>
                          <m:den>
                            <m:r>
                              <a:rPr lang="zh-CN" altLang="en-US" sz="2000">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𝑥</m:t>
                            </m:r>
                            <m:r>
                              <a:rPr lang="zh-CN" altLang="en-US" sz="2000">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𝑦</m:t>
                            </m:r>
                          </m:den>
                        </m:f>
                        <m:r>
                          <a:rPr lang="en-US" altLang="zh-CN" sz="2000" i="1">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zh-CN" altLang="en-US" sz="2000" i="1">
                                <a:solidFill>
                                  <a:prstClr val="black"/>
                                </a:solidFill>
                                <a:latin typeface="Cambria Math" panose="02040503050406030204" pitchFamily="18" charset="0"/>
                              </a:rPr>
                              <m:t>𝑧</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b="0" i="1" smtClean="0">
                                <a:solidFill>
                                  <a:prstClr val="black"/>
                                </a:solidFill>
                                <a:latin typeface="Cambria Math" panose="02040503050406030204" pitchFamily="18" charset="0"/>
                              </a:rPr>
                              <m:t>𝑣</m:t>
                            </m:r>
                          </m:den>
                        </m:f>
                        <m:r>
                          <a:rPr lang="zh-CN" altLang="en-US" sz="2000">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sSup>
                              <m:sSupPr>
                                <m:ctrlPr>
                                  <a:rPr lang="zh-CN" altLang="en-US" sz="2000" i="1">
                                    <a:solidFill>
                                      <a:prstClr val="black"/>
                                    </a:solidFill>
                                    <a:latin typeface="Cambria Math" panose="02040503050406030204" pitchFamily="18" charset="0"/>
                                  </a:rPr>
                                </m:ctrlPr>
                              </m:sSupPr>
                              <m:e>
                                <m:r>
                                  <a:rPr lang="zh-CN" altLang="en-US" sz="2000">
                                    <a:solidFill>
                                      <a:prstClr val="black"/>
                                    </a:solidFill>
                                    <a:latin typeface="Cambria Math" panose="02040503050406030204" pitchFamily="18" charset="0"/>
                                  </a:rPr>
                                  <m:t>𝜕</m:t>
                                </m:r>
                              </m:e>
                              <m:sup>
                                <m:r>
                                  <a:rPr lang="zh-CN" altLang="en-US" sz="2000">
                                    <a:solidFill>
                                      <a:prstClr val="black"/>
                                    </a:solidFill>
                                    <a:latin typeface="Cambria Math" panose="02040503050406030204" pitchFamily="18" charset="0"/>
                                  </a:rPr>
                                  <m:t>2</m:t>
                                </m:r>
                              </m:sup>
                            </m:sSup>
                            <m:r>
                              <a:rPr lang="en-US" altLang="zh-CN" sz="2000" b="0" i="1" smtClean="0">
                                <a:solidFill>
                                  <a:prstClr val="black"/>
                                </a:solidFill>
                                <a:latin typeface="Cambria Math" panose="02040503050406030204" pitchFamily="18" charset="0"/>
                              </a:rPr>
                              <m:t>𝑣</m:t>
                            </m:r>
                          </m:num>
                          <m:den>
                            <m:r>
                              <a:rPr lang="zh-CN" altLang="en-US" sz="2000">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𝑥</m:t>
                            </m:r>
                            <m:r>
                              <a:rPr lang="zh-CN" altLang="en-US" sz="2000">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𝑦</m:t>
                            </m:r>
                          </m:den>
                        </m:f>
                      </m:e>
                    </m:d>
                    <m:r>
                      <a:rPr lang="zh-CN" altLang="en-US" sz="2000">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𝑦</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𝑦</m:t>
                        </m:r>
                      </m:den>
                    </m:f>
                  </m:oMath>
                </a14:m>
                <a:r>
                  <a:rPr lang="zh-CN" altLang="en-US" sz="2000" dirty="0" smtClean="0"/>
                  <a:t> </a:t>
                </a:r>
                <a:endParaRPr lang="zh-CN" altLang="en-US" sz="2000" dirty="0"/>
              </a:p>
            </p:txBody>
          </p:sp>
        </mc:Choice>
        <mc:Fallback xmlns="">
          <p:sp>
            <p:nvSpPr>
              <p:cNvPr id="13" name="矩形 12"/>
              <p:cNvSpPr>
                <a:spLocks noRot="1" noChangeAspect="1" noMove="1" noResize="1" noEditPoints="1" noAdjustHandles="1" noChangeArrowheads="1" noChangeShapeType="1" noTextEdit="1"/>
              </p:cNvSpPr>
              <p:nvPr/>
            </p:nvSpPr>
            <p:spPr>
              <a:xfrm>
                <a:off x="2333375" y="3372807"/>
                <a:ext cx="7061228" cy="112120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333375" y="4494011"/>
                <a:ext cx="6531724" cy="1121204"/>
              </a:xfrm>
              <a:prstGeom prst="rect">
                <a:avLst/>
              </a:prstGeom>
            </p:spPr>
            <p:txBody>
              <a:bodyPr wrap="none">
                <a:spAutoFit/>
              </a:bodyPr>
              <a:lstStyle/>
              <a:p>
                <a14:m>
                  <m:oMath xmlns:m="http://schemas.openxmlformats.org/officeDocument/2006/math">
                    <m:r>
                      <a:rPr lang="en-US" altLang="zh-CN" sz="2000" i="1" smtClean="0">
                        <a:solidFill>
                          <a:prstClr val="black"/>
                        </a:solidFill>
                        <a:latin typeface="Cambria Math" panose="02040503050406030204" pitchFamily="18" charset="0"/>
                      </a:rPr>
                      <m:t>=</m:t>
                    </m:r>
                    <m:f>
                      <m:fPr>
                        <m:ctrlPr>
                          <a:rPr lang="zh-CN" altLang="en-US" sz="2000" i="1" smtClean="0">
                            <a:solidFill>
                              <a:srgbClr val="0070C0"/>
                            </a:solidFill>
                            <a:latin typeface="Cambria Math" panose="02040503050406030204" pitchFamily="18" charset="0"/>
                          </a:rPr>
                        </m:ctrlPr>
                      </m:fPr>
                      <m:num>
                        <m:sSup>
                          <m:sSupPr>
                            <m:ctrlPr>
                              <a:rPr lang="zh-CN" altLang="en-US" sz="2000" i="1">
                                <a:solidFill>
                                  <a:srgbClr val="0070C0"/>
                                </a:solidFill>
                                <a:latin typeface="Cambria Math" panose="02040503050406030204" pitchFamily="18" charset="0"/>
                              </a:rPr>
                            </m:ctrlPr>
                          </m:sSupPr>
                          <m:e>
                            <m:r>
                              <a:rPr lang="zh-CN" altLang="en-US" sz="2000">
                                <a:solidFill>
                                  <a:srgbClr val="0070C0"/>
                                </a:solidFill>
                                <a:latin typeface="Cambria Math" panose="02040503050406030204" pitchFamily="18" charset="0"/>
                              </a:rPr>
                              <m:t>𝜕</m:t>
                            </m:r>
                          </m:e>
                          <m:sup>
                            <m:r>
                              <a:rPr lang="zh-CN" altLang="en-US" sz="2000">
                                <a:solidFill>
                                  <a:srgbClr val="0070C0"/>
                                </a:solidFill>
                                <a:latin typeface="Cambria Math" panose="02040503050406030204" pitchFamily="18" charset="0"/>
                              </a:rPr>
                              <m:t>2</m:t>
                            </m:r>
                          </m:sup>
                        </m:sSup>
                        <m:r>
                          <a:rPr lang="zh-CN" altLang="en-US" sz="2000" i="1">
                            <a:solidFill>
                              <a:srgbClr val="0070C0"/>
                            </a:solidFill>
                            <a:latin typeface="Cambria Math" panose="02040503050406030204" pitchFamily="18" charset="0"/>
                          </a:rPr>
                          <m:t>𝑧</m:t>
                        </m:r>
                      </m:num>
                      <m:den>
                        <m:r>
                          <a:rPr lang="zh-CN" altLang="en-US" sz="2000">
                            <a:solidFill>
                              <a:srgbClr val="0070C0"/>
                            </a:solidFill>
                            <a:latin typeface="Cambria Math" panose="02040503050406030204" pitchFamily="18" charset="0"/>
                          </a:rPr>
                          <m:t>𝜕</m:t>
                        </m:r>
                        <m:sSup>
                          <m:sSupPr>
                            <m:ctrlPr>
                              <a:rPr lang="en-US" altLang="zh-CN" sz="2000" i="1">
                                <a:solidFill>
                                  <a:srgbClr val="0070C0"/>
                                </a:solidFill>
                                <a:latin typeface="Cambria Math" panose="02040503050406030204" pitchFamily="18" charset="0"/>
                              </a:rPr>
                            </m:ctrlPr>
                          </m:sSupPr>
                          <m:e>
                            <m:r>
                              <a:rPr lang="en-US" altLang="zh-CN" sz="2000" i="1">
                                <a:solidFill>
                                  <a:srgbClr val="0070C0"/>
                                </a:solidFill>
                                <a:latin typeface="Cambria Math" panose="02040503050406030204" pitchFamily="18" charset="0"/>
                              </a:rPr>
                              <m:t>𝑢</m:t>
                            </m:r>
                          </m:e>
                          <m:sup>
                            <m:r>
                              <a:rPr lang="en-US" altLang="zh-CN" sz="2000" i="1">
                                <a:solidFill>
                                  <a:srgbClr val="0070C0"/>
                                </a:solidFill>
                                <a:latin typeface="Cambria Math" panose="02040503050406030204" pitchFamily="18" charset="0"/>
                              </a:rPr>
                              <m:t>2</m:t>
                            </m:r>
                          </m:sup>
                        </m:sSup>
                      </m:den>
                    </m:f>
                    <m:r>
                      <a:rPr lang="zh-CN" altLang="en-US" sz="2000">
                        <a:solidFill>
                          <a:srgbClr val="0070C0"/>
                        </a:solidFill>
                        <a:latin typeface="Cambria Math" panose="02040503050406030204" pitchFamily="18" charset="0"/>
                      </a:rPr>
                      <m:t>⋅</m:t>
                    </m:r>
                    <m:f>
                      <m:fPr>
                        <m:ctrlPr>
                          <a:rPr lang="zh-CN" altLang="en-US" sz="2000" i="1">
                            <a:solidFill>
                              <a:srgbClr val="0070C0"/>
                            </a:solidFill>
                            <a:latin typeface="Cambria Math" panose="02040503050406030204" pitchFamily="18" charset="0"/>
                          </a:rPr>
                        </m:ctrlPr>
                      </m:fPr>
                      <m:num>
                        <m:r>
                          <a:rPr lang="zh-CN" altLang="en-US" sz="2000">
                            <a:solidFill>
                              <a:srgbClr val="0070C0"/>
                            </a:solidFill>
                            <a:latin typeface="Cambria Math" panose="02040503050406030204" pitchFamily="18" charset="0"/>
                          </a:rPr>
                          <m:t>𝜕</m:t>
                        </m:r>
                        <m:r>
                          <m:rPr>
                            <m:nor/>
                          </m:rPr>
                          <a:rPr lang="zh-CN" altLang="en-US" sz="2000" i="1">
                            <a:solidFill>
                              <a:srgbClr val="0070C0"/>
                            </a:solidFill>
                            <a:latin typeface="Cambria Math" panose="02040503050406030204" pitchFamily="18" charset="0"/>
                          </a:rPr>
                          <m:t> </m:t>
                        </m:r>
                        <m:r>
                          <a:rPr lang="zh-CN" altLang="en-US" sz="2000" i="1">
                            <a:solidFill>
                              <a:srgbClr val="0070C0"/>
                            </a:solidFill>
                            <a:latin typeface="Cambria Math" panose="02040503050406030204" pitchFamily="18" charset="0"/>
                          </a:rPr>
                          <m:t>𝑢</m:t>
                        </m:r>
                      </m:num>
                      <m:den>
                        <m:r>
                          <a:rPr lang="zh-CN" altLang="en-US" sz="2000">
                            <a:solidFill>
                              <a:srgbClr val="0070C0"/>
                            </a:solidFill>
                            <a:latin typeface="Cambria Math" panose="02040503050406030204" pitchFamily="18" charset="0"/>
                          </a:rPr>
                          <m:t>𝜕</m:t>
                        </m:r>
                        <m:r>
                          <m:rPr>
                            <m:nor/>
                          </m:rPr>
                          <a:rPr lang="zh-CN" altLang="en-US" sz="2000" i="1">
                            <a:solidFill>
                              <a:srgbClr val="0070C0"/>
                            </a:solidFill>
                            <a:latin typeface="Cambria Math" panose="02040503050406030204" pitchFamily="18" charset="0"/>
                          </a:rPr>
                          <m:t> </m:t>
                        </m:r>
                        <m:r>
                          <a:rPr lang="en-US" altLang="zh-CN" sz="2000" i="1">
                            <a:solidFill>
                              <a:srgbClr val="0070C0"/>
                            </a:solidFill>
                            <a:latin typeface="Cambria Math" panose="02040503050406030204" pitchFamily="18" charset="0"/>
                          </a:rPr>
                          <m:t>𝑥</m:t>
                        </m:r>
                      </m:den>
                    </m:f>
                    <m:r>
                      <a:rPr lang="zh-CN" altLang="en-US" sz="2000">
                        <a:solidFill>
                          <a:srgbClr val="0070C0"/>
                        </a:solidFill>
                        <a:latin typeface="Cambria Math" panose="02040503050406030204" pitchFamily="18" charset="0"/>
                      </a:rPr>
                      <m:t>⋅</m:t>
                    </m:r>
                    <m:f>
                      <m:fPr>
                        <m:ctrlPr>
                          <a:rPr lang="zh-CN" altLang="en-US" sz="2000" i="1">
                            <a:solidFill>
                              <a:srgbClr val="0070C0"/>
                            </a:solidFill>
                            <a:latin typeface="Cambria Math" panose="02040503050406030204" pitchFamily="18" charset="0"/>
                          </a:rPr>
                        </m:ctrlPr>
                      </m:fPr>
                      <m:num>
                        <m:r>
                          <a:rPr lang="zh-CN" altLang="en-US" sz="2000">
                            <a:solidFill>
                              <a:srgbClr val="0070C0"/>
                            </a:solidFill>
                            <a:latin typeface="Cambria Math" panose="02040503050406030204" pitchFamily="18" charset="0"/>
                          </a:rPr>
                          <m:t>𝜕</m:t>
                        </m:r>
                        <m:r>
                          <m:rPr>
                            <m:nor/>
                          </m:rPr>
                          <a:rPr lang="zh-CN" altLang="en-US" sz="2000" i="1">
                            <a:solidFill>
                              <a:srgbClr val="0070C0"/>
                            </a:solidFill>
                            <a:latin typeface="Cambria Math" panose="02040503050406030204" pitchFamily="18" charset="0"/>
                          </a:rPr>
                          <m:t> </m:t>
                        </m:r>
                        <m:r>
                          <a:rPr lang="zh-CN" altLang="en-US" sz="2000" i="1">
                            <a:solidFill>
                              <a:srgbClr val="0070C0"/>
                            </a:solidFill>
                            <a:latin typeface="Cambria Math" panose="02040503050406030204" pitchFamily="18" charset="0"/>
                          </a:rPr>
                          <m:t>𝑢</m:t>
                        </m:r>
                      </m:num>
                      <m:den>
                        <m:r>
                          <a:rPr lang="zh-CN" altLang="en-US" sz="2000">
                            <a:solidFill>
                              <a:srgbClr val="0070C0"/>
                            </a:solidFill>
                            <a:latin typeface="Cambria Math" panose="02040503050406030204" pitchFamily="18" charset="0"/>
                          </a:rPr>
                          <m:t>𝜕</m:t>
                        </m:r>
                        <m:r>
                          <m:rPr>
                            <m:nor/>
                          </m:rPr>
                          <a:rPr lang="zh-CN" altLang="en-US" sz="2000" i="1">
                            <a:solidFill>
                              <a:srgbClr val="0070C0"/>
                            </a:solidFill>
                            <a:latin typeface="Cambria Math" panose="02040503050406030204" pitchFamily="18" charset="0"/>
                          </a:rPr>
                          <m:t> </m:t>
                        </m:r>
                        <m:r>
                          <a:rPr lang="en-US" altLang="zh-CN" sz="2000" i="1">
                            <a:solidFill>
                              <a:srgbClr val="0070C0"/>
                            </a:solidFill>
                            <a:latin typeface="Cambria Math" panose="02040503050406030204" pitchFamily="18" charset="0"/>
                          </a:rPr>
                          <m:t>𝑦</m:t>
                        </m:r>
                      </m:den>
                    </m:f>
                    <m:r>
                      <a:rPr lang="en-US" altLang="zh-CN" sz="2000" i="1">
                        <a:solidFill>
                          <a:prstClr val="black"/>
                        </a:solidFill>
                        <a:latin typeface="Cambria Math" panose="02040503050406030204" pitchFamily="18" charset="0"/>
                      </a:rPr>
                      <m:t>+</m:t>
                    </m:r>
                    <m:f>
                      <m:fPr>
                        <m:ctrlPr>
                          <a:rPr lang="zh-CN" altLang="en-US" sz="2000" i="1" smtClean="0">
                            <a:solidFill>
                              <a:srgbClr val="0000FF"/>
                            </a:solidFill>
                            <a:latin typeface="Cambria Math" panose="02040503050406030204" pitchFamily="18" charset="0"/>
                          </a:rPr>
                        </m:ctrlPr>
                      </m:fPr>
                      <m:num>
                        <m:sSup>
                          <m:sSupPr>
                            <m:ctrlPr>
                              <a:rPr lang="zh-CN" altLang="en-US" sz="2000" i="1">
                                <a:solidFill>
                                  <a:srgbClr val="0000FF"/>
                                </a:solidFill>
                                <a:latin typeface="Cambria Math" panose="02040503050406030204" pitchFamily="18" charset="0"/>
                              </a:rPr>
                            </m:ctrlPr>
                          </m:sSupPr>
                          <m:e>
                            <m:r>
                              <a:rPr lang="zh-CN" altLang="en-US" sz="2000">
                                <a:solidFill>
                                  <a:srgbClr val="0000FF"/>
                                </a:solidFill>
                                <a:latin typeface="Cambria Math" panose="02040503050406030204" pitchFamily="18" charset="0"/>
                              </a:rPr>
                              <m:t>𝜕</m:t>
                            </m:r>
                          </m:e>
                          <m:sup>
                            <m:r>
                              <a:rPr lang="zh-CN" altLang="en-US" sz="2000">
                                <a:solidFill>
                                  <a:srgbClr val="0000FF"/>
                                </a:solidFill>
                                <a:latin typeface="Cambria Math" panose="02040503050406030204" pitchFamily="18" charset="0"/>
                              </a:rPr>
                              <m:t>2</m:t>
                            </m:r>
                          </m:sup>
                        </m:sSup>
                        <m:r>
                          <a:rPr lang="zh-CN" altLang="en-US" sz="2000" i="1">
                            <a:solidFill>
                              <a:srgbClr val="0000FF"/>
                            </a:solidFill>
                            <a:latin typeface="Cambria Math" panose="02040503050406030204" pitchFamily="18" charset="0"/>
                          </a:rPr>
                          <m:t>𝑧</m:t>
                        </m:r>
                      </m:num>
                      <m:den>
                        <m:r>
                          <a:rPr lang="zh-CN" altLang="en-US" sz="2000">
                            <a:solidFill>
                              <a:srgbClr val="0000FF"/>
                            </a:solidFill>
                            <a:latin typeface="Cambria Math" panose="02040503050406030204" pitchFamily="18" charset="0"/>
                          </a:rPr>
                          <m:t>𝜕</m:t>
                        </m:r>
                        <m:r>
                          <a:rPr lang="en-US" altLang="zh-CN" sz="2000" i="1">
                            <a:solidFill>
                              <a:srgbClr val="0000FF"/>
                            </a:solidFill>
                            <a:latin typeface="Cambria Math" panose="02040503050406030204" pitchFamily="18" charset="0"/>
                          </a:rPr>
                          <m:t>𝑣</m:t>
                        </m:r>
                        <m:r>
                          <a:rPr lang="zh-CN" altLang="en-US" sz="2000">
                            <a:solidFill>
                              <a:srgbClr val="0000FF"/>
                            </a:solidFill>
                            <a:latin typeface="Cambria Math" panose="02040503050406030204" pitchFamily="18" charset="0"/>
                          </a:rPr>
                          <m:t>𝜕</m:t>
                        </m:r>
                        <m:r>
                          <a:rPr lang="en-US" altLang="zh-CN" sz="2000" i="1">
                            <a:solidFill>
                              <a:srgbClr val="0000FF"/>
                            </a:solidFill>
                            <a:latin typeface="Cambria Math" panose="02040503050406030204" pitchFamily="18" charset="0"/>
                          </a:rPr>
                          <m:t>𝑢</m:t>
                        </m:r>
                      </m:den>
                    </m:f>
                    <m:r>
                      <a:rPr lang="zh-CN" altLang="en-US" sz="2000">
                        <a:solidFill>
                          <a:srgbClr val="0000FF"/>
                        </a:solidFill>
                        <a:latin typeface="Cambria Math" panose="02040503050406030204" pitchFamily="18" charset="0"/>
                      </a:rPr>
                      <m:t>⋅</m:t>
                    </m:r>
                    <m:f>
                      <m:fPr>
                        <m:ctrlPr>
                          <a:rPr lang="zh-CN" altLang="en-US" sz="2000" i="1">
                            <a:solidFill>
                              <a:srgbClr val="0000FF"/>
                            </a:solidFill>
                            <a:latin typeface="Cambria Math" panose="02040503050406030204" pitchFamily="18" charset="0"/>
                          </a:rPr>
                        </m:ctrlPr>
                      </m:fPr>
                      <m:num>
                        <m:r>
                          <a:rPr lang="zh-CN" altLang="en-US" sz="2000">
                            <a:solidFill>
                              <a:srgbClr val="0000FF"/>
                            </a:solidFill>
                            <a:latin typeface="Cambria Math" panose="02040503050406030204" pitchFamily="18" charset="0"/>
                          </a:rPr>
                          <m:t>𝜕</m:t>
                        </m:r>
                        <m:r>
                          <m:rPr>
                            <m:nor/>
                          </m:rPr>
                          <a:rPr lang="zh-CN" altLang="en-US" sz="2000" i="1">
                            <a:solidFill>
                              <a:srgbClr val="0000FF"/>
                            </a:solidFill>
                            <a:latin typeface="Cambria Math" panose="02040503050406030204" pitchFamily="18" charset="0"/>
                          </a:rPr>
                          <m:t> </m:t>
                        </m:r>
                        <m:r>
                          <a:rPr lang="zh-CN" altLang="en-US" sz="2000" i="1">
                            <a:solidFill>
                              <a:srgbClr val="0000FF"/>
                            </a:solidFill>
                            <a:latin typeface="Cambria Math" panose="02040503050406030204" pitchFamily="18" charset="0"/>
                          </a:rPr>
                          <m:t>𝑣</m:t>
                        </m:r>
                      </m:num>
                      <m:den>
                        <m:r>
                          <a:rPr lang="zh-CN" altLang="en-US" sz="2000">
                            <a:solidFill>
                              <a:srgbClr val="0000FF"/>
                            </a:solidFill>
                            <a:latin typeface="Cambria Math" panose="02040503050406030204" pitchFamily="18" charset="0"/>
                          </a:rPr>
                          <m:t>𝜕</m:t>
                        </m:r>
                        <m:r>
                          <m:rPr>
                            <m:nor/>
                          </m:rPr>
                          <a:rPr lang="zh-CN" altLang="en-US" sz="2000" i="1">
                            <a:solidFill>
                              <a:srgbClr val="0000FF"/>
                            </a:solidFill>
                            <a:latin typeface="Cambria Math" panose="02040503050406030204" pitchFamily="18" charset="0"/>
                          </a:rPr>
                          <m:t> </m:t>
                        </m:r>
                        <m:r>
                          <a:rPr lang="en-US" altLang="zh-CN" sz="2000" i="1">
                            <a:solidFill>
                              <a:srgbClr val="0000FF"/>
                            </a:solidFill>
                            <a:latin typeface="Cambria Math" panose="02040503050406030204" pitchFamily="18" charset="0"/>
                          </a:rPr>
                          <m:t>𝑥</m:t>
                        </m:r>
                      </m:den>
                    </m:f>
                    <m:r>
                      <a:rPr lang="zh-CN" altLang="en-US" sz="2000">
                        <a:solidFill>
                          <a:srgbClr val="0000FF"/>
                        </a:solidFill>
                        <a:latin typeface="Cambria Math" panose="02040503050406030204" pitchFamily="18" charset="0"/>
                      </a:rPr>
                      <m:t>⋅</m:t>
                    </m:r>
                    <m:f>
                      <m:fPr>
                        <m:ctrlPr>
                          <a:rPr lang="zh-CN" altLang="en-US" sz="2000" i="1">
                            <a:solidFill>
                              <a:srgbClr val="0000FF"/>
                            </a:solidFill>
                            <a:latin typeface="Cambria Math" panose="02040503050406030204" pitchFamily="18" charset="0"/>
                          </a:rPr>
                        </m:ctrlPr>
                      </m:fPr>
                      <m:num>
                        <m:r>
                          <a:rPr lang="zh-CN" altLang="en-US" sz="2000">
                            <a:solidFill>
                              <a:srgbClr val="0000FF"/>
                            </a:solidFill>
                            <a:latin typeface="Cambria Math" panose="02040503050406030204" pitchFamily="18" charset="0"/>
                          </a:rPr>
                          <m:t>𝜕</m:t>
                        </m:r>
                        <m:r>
                          <m:rPr>
                            <m:nor/>
                          </m:rPr>
                          <a:rPr lang="zh-CN" altLang="en-US" sz="2000" i="1">
                            <a:solidFill>
                              <a:srgbClr val="0000FF"/>
                            </a:solidFill>
                            <a:latin typeface="Cambria Math" panose="02040503050406030204" pitchFamily="18" charset="0"/>
                          </a:rPr>
                          <m:t> </m:t>
                        </m:r>
                        <m:r>
                          <a:rPr lang="zh-CN" altLang="en-US" sz="2000" i="1">
                            <a:solidFill>
                              <a:srgbClr val="0000FF"/>
                            </a:solidFill>
                            <a:latin typeface="Cambria Math" panose="02040503050406030204" pitchFamily="18" charset="0"/>
                          </a:rPr>
                          <m:t>𝑢</m:t>
                        </m:r>
                      </m:num>
                      <m:den>
                        <m:r>
                          <a:rPr lang="zh-CN" altLang="en-US" sz="2000">
                            <a:solidFill>
                              <a:srgbClr val="0000FF"/>
                            </a:solidFill>
                            <a:latin typeface="Cambria Math" panose="02040503050406030204" pitchFamily="18" charset="0"/>
                          </a:rPr>
                          <m:t>𝜕</m:t>
                        </m:r>
                        <m:r>
                          <m:rPr>
                            <m:nor/>
                          </m:rPr>
                          <a:rPr lang="zh-CN" altLang="en-US" sz="2000" i="1">
                            <a:solidFill>
                              <a:srgbClr val="0000FF"/>
                            </a:solidFill>
                            <a:latin typeface="Cambria Math" panose="02040503050406030204" pitchFamily="18" charset="0"/>
                          </a:rPr>
                          <m:t> </m:t>
                        </m:r>
                        <m:r>
                          <a:rPr lang="en-US" altLang="zh-CN" sz="2000" i="1">
                            <a:solidFill>
                              <a:srgbClr val="0000FF"/>
                            </a:solidFill>
                            <a:latin typeface="Cambria Math" panose="02040503050406030204" pitchFamily="18" charset="0"/>
                          </a:rPr>
                          <m:t>𝑦</m:t>
                        </m:r>
                      </m:den>
                    </m:f>
                    <m:r>
                      <a:rPr lang="en-US" altLang="zh-CN" sz="2000" i="1">
                        <a:solidFill>
                          <a:prstClr val="black"/>
                        </a:solidFill>
                        <a:latin typeface="Cambria Math" panose="02040503050406030204" pitchFamily="18" charset="0"/>
                      </a:rPr>
                      <m:t>+</m:t>
                    </m:r>
                    <m:f>
                      <m:fPr>
                        <m:ctrlPr>
                          <a:rPr lang="zh-CN" altLang="en-US" sz="2000" i="1" smtClean="0">
                            <a:solidFill>
                              <a:srgbClr val="00B050"/>
                            </a:solidFill>
                            <a:latin typeface="Cambria Math" panose="02040503050406030204" pitchFamily="18" charset="0"/>
                          </a:rPr>
                        </m:ctrlPr>
                      </m:fPr>
                      <m:num>
                        <m:sSup>
                          <m:sSupPr>
                            <m:ctrlPr>
                              <a:rPr lang="zh-CN" altLang="en-US" sz="2000" i="1">
                                <a:solidFill>
                                  <a:srgbClr val="00B050"/>
                                </a:solidFill>
                                <a:latin typeface="Cambria Math" panose="02040503050406030204" pitchFamily="18" charset="0"/>
                              </a:rPr>
                            </m:ctrlPr>
                          </m:sSupPr>
                          <m:e>
                            <m:r>
                              <a:rPr lang="zh-CN" altLang="en-US" sz="2000">
                                <a:solidFill>
                                  <a:srgbClr val="00B050"/>
                                </a:solidFill>
                                <a:latin typeface="Cambria Math" panose="02040503050406030204" pitchFamily="18" charset="0"/>
                              </a:rPr>
                              <m:t>𝜕</m:t>
                            </m:r>
                          </m:e>
                          <m:sup>
                            <m:r>
                              <a:rPr lang="zh-CN" altLang="en-US" sz="2000">
                                <a:solidFill>
                                  <a:srgbClr val="00B050"/>
                                </a:solidFill>
                                <a:latin typeface="Cambria Math" panose="02040503050406030204" pitchFamily="18" charset="0"/>
                              </a:rPr>
                              <m:t>2</m:t>
                            </m:r>
                          </m:sup>
                        </m:sSup>
                        <m:r>
                          <a:rPr lang="zh-CN" altLang="en-US" sz="2000" i="1">
                            <a:solidFill>
                              <a:srgbClr val="00B050"/>
                            </a:solidFill>
                            <a:latin typeface="Cambria Math" panose="02040503050406030204" pitchFamily="18" charset="0"/>
                          </a:rPr>
                          <m:t>𝑧</m:t>
                        </m:r>
                      </m:num>
                      <m:den>
                        <m:r>
                          <a:rPr lang="zh-CN" altLang="en-US" sz="2000">
                            <a:solidFill>
                              <a:srgbClr val="00B050"/>
                            </a:solidFill>
                            <a:latin typeface="Cambria Math" panose="02040503050406030204" pitchFamily="18" charset="0"/>
                          </a:rPr>
                          <m:t>𝜕</m:t>
                        </m:r>
                        <m:r>
                          <a:rPr lang="en-US" altLang="zh-CN" sz="2000" i="1">
                            <a:solidFill>
                              <a:srgbClr val="00B050"/>
                            </a:solidFill>
                            <a:latin typeface="Cambria Math" panose="02040503050406030204" pitchFamily="18" charset="0"/>
                          </a:rPr>
                          <m:t>𝑢</m:t>
                        </m:r>
                        <m:r>
                          <a:rPr lang="zh-CN" altLang="en-US" sz="2000">
                            <a:solidFill>
                              <a:srgbClr val="00B050"/>
                            </a:solidFill>
                            <a:latin typeface="Cambria Math" panose="02040503050406030204" pitchFamily="18" charset="0"/>
                          </a:rPr>
                          <m:t>𝜕</m:t>
                        </m:r>
                        <m:r>
                          <a:rPr lang="en-US" altLang="zh-CN" sz="2000" i="1">
                            <a:solidFill>
                              <a:srgbClr val="00B050"/>
                            </a:solidFill>
                            <a:latin typeface="Cambria Math" panose="02040503050406030204" pitchFamily="18" charset="0"/>
                          </a:rPr>
                          <m:t>𝑣</m:t>
                        </m:r>
                      </m:den>
                    </m:f>
                    <m:r>
                      <a:rPr lang="zh-CN" altLang="en-US" sz="2000">
                        <a:solidFill>
                          <a:srgbClr val="00B050"/>
                        </a:solidFill>
                        <a:latin typeface="Cambria Math" panose="02040503050406030204" pitchFamily="18" charset="0"/>
                      </a:rPr>
                      <m:t>⋅</m:t>
                    </m:r>
                    <m:f>
                      <m:fPr>
                        <m:ctrlPr>
                          <a:rPr lang="zh-CN" altLang="en-US" sz="2000" i="1">
                            <a:solidFill>
                              <a:srgbClr val="00B050"/>
                            </a:solidFill>
                            <a:latin typeface="Cambria Math" panose="02040503050406030204" pitchFamily="18" charset="0"/>
                          </a:rPr>
                        </m:ctrlPr>
                      </m:fPr>
                      <m:num>
                        <m:r>
                          <a:rPr lang="zh-CN" altLang="en-US" sz="2000">
                            <a:solidFill>
                              <a:srgbClr val="00B050"/>
                            </a:solidFill>
                            <a:latin typeface="Cambria Math" panose="02040503050406030204" pitchFamily="18" charset="0"/>
                          </a:rPr>
                          <m:t>𝜕</m:t>
                        </m:r>
                        <m:r>
                          <m:rPr>
                            <m:nor/>
                          </m:rPr>
                          <a:rPr lang="zh-CN" altLang="en-US" sz="2000" i="1">
                            <a:solidFill>
                              <a:srgbClr val="00B050"/>
                            </a:solidFill>
                            <a:latin typeface="Cambria Math" panose="02040503050406030204" pitchFamily="18" charset="0"/>
                          </a:rPr>
                          <m:t> </m:t>
                        </m:r>
                        <m:r>
                          <a:rPr lang="zh-CN" altLang="en-US" sz="2000" i="1">
                            <a:solidFill>
                              <a:srgbClr val="00B050"/>
                            </a:solidFill>
                            <a:latin typeface="Cambria Math" panose="02040503050406030204" pitchFamily="18" charset="0"/>
                          </a:rPr>
                          <m:t>𝑢</m:t>
                        </m:r>
                      </m:num>
                      <m:den>
                        <m:r>
                          <a:rPr lang="zh-CN" altLang="en-US" sz="2000">
                            <a:solidFill>
                              <a:srgbClr val="00B050"/>
                            </a:solidFill>
                            <a:latin typeface="Cambria Math" panose="02040503050406030204" pitchFamily="18" charset="0"/>
                          </a:rPr>
                          <m:t>𝜕</m:t>
                        </m:r>
                        <m:r>
                          <m:rPr>
                            <m:nor/>
                          </m:rPr>
                          <a:rPr lang="zh-CN" altLang="en-US" sz="2000" i="1">
                            <a:solidFill>
                              <a:srgbClr val="00B050"/>
                            </a:solidFill>
                            <a:latin typeface="Cambria Math" panose="02040503050406030204" pitchFamily="18" charset="0"/>
                          </a:rPr>
                          <m:t> </m:t>
                        </m:r>
                        <m:r>
                          <a:rPr lang="en-US" altLang="zh-CN" sz="2000" i="1">
                            <a:solidFill>
                              <a:srgbClr val="00B050"/>
                            </a:solidFill>
                            <a:latin typeface="Cambria Math" panose="02040503050406030204" pitchFamily="18" charset="0"/>
                          </a:rPr>
                          <m:t>𝑥</m:t>
                        </m:r>
                      </m:den>
                    </m:f>
                    <m:r>
                      <a:rPr lang="zh-CN" altLang="en-US" sz="2000">
                        <a:solidFill>
                          <a:srgbClr val="00B050"/>
                        </a:solidFill>
                        <a:latin typeface="Cambria Math" panose="02040503050406030204" pitchFamily="18" charset="0"/>
                      </a:rPr>
                      <m:t>⋅</m:t>
                    </m:r>
                    <m:f>
                      <m:fPr>
                        <m:ctrlPr>
                          <a:rPr lang="zh-CN" altLang="en-US" sz="2000" i="1">
                            <a:solidFill>
                              <a:srgbClr val="00B050"/>
                            </a:solidFill>
                            <a:latin typeface="Cambria Math" panose="02040503050406030204" pitchFamily="18" charset="0"/>
                          </a:rPr>
                        </m:ctrlPr>
                      </m:fPr>
                      <m:num>
                        <m:r>
                          <a:rPr lang="zh-CN" altLang="en-US" sz="2000">
                            <a:solidFill>
                              <a:srgbClr val="00B050"/>
                            </a:solidFill>
                            <a:latin typeface="Cambria Math" panose="02040503050406030204" pitchFamily="18" charset="0"/>
                          </a:rPr>
                          <m:t>𝜕</m:t>
                        </m:r>
                        <m:r>
                          <m:rPr>
                            <m:nor/>
                          </m:rPr>
                          <a:rPr lang="zh-CN" altLang="en-US" sz="2000" i="1">
                            <a:solidFill>
                              <a:srgbClr val="00B050"/>
                            </a:solidFill>
                            <a:latin typeface="Cambria Math" panose="02040503050406030204" pitchFamily="18" charset="0"/>
                          </a:rPr>
                          <m:t> </m:t>
                        </m:r>
                        <m:r>
                          <a:rPr lang="en-US" altLang="zh-CN" sz="2000" i="1">
                            <a:solidFill>
                              <a:srgbClr val="00B050"/>
                            </a:solidFill>
                            <a:latin typeface="Cambria Math" panose="02040503050406030204" pitchFamily="18" charset="0"/>
                          </a:rPr>
                          <m:t>𝑣</m:t>
                        </m:r>
                      </m:num>
                      <m:den>
                        <m:r>
                          <a:rPr lang="zh-CN" altLang="en-US" sz="2000">
                            <a:solidFill>
                              <a:srgbClr val="00B050"/>
                            </a:solidFill>
                            <a:latin typeface="Cambria Math" panose="02040503050406030204" pitchFamily="18" charset="0"/>
                          </a:rPr>
                          <m:t>𝜕</m:t>
                        </m:r>
                        <m:r>
                          <m:rPr>
                            <m:nor/>
                          </m:rPr>
                          <a:rPr lang="zh-CN" altLang="en-US" sz="2000" i="1">
                            <a:solidFill>
                              <a:srgbClr val="00B050"/>
                            </a:solidFill>
                            <a:latin typeface="Cambria Math" panose="02040503050406030204" pitchFamily="18" charset="0"/>
                          </a:rPr>
                          <m:t> </m:t>
                        </m:r>
                        <m:r>
                          <a:rPr lang="en-US" altLang="zh-CN" sz="2000" i="1">
                            <a:solidFill>
                              <a:srgbClr val="00B050"/>
                            </a:solidFill>
                            <a:latin typeface="Cambria Math" panose="02040503050406030204" pitchFamily="18" charset="0"/>
                          </a:rPr>
                          <m:t>𝑦</m:t>
                        </m:r>
                      </m:den>
                    </m:f>
                    <m:r>
                      <a:rPr lang="en-US" altLang="zh-CN" sz="2000" i="1">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sSup>
                          <m:sSupPr>
                            <m:ctrlPr>
                              <a:rPr lang="zh-CN" altLang="en-US" sz="2000" i="1">
                                <a:solidFill>
                                  <a:prstClr val="black"/>
                                </a:solidFill>
                                <a:latin typeface="Cambria Math" panose="02040503050406030204" pitchFamily="18" charset="0"/>
                              </a:rPr>
                            </m:ctrlPr>
                          </m:sSupPr>
                          <m:e>
                            <m:r>
                              <a:rPr lang="zh-CN" altLang="en-US" sz="2000">
                                <a:solidFill>
                                  <a:prstClr val="black"/>
                                </a:solidFill>
                                <a:latin typeface="Cambria Math" panose="02040503050406030204" pitchFamily="18" charset="0"/>
                              </a:rPr>
                              <m:t>𝜕</m:t>
                            </m:r>
                          </m:e>
                          <m:sup>
                            <m:r>
                              <a:rPr lang="zh-CN" altLang="en-US" sz="2000">
                                <a:solidFill>
                                  <a:prstClr val="black"/>
                                </a:solidFill>
                                <a:latin typeface="Cambria Math" panose="02040503050406030204" pitchFamily="18" charset="0"/>
                              </a:rPr>
                              <m:t>2</m:t>
                            </m:r>
                          </m:sup>
                        </m:sSup>
                        <m:r>
                          <a:rPr lang="zh-CN" altLang="en-US" sz="2000" i="1">
                            <a:solidFill>
                              <a:prstClr val="black"/>
                            </a:solidFill>
                            <a:latin typeface="Cambria Math" panose="02040503050406030204" pitchFamily="18" charset="0"/>
                          </a:rPr>
                          <m:t>𝑧</m:t>
                        </m:r>
                      </m:num>
                      <m:den>
                        <m:r>
                          <a:rPr lang="zh-CN" altLang="en-US" sz="2000">
                            <a:solidFill>
                              <a:prstClr val="black"/>
                            </a:solidFill>
                            <a:latin typeface="Cambria Math" panose="02040503050406030204" pitchFamily="18" charset="0"/>
                          </a:rPr>
                          <m:t>𝜕</m:t>
                        </m:r>
                        <m:sSup>
                          <m:sSupPr>
                            <m:ctrlPr>
                              <a:rPr lang="en-US" altLang="zh-CN" sz="2000" i="1">
                                <a:solidFill>
                                  <a:prstClr val="black"/>
                                </a:solidFill>
                                <a:latin typeface="Cambria Math" panose="02040503050406030204" pitchFamily="18" charset="0"/>
                              </a:rPr>
                            </m:ctrlPr>
                          </m:sSupPr>
                          <m:e>
                            <m:r>
                              <a:rPr lang="en-US" altLang="zh-CN" sz="2000" i="1">
                                <a:solidFill>
                                  <a:prstClr val="black"/>
                                </a:solidFill>
                                <a:latin typeface="Cambria Math" panose="02040503050406030204" pitchFamily="18" charset="0"/>
                              </a:rPr>
                              <m:t>𝑣</m:t>
                            </m:r>
                          </m:e>
                          <m:sup>
                            <m:r>
                              <a:rPr lang="en-US" altLang="zh-CN" sz="2000" i="1">
                                <a:solidFill>
                                  <a:prstClr val="black"/>
                                </a:solidFill>
                                <a:latin typeface="Cambria Math" panose="02040503050406030204" pitchFamily="18" charset="0"/>
                              </a:rPr>
                              <m:t>2</m:t>
                            </m:r>
                          </m:sup>
                        </m:sSup>
                      </m:den>
                    </m:f>
                    <m:r>
                      <a:rPr lang="zh-CN" altLang="en-US" sz="2000">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zh-CN" altLang="en-US" sz="2000" i="1">
                            <a:solidFill>
                              <a:prstClr val="black"/>
                            </a:solidFill>
                            <a:latin typeface="Cambria Math" panose="02040503050406030204" pitchFamily="18" charset="0"/>
                          </a:rPr>
                          <m:t>𝑣</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𝑥</m:t>
                        </m:r>
                      </m:den>
                    </m:f>
                    <m:r>
                      <a:rPr lang="zh-CN" altLang="en-US" sz="2000">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𝑣</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𝑦</m:t>
                        </m:r>
                      </m:den>
                    </m:f>
                  </m:oMath>
                </a14:m>
                <a:r>
                  <a:rPr lang="en-US" altLang="zh-CN" sz="2000" i="1" dirty="0" smtClean="0">
                    <a:solidFill>
                      <a:prstClr val="black"/>
                    </a:solidFill>
                    <a:latin typeface="Cambria Math" panose="02040503050406030204" pitchFamily="18" charset="0"/>
                  </a:rPr>
                  <a:t> </a:t>
                </a:r>
              </a:p>
              <a:p>
                <a:r>
                  <a:rPr lang="en-US" altLang="zh-CN" sz="2000" dirty="0" smtClean="0">
                    <a:solidFill>
                      <a:prstClr val="black"/>
                    </a:solidFill>
                  </a:rPr>
                  <a:t>	</a:t>
                </a:r>
                <a14:m>
                  <m:oMath xmlns:m="http://schemas.openxmlformats.org/officeDocument/2006/math">
                    <m:r>
                      <a:rPr lang="en-US" altLang="zh-CN" sz="2000" i="1">
                        <a:solidFill>
                          <a:prstClr val="black"/>
                        </a:solidFill>
                        <a:latin typeface="Cambria Math" panose="02040503050406030204" pitchFamily="18" charset="0"/>
                      </a:rPr>
                      <m:t>+</m:t>
                    </m:r>
                    <m:f>
                      <m:fPr>
                        <m:ctrlPr>
                          <a:rPr lang="zh-CN" altLang="en-US" sz="2000" i="1" smtClean="0">
                            <a:solidFill>
                              <a:srgbClr val="7030A0"/>
                            </a:solidFill>
                            <a:latin typeface="Cambria Math" panose="02040503050406030204" pitchFamily="18" charset="0"/>
                          </a:rPr>
                        </m:ctrlPr>
                      </m:fPr>
                      <m:num>
                        <m:r>
                          <a:rPr lang="zh-CN" altLang="en-US" sz="2000">
                            <a:solidFill>
                              <a:srgbClr val="7030A0"/>
                            </a:solidFill>
                            <a:latin typeface="Cambria Math" panose="02040503050406030204" pitchFamily="18" charset="0"/>
                          </a:rPr>
                          <m:t>𝜕</m:t>
                        </m:r>
                        <m:r>
                          <m:rPr>
                            <m:nor/>
                          </m:rPr>
                          <a:rPr lang="zh-CN" altLang="en-US" sz="2000" i="1">
                            <a:solidFill>
                              <a:srgbClr val="7030A0"/>
                            </a:solidFill>
                            <a:latin typeface="Cambria Math" panose="02040503050406030204" pitchFamily="18" charset="0"/>
                          </a:rPr>
                          <m:t> </m:t>
                        </m:r>
                        <m:r>
                          <a:rPr lang="zh-CN" altLang="en-US" sz="2000" i="1">
                            <a:solidFill>
                              <a:srgbClr val="7030A0"/>
                            </a:solidFill>
                            <a:latin typeface="Cambria Math" panose="02040503050406030204" pitchFamily="18" charset="0"/>
                          </a:rPr>
                          <m:t>𝑧</m:t>
                        </m:r>
                      </m:num>
                      <m:den>
                        <m:r>
                          <a:rPr lang="zh-CN" altLang="en-US" sz="2000">
                            <a:solidFill>
                              <a:srgbClr val="7030A0"/>
                            </a:solidFill>
                            <a:latin typeface="Cambria Math" panose="02040503050406030204" pitchFamily="18" charset="0"/>
                          </a:rPr>
                          <m:t>𝜕</m:t>
                        </m:r>
                        <m:r>
                          <m:rPr>
                            <m:nor/>
                          </m:rPr>
                          <a:rPr lang="zh-CN" altLang="en-US" sz="2000" i="1">
                            <a:solidFill>
                              <a:srgbClr val="7030A0"/>
                            </a:solidFill>
                            <a:latin typeface="Cambria Math" panose="02040503050406030204" pitchFamily="18" charset="0"/>
                          </a:rPr>
                          <m:t> </m:t>
                        </m:r>
                        <m:r>
                          <a:rPr lang="zh-CN" altLang="en-US" sz="2000" i="1">
                            <a:solidFill>
                              <a:srgbClr val="7030A0"/>
                            </a:solidFill>
                            <a:latin typeface="Cambria Math" panose="02040503050406030204" pitchFamily="18" charset="0"/>
                          </a:rPr>
                          <m:t>𝑢</m:t>
                        </m:r>
                      </m:den>
                    </m:f>
                    <m:r>
                      <a:rPr lang="zh-CN" altLang="en-US" sz="2000">
                        <a:solidFill>
                          <a:srgbClr val="7030A0"/>
                        </a:solidFill>
                        <a:latin typeface="Cambria Math" panose="02040503050406030204" pitchFamily="18" charset="0"/>
                      </a:rPr>
                      <m:t>⋅</m:t>
                    </m:r>
                    <m:f>
                      <m:fPr>
                        <m:ctrlPr>
                          <a:rPr lang="zh-CN" altLang="en-US" sz="2000" i="1">
                            <a:solidFill>
                              <a:srgbClr val="7030A0"/>
                            </a:solidFill>
                            <a:latin typeface="Cambria Math" panose="02040503050406030204" pitchFamily="18" charset="0"/>
                          </a:rPr>
                        </m:ctrlPr>
                      </m:fPr>
                      <m:num>
                        <m:sSup>
                          <m:sSupPr>
                            <m:ctrlPr>
                              <a:rPr lang="zh-CN" altLang="en-US" sz="2000" i="1">
                                <a:solidFill>
                                  <a:srgbClr val="7030A0"/>
                                </a:solidFill>
                                <a:latin typeface="Cambria Math" panose="02040503050406030204" pitchFamily="18" charset="0"/>
                              </a:rPr>
                            </m:ctrlPr>
                          </m:sSupPr>
                          <m:e>
                            <m:r>
                              <a:rPr lang="zh-CN" altLang="en-US" sz="2000">
                                <a:solidFill>
                                  <a:srgbClr val="7030A0"/>
                                </a:solidFill>
                                <a:latin typeface="Cambria Math" panose="02040503050406030204" pitchFamily="18" charset="0"/>
                              </a:rPr>
                              <m:t>𝜕</m:t>
                            </m:r>
                          </m:e>
                          <m:sup>
                            <m:r>
                              <a:rPr lang="zh-CN" altLang="en-US" sz="2000">
                                <a:solidFill>
                                  <a:srgbClr val="7030A0"/>
                                </a:solidFill>
                                <a:latin typeface="Cambria Math" panose="02040503050406030204" pitchFamily="18" charset="0"/>
                              </a:rPr>
                              <m:t>2</m:t>
                            </m:r>
                          </m:sup>
                        </m:sSup>
                        <m:r>
                          <a:rPr lang="en-US" altLang="zh-CN" sz="2000" i="1">
                            <a:solidFill>
                              <a:srgbClr val="7030A0"/>
                            </a:solidFill>
                            <a:latin typeface="Cambria Math" panose="02040503050406030204" pitchFamily="18" charset="0"/>
                          </a:rPr>
                          <m:t>𝑢</m:t>
                        </m:r>
                      </m:num>
                      <m:den>
                        <m:r>
                          <a:rPr lang="zh-CN" altLang="en-US" sz="2000">
                            <a:solidFill>
                              <a:srgbClr val="7030A0"/>
                            </a:solidFill>
                            <a:latin typeface="Cambria Math" panose="02040503050406030204" pitchFamily="18" charset="0"/>
                          </a:rPr>
                          <m:t>𝜕</m:t>
                        </m:r>
                        <m:r>
                          <a:rPr lang="en-US" altLang="zh-CN" sz="2000" i="1">
                            <a:solidFill>
                              <a:srgbClr val="7030A0"/>
                            </a:solidFill>
                            <a:latin typeface="Cambria Math" panose="02040503050406030204" pitchFamily="18" charset="0"/>
                          </a:rPr>
                          <m:t>𝑥</m:t>
                        </m:r>
                        <m:r>
                          <a:rPr lang="zh-CN" altLang="en-US" sz="2000">
                            <a:solidFill>
                              <a:srgbClr val="7030A0"/>
                            </a:solidFill>
                            <a:latin typeface="Cambria Math" panose="02040503050406030204" pitchFamily="18" charset="0"/>
                          </a:rPr>
                          <m:t>𝜕</m:t>
                        </m:r>
                        <m:r>
                          <a:rPr lang="en-US" altLang="zh-CN" sz="2000" i="1">
                            <a:solidFill>
                              <a:srgbClr val="7030A0"/>
                            </a:solidFill>
                            <a:latin typeface="Cambria Math" panose="02040503050406030204" pitchFamily="18" charset="0"/>
                          </a:rPr>
                          <m:t>𝑦</m:t>
                        </m:r>
                      </m:den>
                    </m:f>
                    <m:r>
                      <a:rPr lang="en-US" altLang="zh-CN" sz="2000" i="1">
                        <a:solidFill>
                          <a:prstClr val="black"/>
                        </a:solidFill>
                        <a:latin typeface="Cambria Math" panose="02040503050406030204" pitchFamily="18" charset="0"/>
                      </a:rPr>
                      <m:t>+</m:t>
                    </m:r>
                    <m:f>
                      <m:fPr>
                        <m:ctrlPr>
                          <a:rPr lang="zh-CN" altLang="en-US" sz="2000" i="1" smtClean="0">
                            <a:solidFill>
                              <a:srgbClr val="CC0000"/>
                            </a:solidFill>
                            <a:latin typeface="Cambria Math" panose="02040503050406030204" pitchFamily="18" charset="0"/>
                          </a:rPr>
                        </m:ctrlPr>
                      </m:fPr>
                      <m:num>
                        <m:r>
                          <a:rPr lang="zh-CN" altLang="en-US" sz="2000">
                            <a:solidFill>
                              <a:srgbClr val="CC0000"/>
                            </a:solidFill>
                            <a:latin typeface="Cambria Math" panose="02040503050406030204" pitchFamily="18" charset="0"/>
                          </a:rPr>
                          <m:t>𝜕</m:t>
                        </m:r>
                        <m:r>
                          <m:rPr>
                            <m:nor/>
                          </m:rPr>
                          <a:rPr lang="zh-CN" altLang="en-US" sz="2000" i="1">
                            <a:solidFill>
                              <a:srgbClr val="CC0000"/>
                            </a:solidFill>
                            <a:latin typeface="Cambria Math" panose="02040503050406030204" pitchFamily="18" charset="0"/>
                          </a:rPr>
                          <m:t> </m:t>
                        </m:r>
                        <m:r>
                          <a:rPr lang="zh-CN" altLang="en-US" sz="2000" i="1">
                            <a:solidFill>
                              <a:srgbClr val="CC0000"/>
                            </a:solidFill>
                            <a:latin typeface="Cambria Math" panose="02040503050406030204" pitchFamily="18" charset="0"/>
                          </a:rPr>
                          <m:t>𝑧</m:t>
                        </m:r>
                      </m:num>
                      <m:den>
                        <m:r>
                          <a:rPr lang="zh-CN" altLang="en-US" sz="2000">
                            <a:solidFill>
                              <a:srgbClr val="CC0000"/>
                            </a:solidFill>
                            <a:latin typeface="Cambria Math" panose="02040503050406030204" pitchFamily="18" charset="0"/>
                          </a:rPr>
                          <m:t>𝜕</m:t>
                        </m:r>
                        <m:r>
                          <m:rPr>
                            <m:nor/>
                          </m:rPr>
                          <a:rPr lang="zh-CN" altLang="en-US" sz="2000" i="1">
                            <a:solidFill>
                              <a:srgbClr val="CC0000"/>
                            </a:solidFill>
                            <a:latin typeface="Cambria Math" panose="02040503050406030204" pitchFamily="18" charset="0"/>
                          </a:rPr>
                          <m:t> </m:t>
                        </m:r>
                        <m:r>
                          <a:rPr lang="en-US" altLang="zh-CN" sz="2000" i="1">
                            <a:solidFill>
                              <a:srgbClr val="CC0000"/>
                            </a:solidFill>
                            <a:latin typeface="Cambria Math" panose="02040503050406030204" pitchFamily="18" charset="0"/>
                          </a:rPr>
                          <m:t>𝑣</m:t>
                        </m:r>
                      </m:den>
                    </m:f>
                    <m:r>
                      <a:rPr lang="zh-CN" altLang="en-US" sz="2000">
                        <a:solidFill>
                          <a:srgbClr val="CC0000"/>
                        </a:solidFill>
                        <a:latin typeface="Cambria Math" panose="02040503050406030204" pitchFamily="18" charset="0"/>
                      </a:rPr>
                      <m:t>⋅</m:t>
                    </m:r>
                    <m:f>
                      <m:fPr>
                        <m:ctrlPr>
                          <a:rPr lang="zh-CN" altLang="en-US" sz="2000" i="1">
                            <a:solidFill>
                              <a:srgbClr val="CC0000"/>
                            </a:solidFill>
                            <a:latin typeface="Cambria Math" panose="02040503050406030204" pitchFamily="18" charset="0"/>
                          </a:rPr>
                        </m:ctrlPr>
                      </m:fPr>
                      <m:num>
                        <m:sSup>
                          <m:sSupPr>
                            <m:ctrlPr>
                              <a:rPr lang="zh-CN" altLang="en-US" sz="2000" i="1">
                                <a:solidFill>
                                  <a:srgbClr val="CC0000"/>
                                </a:solidFill>
                                <a:latin typeface="Cambria Math" panose="02040503050406030204" pitchFamily="18" charset="0"/>
                              </a:rPr>
                            </m:ctrlPr>
                          </m:sSupPr>
                          <m:e>
                            <m:r>
                              <a:rPr lang="zh-CN" altLang="en-US" sz="2000">
                                <a:solidFill>
                                  <a:srgbClr val="CC0000"/>
                                </a:solidFill>
                                <a:latin typeface="Cambria Math" panose="02040503050406030204" pitchFamily="18" charset="0"/>
                              </a:rPr>
                              <m:t>𝜕</m:t>
                            </m:r>
                          </m:e>
                          <m:sup>
                            <m:r>
                              <a:rPr lang="zh-CN" altLang="en-US" sz="2000">
                                <a:solidFill>
                                  <a:srgbClr val="CC0000"/>
                                </a:solidFill>
                                <a:latin typeface="Cambria Math" panose="02040503050406030204" pitchFamily="18" charset="0"/>
                              </a:rPr>
                              <m:t>2</m:t>
                            </m:r>
                          </m:sup>
                        </m:sSup>
                        <m:r>
                          <a:rPr lang="en-US" altLang="zh-CN" sz="2000" i="1">
                            <a:solidFill>
                              <a:srgbClr val="CC0000"/>
                            </a:solidFill>
                            <a:latin typeface="Cambria Math" panose="02040503050406030204" pitchFamily="18" charset="0"/>
                          </a:rPr>
                          <m:t>𝑣</m:t>
                        </m:r>
                      </m:num>
                      <m:den>
                        <m:r>
                          <a:rPr lang="zh-CN" altLang="en-US" sz="2000">
                            <a:solidFill>
                              <a:srgbClr val="CC0000"/>
                            </a:solidFill>
                            <a:latin typeface="Cambria Math" panose="02040503050406030204" pitchFamily="18" charset="0"/>
                          </a:rPr>
                          <m:t>𝜕</m:t>
                        </m:r>
                        <m:r>
                          <a:rPr lang="en-US" altLang="zh-CN" sz="2000" i="1">
                            <a:solidFill>
                              <a:srgbClr val="CC0000"/>
                            </a:solidFill>
                            <a:latin typeface="Cambria Math" panose="02040503050406030204" pitchFamily="18" charset="0"/>
                          </a:rPr>
                          <m:t>𝑥</m:t>
                        </m:r>
                        <m:r>
                          <a:rPr lang="zh-CN" altLang="en-US" sz="2000">
                            <a:solidFill>
                              <a:srgbClr val="CC0000"/>
                            </a:solidFill>
                            <a:latin typeface="Cambria Math" panose="02040503050406030204" pitchFamily="18" charset="0"/>
                          </a:rPr>
                          <m:t>𝜕</m:t>
                        </m:r>
                        <m:r>
                          <a:rPr lang="en-US" altLang="zh-CN" sz="2000" i="1">
                            <a:solidFill>
                              <a:srgbClr val="CC0000"/>
                            </a:solidFill>
                            <a:latin typeface="Cambria Math" panose="02040503050406030204" pitchFamily="18" charset="0"/>
                          </a:rPr>
                          <m:t>𝑦</m:t>
                        </m:r>
                      </m:den>
                    </m:f>
                  </m:oMath>
                </a14:m>
                <a:endParaRPr lang="zh-CN" altLang="en-US" sz="1600" dirty="0"/>
              </a:p>
            </p:txBody>
          </p:sp>
        </mc:Choice>
        <mc:Fallback xmlns="">
          <p:sp>
            <p:nvSpPr>
              <p:cNvPr id="14" name="矩形 13"/>
              <p:cNvSpPr>
                <a:spLocks noRot="1" noChangeAspect="1" noMove="1" noResize="1" noEditPoints="1" noAdjustHandles="1" noChangeArrowheads="1" noChangeShapeType="1" noTextEdit="1"/>
              </p:cNvSpPr>
              <p:nvPr/>
            </p:nvSpPr>
            <p:spPr>
              <a:xfrm>
                <a:off x="2333375" y="4494011"/>
                <a:ext cx="6531724" cy="112120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333256" y="5649420"/>
                <a:ext cx="8552393" cy="1121204"/>
              </a:xfrm>
              <a:prstGeom prst="rect">
                <a:avLst/>
              </a:prstGeom>
              <a:solidFill>
                <a:schemeClr val="bg1">
                  <a:lumMod val="75000"/>
                </a:schemeClr>
              </a:solidFill>
            </p:spPr>
            <p:txBody>
              <a:bodyPr wrap="square">
                <a:spAutoFit/>
              </a:bodyPr>
              <a:lstStyle/>
              <a:p>
                <a14:m>
                  <m:oMath xmlns:m="http://schemas.openxmlformats.org/officeDocument/2006/math">
                    <m:r>
                      <a:rPr lang="en-US" altLang="zh-CN" sz="2000" i="1" smtClean="0">
                        <a:solidFill>
                          <a:prstClr val="black"/>
                        </a:solidFill>
                        <a:latin typeface="Cambria Math" panose="02040503050406030204" pitchFamily="18" charset="0"/>
                      </a:rPr>
                      <m:t>=</m:t>
                    </m:r>
                  </m:oMath>
                </a14:m>
                <a:r>
                  <a:rPr lang="zh-CN" altLang="en-US" sz="2000" dirty="0">
                    <a:solidFill>
                      <a:prstClr val="black"/>
                    </a:solidFill>
                  </a:rPr>
                  <a:t> </a:t>
                </a:r>
                <a14:m>
                  <m:oMath xmlns:m="http://schemas.openxmlformats.org/officeDocument/2006/math">
                    <m:f>
                      <m:fPr>
                        <m:ctrlPr>
                          <a:rPr lang="zh-CN" altLang="en-US" sz="2000" i="1" smtClean="0">
                            <a:solidFill>
                              <a:srgbClr val="0070C0"/>
                            </a:solidFill>
                            <a:latin typeface="Cambria Math" panose="02040503050406030204" pitchFamily="18" charset="0"/>
                          </a:rPr>
                        </m:ctrlPr>
                      </m:fPr>
                      <m:num>
                        <m:sSup>
                          <m:sSupPr>
                            <m:ctrlPr>
                              <a:rPr lang="zh-CN" altLang="en-US" sz="2000" i="1">
                                <a:solidFill>
                                  <a:srgbClr val="0070C0"/>
                                </a:solidFill>
                                <a:latin typeface="Cambria Math" panose="02040503050406030204" pitchFamily="18" charset="0"/>
                              </a:rPr>
                            </m:ctrlPr>
                          </m:sSupPr>
                          <m:e>
                            <m:r>
                              <a:rPr lang="zh-CN" altLang="en-US" sz="2000">
                                <a:solidFill>
                                  <a:srgbClr val="0070C0"/>
                                </a:solidFill>
                                <a:latin typeface="Cambria Math" panose="02040503050406030204" pitchFamily="18" charset="0"/>
                              </a:rPr>
                              <m:t>𝜕</m:t>
                            </m:r>
                          </m:e>
                          <m:sup>
                            <m:r>
                              <a:rPr lang="zh-CN" altLang="en-US" sz="2000">
                                <a:solidFill>
                                  <a:srgbClr val="0070C0"/>
                                </a:solidFill>
                                <a:latin typeface="Cambria Math" panose="02040503050406030204" pitchFamily="18" charset="0"/>
                              </a:rPr>
                              <m:t>2</m:t>
                            </m:r>
                          </m:sup>
                        </m:sSup>
                        <m:r>
                          <a:rPr lang="zh-CN" altLang="en-US" sz="2000" i="1">
                            <a:solidFill>
                              <a:srgbClr val="0070C0"/>
                            </a:solidFill>
                            <a:latin typeface="Cambria Math" panose="02040503050406030204" pitchFamily="18" charset="0"/>
                          </a:rPr>
                          <m:t>𝑧</m:t>
                        </m:r>
                      </m:num>
                      <m:den>
                        <m:r>
                          <a:rPr lang="zh-CN" altLang="en-US" sz="2000">
                            <a:solidFill>
                              <a:srgbClr val="0070C0"/>
                            </a:solidFill>
                            <a:latin typeface="Cambria Math" panose="02040503050406030204" pitchFamily="18" charset="0"/>
                          </a:rPr>
                          <m:t>𝜕</m:t>
                        </m:r>
                        <m:sSup>
                          <m:sSupPr>
                            <m:ctrlPr>
                              <a:rPr lang="en-US" altLang="zh-CN" sz="2000" i="1" smtClean="0">
                                <a:solidFill>
                                  <a:srgbClr val="0070C0"/>
                                </a:solidFill>
                                <a:latin typeface="Cambria Math" panose="02040503050406030204" pitchFamily="18" charset="0"/>
                              </a:rPr>
                            </m:ctrlPr>
                          </m:sSupPr>
                          <m:e>
                            <m:r>
                              <a:rPr lang="en-US" altLang="zh-CN" sz="2000" b="0" i="1" smtClean="0">
                                <a:solidFill>
                                  <a:srgbClr val="0070C0"/>
                                </a:solidFill>
                                <a:latin typeface="Cambria Math" panose="02040503050406030204" pitchFamily="18" charset="0"/>
                              </a:rPr>
                              <m:t>𝑢</m:t>
                            </m:r>
                          </m:e>
                          <m:sup>
                            <m:r>
                              <a:rPr lang="en-US" altLang="zh-CN" sz="2000" i="1" smtClean="0">
                                <a:solidFill>
                                  <a:srgbClr val="0070C0"/>
                                </a:solidFill>
                                <a:latin typeface="Cambria Math" panose="02040503050406030204" pitchFamily="18" charset="0"/>
                              </a:rPr>
                              <m:t>2</m:t>
                            </m:r>
                          </m:sup>
                        </m:sSup>
                      </m:den>
                    </m:f>
                    <m:r>
                      <a:rPr lang="zh-CN" altLang="en-US" sz="2000">
                        <a:solidFill>
                          <a:srgbClr val="0070C0"/>
                        </a:solidFill>
                        <a:latin typeface="Cambria Math" panose="02040503050406030204" pitchFamily="18" charset="0"/>
                      </a:rPr>
                      <m:t>⋅</m:t>
                    </m:r>
                    <m:f>
                      <m:fPr>
                        <m:ctrlPr>
                          <a:rPr lang="zh-CN" altLang="en-US" sz="2000" i="1">
                            <a:solidFill>
                              <a:srgbClr val="0070C0"/>
                            </a:solidFill>
                            <a:latin typeface="Cambria Math" panose="02040503050406030204" pitchFamily="18" charset="0"/>
                          </a:rPr>
                        </m:ctrlPr>
                      </m:fPr>
                      <m:num>
                        <m:r>
                          <a:rPr lang="zh-CN" altLang="en-US" sz="2000">
                            <a:solidFill>
                              <a:srgbClr val="0070C0"/>
                            </a:solidFill>
                            <a:latin typeface="Cambria Math" panose="02040503050406030204" pitchFamily="18" charset="0"/>
                          </a:rPr>
                          <m:t>𝜕</m:t>
                        </m:r>
                        <m:r>
                          <m:rPr>
                            <m:nor/>
                          </m:rPr>
                          <a:rPr lang="zh-CN" altLang="en-US" sz="2000" i="1">
                            <a:solidFill>
                              <a:srgbClr val="0070C0"/>
                            </a:solidFill>
                            <a:latin typeface="Cambria Math" panose="02040503050406030204" pitchFamily="18" charset="0"/>
                          </a:rPr>
                          <m:t> </m:t>
                        </m:r>
                        <m:r>
                          <a:rPr lang="zh-CN" altLang="en-US" sz="2000" i="1">
                            <a:solidFill>
                              <a:srgbClr val="0070C0"/>
                            </a:solidFill>
                            <a:latin typeface="Cambria Math" panose="02040503050406030204" pitchFamily="18" charset="0"/>
                          </a:rPr>
                          <m:t>𝑢</m:t>
                        </m:r>
                      </m:num>
                      <m:den>
                        <m:r>
                          <a:rPr lang="zh-CN" altLang="en-US" sz="2000">
                            <a:solidFill>
                              <a:srgbClr val="0070C0"/>
                            </a:solidFill>
                            <a:latin typeface="Cambria Math" panose="02040503050406030204" pitchFamily="18" charset="0"/>
                          </a:rPr>
                          <m:t>𝜕</m:t>
                        </m:r>
                        <m:r>
                          <m:rPr>
                            <m:nor/>
                          </m:rPr>
                          <a:rPr lang="zh-CN" altLang="en-US" sz="2000" i="1">
                            <a:solidFill>
                              <a:srgbClr val="0070C0"/>
                            </a:solidFill>
                            <a:latin typeface="Cambria Math" panose="02040503050406030204" pitchFamily="18" charset="0"/>
                          </a:rPr>
                          <m:t> </m:t>
                        </m:r>
                        <m:r>
                          <a:rPr lang="en-US" altLang="zh-CN" sz="2000" i="1">
                            <a:solidFill>
                              <a:srgbClr val="0070C0"/>
                            </a:solidFill>
                            <a:latin typeface="Cambria Math" panose="02040503050406030204" pitchFamily="18" charset="0"/>
                          </a:rPr>
                          <m:t>𝑦</m:t>
                        </m:r>
                      </m:den>
                    </m:f>
                    <m:r>
                      <a:rPr lang="zh-CN" altLang="en-US" sz="2000">
                        <a:solidFill>
                          <a:srgbClr val="0070C0"/>
                        </a:solidFill>
                        <a:latin typeface="Cambria Math" panose="02040503050406030204" pitchFamily="18" charset="0"/>
                      </a:rPr>
                      <m:t>⋅</m:t>
                    </m:r>
                    <m:f>
                      <m:fPr>
                        <m:ctrlPr>
                          <a:rPr lang="zh-CN" altLang="en-US" sz="2000" i="1">
                            <a:solidFill>
                              <a:srgbClr val="0070C0"/>
                            </a:solidFill>
                            <a:latin typeface="Cambria Math" panose="02040503050406030204" pitchFamily="18" charset="0"/>
                          </a:rPr>
                        </m:ctrlPr>
                      </m:fPr>
                      <m:num>
                        <m:r>
                          <a:rPr lang="zh-CN" altLang="en-US" sz="2000">
                            <a:solidFill>
                              <a:srgbClr val="0070C0"/>
                            </a:solidFill>
                            <a:latin typeface="Cambria Math" panose="02040503050406030204" pitchFamily="18" charset="0"/>
                          </a:rPr>
                          <m:t>𝜕</m:t>
                        </m:r>
                        <m:r>
                          <m:rPr>
                            <m:nor/>
                          </m:rPr>
                          <a:rPr lang="zh-CN" altLang="en-US" sz="2000" i="1">
                            <a:solidFill>
                              <a:srgbClr val="0070C0"/>
                            </a:solidFill>
                            <a:latin typeface="Cambria Math" panose="02040503050406030204" pitchFamily="18" charset="0"/>
                          </a:rPr>
                          <m:t> </m:t>
                        </m:r>
                        <m:r>
                          <a:rPr lang="zh-CN" altLang="en-US" sz="2000" i="1">
                            <a:solidFill>
                              <a:srgbClr val="0070C0"/>
                            </a:solidFill>
                            <a:latin typeface="Cambria Math" panose="02040503050406030204" pitchFamily="18" charset="0"/>
                          </a:rPr>
                          <m:t>𝑢</m:t>
                        </m:r>
                      </m:num>
                      <m:den>
                        <m:r>
                          <a:rPr lang="zh-CN" altLang="en-US" sz="2000">
                            <a:solidFill>
                              <a:srgbClr val="0070C0"/>
                            </a:solidFill>
                            <a:latin typeface="Cambria Math" panose="02040503050406030204" pitchFamily="18" charset="0"/>
                          </a:rPr>
                          <m:t>𝜕</m:t>
                        </m:r>
                        <m:r>
                          <m:rPr>
                            <m:nor/>
                          </m:rPr>
                          <a:rPr lang="zh-CN" altLang="en-US" sz="2000" i="1">
                            <a:solidFill>
                              <a:srgbClr val="0070C0"/>
                            </a:solidFill>
                            <a:latin typeface="Cambria Math" panose="02040503050406030204" pitchFamily="18" charset="0"/>
                          </a:rPr>
                          <m:t> </m:t>
                        </m:r>
                        <m:r>
                          <a:rPr lang="en-US" altLang="zh-CN" sz="2000" i="1">
                            <a:solidFill>
                              <a:srgbClr val="0070C0"/>
                            </a:solidFill>
                            <a:latin typeface="Cambria Math" panose="02040503050406030204" pitchFamily="18" charset="0"/>
                          </a:rPr>
                          <m:t>𝑥</m:t>
                        </m:r>
                      </m:den>
                    </m:f>
                    <m:r>
                      <a:rPr lang="en-US" altLang="zh-CN" sz="2000" b="0" i="1" smtClean="0">
                        <a:solidFill>
                          <a:prstClr val="black"/>
                        </a:solidFill>
                        <a:latin typeface="Cambria Math" panose="02040503050406030204" pitchFamily="18" charset="0"/>
                      </a:rPr>
                      <m:t>+</m:t>
                    </m:r>
                    <m:f>
                      <m:fPr>
                        <m:ctrlPr>
                          <a:rPr lang="zh-CN" altLang="en-US" sz="2000" i="1" smtClean="0">
                            <a:solidFill>
                              <a:srgbClr val="00B050"/>
                            </a:solidFill>
                            <a:latin typeface="Cambria Math" panose="02040503050406030204" pitchFamily="18" charset="0"/>
                          </a:rPr>
                        </m:ctrlPr>
                      </m:fPr>
                      <m:num>
                        <m:sSup>
                          <m:sSupPr>
                            <m:ctrlPr>
                              <a:rPr lang="zh-CN" altLang="en-US" sz="2000" i="1">
                                <a:solidFill>
                                  <a:srgbClr val="00B050"/>
                                </a:solidFill>
                                <a:latin typeface="Cambria Math" panose="02040503050406030204" pitchFamily="18" charset="0"/>
                              </a:rPr>
                            </m:ctrlPr>
                          </m:sSupPr>
                          <m:e>
                            <m:r>
                              <a:rPr lang="zh-CN" altLang="en-US" sz="2000">
                                <a:solidFill>
                                  <a:srgbClr val="00B050"/>
                                </a:solidFill>
                                <a:latin typeface="Cambria Math" panose="02040503050406030204" pitchFamily="18" charset="0"/>
                              </a:rPr>
                              <m:t>𝜕</m:t>
                            </m:r>
                          </m:e>
                          <m:sup>
                            <m:r>
                              <a:rPr lang="zh-CN" altLang="en-US" sz="2000">
                                <a:solidFill>
                                  <a:srgbClr val="00B050"/>
                                </a:solidFill>
                                <a:latin typeface="Cambria Math" panose="02040503050406030204" pitchFamily="18" charset="0"/>
                              </a:rPr>
                              <m:t>2</m:t>
                            </m:r>
                          </m:sup>
                        </m:sSup>
                        <m:r>
                          <a:rPr lang="zh-CN" altLang="en-US" sz="2000" i="1">
                            <a:solidFill>
                              <a:srgbClr val="00B050"/>
                            </a:solidFill>
                            <a:latin typeface="Cambria Math" panose="02040503050406030204" pitchFamily="18" charset="0"/>
                          </a:rPr>
                          <m:t>𝑧</m:t>
                        </m:r>
                      </m:num>
                      <m:den>
                        <m:r>
                          <a:rPr lang="zh-CN" altLang="en-US" sz="2000">
                            <a:solidFill>
                              <a:srgbClr val="00B050"/>
                            </a:solidFill>
                            <a:latin typeface="Cambria Math" panose="02040503050406030204" pitchFamily="18" charset="0"/>
                          </a:rPr>
                          <m:t>𝜕</m:t>
                        </m:r>
                        <m:r>
                          <a:rPr lang="en-US" altLang="zh-CN" sz="2000" b="0" i="1" smtClean="0">
                            <a:solidFill>
                              <a:srgbClr val="00B050"/>
                            </a:solidFill>
                            <a:latin typeface="Cambria Math" panose="02040503050406030204" pitchFamily="18" charset="0"/>
                          </a:rPr>
                          <m:t>𝑢</m:t>
                        </m:r>
                        <m:r>
                          <a:rPr lang="zh-CN" altLang="en-US" sz="2000">
                            <a:solidFill>
                              <a:srgbClr val="00B050"/>
                            </a:solidFill>
                            <a:latin typeface="Cambria Math" panose="02040503050406030204" pitchFamily="18" charset="0"/>
                          </a:rPr>
                          <m:t>𝜕</m:t>
                        </m:r>
                        <m:r>
                          <a:rPr lang="en-US" altLang="zh-CN" sz="2000" b="0" i="1" smtClean="0">
                            <a:solidFill>
                              <a:srgbClr val="00B050"/>
                            </a:solidFill>
                            <a:latin typeface="Cambria Math" panose="02040503050406030204" pitchFamily="18" charset="0"/>
                          </a:rPr>
                          <m:t>𝑣</m:t>
                        </m:r>
                      </m:den>
                    </m:f>
                    <m:r>
                      <a:rPr lang="zh-CN" altLang="en-US" sz="2000">
                        <a:solidFill>
                          <a:srgbClr val="00B050"/>
                        </a:solidFill>
                        <a:latin typeface="Cambria Math" panose="02040503050406030204" pitchFamily="18" charset="0"/>
                      </a:rPr>
                      <m:t>⋅</m:t>
                    </m:r>
                    <m:f>
                      <m:fPr>
                        <m:ctrlPr>
                          <a:rPr lang="zh-CN" altLang="en-US" sz="2000" i="1">
                            <a:solidFill>
                              <a:srgbClr val="00B050"/>
                            </a:solidFill>
                            <a:latin typeface="Cambria Math" panose="02040503050406030204" pitchFamily="18" charset="0"/>
                          </a:rPr>
                        </m:ctrlPr>
                      </m:fPr>
                      <m:num>
                        <m:r>
                          <a:rPr lang="zh-CN" altLang="en-US" sz="2000">
                            <a:solidFill>
                              <a:srgbClr val="00B050"/>
                            </a:solidFill>
                            <a:latin typeface="Cambria Math" panose="02040503050406030204" pitchFamily="18" charset="0"/>
                          </a:rPr>
                          <m:t>𝜕</m:t>
                        </m:r>
                        <m:r>
                          <m:rPr>
                            <m:nor/>
                          </m:rPr>
                          <a:rPr lang="zh-CN" altLang="en-US" sz="2000" i="1">
                            <a:solidFill>
                              <a:srgbClr val="00B050"/>
                            </a:solidFill>
                            <a:latin typeface="Cambria Math" panose="02040503050406030204" pitchFamily="18" charset="0"/>
                          </a:rPr>
                          <m:t> </m:t>
                        </m:r>
                        <m:r>
                          <a:rPr lang="en-US" altLang="zh-CN" sz="2000" b="0" i="1" smtClean="0">
                            <a:solidFill>
                              <a:srgbClr val="00B050"/>
                            </a:solidFill>
                            <a:latin typeface="Cambria Math" panose="02040503050406030204" pitchFamily="18" charset="0"/>
                          </a:rPr>
                          <m:t>𝑣</m:t>
                        </m:r>
                      </m:num>
                      <m:den>
                        <m:r>
                          <a:rPr lang="zh-CN" altLang="en-US" sz="2000">
                            <a:solidFill>
                              <a:srgbClr val="00B050"/>
                            </a:solidFill>
                            <a:latin typeface="Cambria Math" panose="02040503050406030204" pitchFamily="18" charset="0"/>
                          </a:rPr>
                          <m:t>𝜕</m:t>
                        </m:r>
                        <m:r>
                          <m:rPr>
                            <m:nor/>
                          </m:rPr>
                          <a:rPr lang="zh-CN" altLang="en-US" sz="2000" i="1">
                            <a:solidFill>
                              <a:srgbClr val="00B050"/>
                            </a:solidFill>
                            <a:latin typeface="Cambria Math" panose="02040503050406030204" pitchFamily="18" charset="0"/>
                          </a:rPr>
                          <m:t> </m:t>
                        </m:r>
                        <m:r>
                          <a:rPr lang="en-US" altLang="zh-CN" sz="2000" i="1">
                            <a:solidFill>
                              <a:srgbClr val="00B050"/>
                            </a:solidFill>
                            <a:latin typeface="Cambria Math" panose="02040503050406030204" pitchFamily="18" charset="0"/>
                          </a:rPr>
                          <m:t>𝑦</m:t>
                        </m:r>
                      </m:den>
                    </m:f>
                    <m:r>
                      <a:rPr lang="zh-CN" altLang="en-US" sz="2000">
                        <a:solidFill>
                          <a:srgbClr val="00B050"/>
                        </a:solidFill>
                        <a:latin typeface="Cambria Math" panose="02040503050406030204" pitchFamily="18" charset="0"/>
                      </a:rPr>
                      <m:t>⋅</m:t>
                    </m:r>
                    <m:f>
                      <m:fPr>
                        <m:ctrlPr>
                          <a:rPr lang="zh-CN" altLang="en-US" sz="2000" i="1">
                            <a:solidFill>
                              <a:srgbClr val="00B050"/>
                            </a:solidFill>
                            <a:latin typeface="Cambria Math" panose="02040503050406030204" pitchFamily="18" charset="0"/>
                          </a:rPr>
                        </m:ctrlPr>
                      </m:fPr>
                      <m:num>
                        <m:r>
                          <a:rPr lang="zh-CN" altLang="en-US" sz="2000">
                            <a:solidFill>
                              <a:srgbClr val="00B050"/>
                            </a:solidFill>
                            <a:latin typeface="Cambria Math" panose="02040503050406030204" pitchFamily="18" charset="0"/>
                          </a:rPr>
                          <m:t>𝜕</m:t>
                        </m:r>
                        <m:r>
                          <m:rPr>
                            <m:nor/>
                          </m:rPr>
                          <a:rPr lang="zh-CN" altLang="en-US" sz="2000" i="1">
                            <a:solidFill>
                              <a:srgbClr val="00B050"/>
                            </a:solidFill>
                            <a:latin typeface="Cambria Math" panose="02040503050406030204" pitchFamily="18" charset="0"/>
                          </a:rPr>
                          <m:t> </m:t>
                        </m:r>
                        <m:r>
                          <a:rPr lang="zh-CN" altLang="en-US" sz="2000" i="1">
                            <a:solidFill>
                              <a:srgbClr val="00B050"/>
                            </a:solidFill>
                            <a:latin typeface="Cambria Math" panose="02040503050406030204" pitchFamily="18" charset="0"/>
                          </a:rPr>
                          <m:t>𝑢</m:t>
                        </m:r>
                      </m:num>
                      <m:den>
                        <m:r>
                          <a:rPr lang="zh-CN" altLang="en-US" sz="2000">
                            <a:solidFill>
                              <a:srgbClr val="00B050"/>
                            </a:solidFill>
                            <a:latin typeface="Cambria Math" panose="02040503050406030204" pitchFamily="18" charset="0"/>
                          </a:rPr>
                          <m:t>𝜕</m:t>
                        </m:r>
                        <m:r>
                          <m:rPr>
                            <m:nor/>
                          </m:rPr>
                          <a:rPr lang="zh-CN" altLang="en-US" sz="2000" i="1">
                            <a:solidFill>
                              <a:srgbClr val="00B050"/>
                            </a:solidFill>
                            <a:latin typeface="Cambria Math" panose="02040503050406030204" pitchFamily="18" charset="0"/>
                          </a:rPr>
                          <m:t> </m:t>
                        </m:r>
                        <m:r>
                          <a:rPr lang="en-US" altLang="zh-CN" sz="2000" i="1">
                            <a:solidFill>
                              <a:srgbClr val="00B050"/>
                            </a:solidFill>
                            <a:latin typeface="Cambria Math" panose="02040503050406030204" pitchFamily="18" charset="0"/>
                          </a:rPr>
                          <m:t>𝑥</m:t>
                        </m:r>
                      </m:den>
                    </m:f>
                    <m:r>
                      <a:rPr lang="en-US" altLang="zh-CN" sz="2000" i="1">
                        <a:solidFill>
                          <a:prstClr val="black"/>
                        </a:solidFill>
                        <a:latin typeface="Cambria Math" panose="02040503050406030204" pitchFamily="18" charset="0"/>
                      </a:rPr>
                      <m:t>+</m:t>
                    </m:r>
                    <m:f>
                      <m:fPr>
                        <m:ctrlPr>
                          <a:rPr lang="zh-CN" altLang="en-US" sz="2000" i="1" smtClean="0">
                            <a:solidFill>
                              <a:srgbClr val="7030A0"/>
                            </a:solidFill>
                            <a:latin typeface="Cambria Math" panose="02040503050406030204" pitchFamily="18" charset="0"/>
                          </a:rPr>
                        </m:ctrlPr>
                      </m:fPr>
                      <m:num>
                        <m:sSup>
                          <m:sSupPr>
                            <m:ctrlPr>
                              <a:rPr lang="zh-CN" altLang="en-US" sz="2000" i="1">
                                <a:solidFill>
                                  <a:srgbClr val="7030A0"/>
                                </a:solidFill>
                                <a:latin typeface="Cambria Math" panose="02040503050406030204" pitchFamily="18" charset="0"/>
                              </a:rPr>
                            </m:ctrlPr>
                          </m:sSupPr>
                          <m:e>
                            <m:r>
                              <a:rPr lang="zh-CN" altLang="en-US" sz="2000">
                                <a:solidFill>
                                  <a:srgbClr val="7030A0"/>
                                </a:solidFill>
                                <a:latin typeface="Cambria Math" panose="02040503050406030204" pitchFamily="18" charset="0"/>
                              </a:rPr>
                              <m:t>𝜕</m:t>
                            </m:r>
                          </m:e>
                          <m:sup>
                            <m:r>
                              <a:rPr lang="zh-CN" altLang="en-US" sz="2000">
                                <a:solidFill>
                                  <a:srgbClr val="7030A0"/>
                                </a:solidFill>
                                <a:latin typeface="Cambria Math" panose="02040503050406030204" pitchFamily="18" charset="0"/>
                              </a:rPr>
                              <m:t>2</m:t>
                            </m:r>
                          </m:sup>
                        </m:sSup>
                        <m:r>
                          <a:rPr lang="en-US" altLang="zh-CN" sz="2000" b="0" i="1" smtClean="0">
                            <a:solidFill>
                              <a:srgbClr val="7030A0"/>
                            </a:solidFill>
                            <a:latin typeface="Cambria Math" panose="02040503050406030204" pitchFamily="18" charset="0"/>
                          </a:rPr>
                          <m:t>𝑢</m:t>
                        </m:r>
                      </m:num>
                      <m:den>
                        <m:r>
                          <a:rPr lang="zh-CN" altLang="en-US" sz="2000">
                            <a:solidFill>
                              <a:srgbClr val="7030A0"/>
                            </a:solidFill>
                            <a:latin typeface="Cambria Math" panose="02040503050406030204" pitchFamily="18" charset="0"/>
                          </a:rPr>
                          <m:t>𝜕</m:t>
                        </m:r>
                        <m:r>
                          <a:rPr lang="en-US" altLang="zh-CN" sz="2000" b="0" i="1" smtClean="0">
                            <a:solidFill>
                              <a:srgbClr val="7030A0"/>
                            </a:solidFill>
                            <a:latin typeface="Cambria Math" panose="02040503050406030204" pitchFamily="18" charset="0"/>
                          </a:rPr>
                          <m:t>𝑥</m:t>
                        </m:r>
                        <m:r>
                          <a:rPr lang="zh-CN" altLang="en-US" sz="2000">
                            <a:solidFill>
                              <a:srgbClr val="7030A0"/>
                            </a:solidFill>
                            <a:latin typeface="Cambria Math" panose="02040503050406030204" pitchFamily="18" charset="0"/>
                          </a:rPr>
                          <m:t>𝜕</m:t>
                        </m:r>
                        <m:r>
                          <a:rPr lang="en-US" altLang="zh-CN" sz="2000" b="0" i="1" smtClean="0">
                            <a:solidFill>
                              <a:srgbClr val="7030A0"/>
                            </a:solidFill>
                            <a:latin typeface="Cambria Math" panose="02040503050406030204" pitchFamily="18" charset="0"/>
                          </a:rPr>
                          <m:t>𝑦</m:t>
                        </m:r>
                      </m:den>
                    </m:f>
                    <m:r>
                      <a:rPr lang="zh-CN" altLang="en-US" sz="2000">
                        <a:solidFill>
                          <a:srgbClr val="7030A0"/>
                        </a:solidFill>
                        <a:latin typeface="Cambria Math" panose="02040503050406030204" pitchFamily="18" charset="0"/>
                      </a:rPr>
                      <m:t>⋅</m:t>
                    </m:r>
                    <m:f>
                      <m:fPr>
                        <m:ctrlPr>
                          <a:rPr lang="zh-CN" altLang="en-US" sz="2000" i="1">
                            <a:solidFill>
                              <a:srgbClr val="7030A0"/>
                            </a:solidFill>
                            <a:latin typeface="Cambria Math" panose="02040503050406030204" pitchFamily="18" charset="0"/>
                          </a:rPr>
                        </m:ctrlPr>
                      </m:fPr>
                      <m:num>
                        <m:r>
                          <a:rPr lang="zh-CN" altLang="en-US" sz="2000">
                            <a:solidFill>
                              <a:srgbClr val="7030A0"/>
                            </a:solidFill>
                            <a:latin typeface="Cambria Math" panose="02040503050406030204" pitchFamily="18" charset="0"/>
                          </a:rPr>
                          <m:t>𝜕</m:t>
                        </m:r>
                        <m:r>
                          <m:rPr>
                            <m:nor/>
                          </m:rPr>
                          <a:rPr lang="zh-CN" altLang="en-US" sz="2000" i="1">
                            <a:solidFill>
                              <a:srgbClr val="7030A0"/>
                            </a:solidFill>
                            <a:latin typeface="Cambria Math" panose="02040503050406030204" pitchFamily="18" charset="0"/>
                          </a:rPr>
                          <m:t> </m:t>
                        </m:r>
                        <m:r>
                          <a:rPr lang="en-US" altLang="zh-CN" sz="2000" b="0" i="1" smtClean="0">
                            <a:solidFill>
                              <a:srgbClr val="7030A0"/>
                            </a:solidFill>
                            <a:latin typeface="Cambria Math" panose="02040503050406030204" pitchFamily="18" charset="0"/>
                          </a:rPr>
                          <m:t>𝑧</m:t>
                        </m:r>
                      </m:num>
                      <m:den>
                        <m:r>
                          <a:rPr lang="zh-CN" altLang="en-US" sz="2000">
                            <a:solidFill>
                              <a:srgbClr val="7030A0"/>
                            </a:solidFill>
                            <a:latin typeface="Cambria Math" panose="02040503050406030204" pitchFamily="18" charset="0"/>
                          </a:rPr>
                          <m:t>𝜕</m:t>
                        </m:r>
                        <m:r>
                          <m:rPr>
                            <m:nor/>
                          </m:rPr>
                          <a:rPr lang="zh-CN" altLang="en-US" sz="2000" i="1">
                            <a:solidFill>
                              <a:srgbClr val="7030A0"/>
                            </a:solidFill>
                            <a:latin typeface="Cambria Math" panose="02040503050406030204" pitchFamily="18" charset="0"/>
                          </a:rPr>
                          <m:t> </m:t>
                        </m:r>
                        <m:r>
                          <a:rPr lang="en-US" altLang="zh-CN" sz="2000" b="0" i="1" smtClean="0">
                            <a:solidFill>
                              <a:srgbClr val="7030A0"/>
                            </a:solidFill>
                            <a:latin typeface="Cambria Math" panose="02040503050406030204" pitchFamily="18" charset="0"/>
                          </a:rPr>
                          <m:t>𝑢</m:t>
                        </m:r>
                      </m:den>
                    </m:f>
                  </m:oMath>
                </a14:m>
                <a:r>
                  <a:rPr lang="en-US" altLang="zh-CN" sz="2000" i="1" dirty="0" smtClean="0">
                    <a:solidFill>
                      <a:prstClr val="black"/>
                    </a:solidFill>
                    <a:latin typeface="Cambria Math" panose="02040503050406030204" pitchFamily="18" charset="0"/>
                  </a:rPr>
                  <a:t> </a:t>
                </a:r>
              </a:p>
              <a:p>
                <a:r>
                  <a:rPr lang="en-US" altLang="zh-CN" sz="2000" dirty="0" smtClean="0">
                    <a:solidFill>
                      <a:prstClr val="black"/>
                    </a:solidFill>
                  </a:rPr>
                  <a:t>		</a:t>
                </a:r>
                <a14:m>
                  <m:oMath xmlns:m="http://schemas.openxmlformats.org/officeDocument/2006/math">
                    <m:r>
                      <a:rPr lang="en-US" altLang="zh-CN" sz="2000" i="1">
                        <a:solidFill>
                          <a:prstClr val="black"/>
                        </a:solidFill>
                        <a:latin typeface="Cambria Math" panose="02040503050406030204" pitchFamily="18" charset="0"/>
                      </a:rPr>
                      <m:t>+</m:t>
                    </m:r>
                    <m:f>
                      <m:fPr>
                        <m:ctrlPr>
                          <a:rPr lang="zh-CN" altLang="en-US" sz="2000" i="1" smtClean="0">
                            <a:solidFill>
                              <a:srgbClr val="0000FF"/>
                            </a:solidFill>
                            <a:latin typeface="Cambria Math" panose="02040503050406030204" pitchFamily="18" charset="0"/>
                          </a:rPr>
                        </m:ctrlPr>
                      </m:fPr>
                      <m:num>
                        <m:sSup>
                          <m:sSupPr>
                            <m:ctrlPr>
                              <a:rPr lang="zh-CN" altLang="en-US" sz="2000" i="1">
                                <a:solidFill>
                                  <a:srgbClr val="0000FF"/>
                                </a:solidFill>
                                <a:latin typeface="Cambria Math" panose="02040503050406030204" pitchFamily="18" charset="0"/>
                              </a:rPr>
                            </m:ctrlPr>
                          </m:sSupPr>
                          <m:e>
                            <m:r>
                              <a:rPr lang="zh-CN" altLang="en-US" sz="2000">
                                <a:solidFill>
                                  <a:srgbClr val="0000FF"/>
                                </a:solidFill>
                                <a:latin typeface="Cambria Math" panose="02040503050406030204" pitchFamily="18" charset="0"/>
                              </a:rPr>
                              <m:t>𝜕</m:t>
                            </m:r>
                          </m:e>
                          <m:sup>
                            <m:r>
                              <a:rPr lang="zh-CN" altLang="en-US" sz="2000">
                                <a:solidFill>
                                  <a:srgbClr val="0000FF"/>
                                </a:solidFill>
                                <a:latin typeface="Cambria Math" panose="02040503050406030204" pitchFamily="18" charset="0"/>
                              </a:rPr>
                              <m:t>2</m:t>
                            </m:r>
                          </m:sup>
                        </m:sSup>
                        <m:r>
                          <a:rPr lang="zh-CN" altLang="en-US" sz="2000" i="1">
                            <a:solidFill>
                              <a:srgbClr val="0000FF"/>
                            </a:solidFill>
                            <a:latin typeface="Cambria Math" panose="02040503050406030204" pitchFamily="18" charset="0"/>
                          </a:rPr>
                          <m:t>𝑧</m:t>
                        </m:r>
                      </m:num>
                      <m:den>
                        <m:r>
                          <a:rPr lang="zh-CN" altLang="en-US" sz="2000">
                            <a:solidFill>
                              <a:srgbClr val="0000FF"/>
                            </a:solidFill>
                            <a:latin typeface="Cambria Math" panose="02040503050406030204" pitchFamily="18" charset="0"/>
                          </a:rPr>
                          <m:t>𝜕</m:t>
                        </m:r>
                        <m:r>
                          <a:rPr lang="en-US" altLang="zh-CN" sz="2000" b="0" i="1" smtClean="0">
                            <a:solidFill>
                              <a:srgbClr val="0000FF"/>
                            </a:solidFill>
                            <a:latin typeface="Cambria Math" panose="02040503050406030204" pitchFamily="18" charset="0"/>
                          </a:rPr>
                          <m:t>𝑣</m:t>
                        </m:r>
                        <m:r>
                          <a:rPr lang="zh-CN" altLang="en-US" sz="2000">
                            <a:solidFill>
                              <a:srgbClr val="0000FF"/>
                            </a:solidFill>
                            <a:latin typeface="Cambria Math" panose="02040503050406030204" pitchFamily="18" charset="0"/>
                          </a:rPr>
                          <m:t>𝜕</m:t>
                        </m:r>
                        <m:r>
                          <a:rPr lang="en-US" altLang="zh-CN" sz="2000" b="0" i="1" smtClean="0">
                            <a:solidFill>
                              <a:srgbClr val="0000FF"/>
                            </a:solidFill>
                            <a:latin typeface="Cambria Math" panose="02040503050406030204" pitchFamily="18" charset="0"/>
                          </a:rPr>
                          <m:t>𝑢</m:t>
                        </m:r>
                      </m:den>
                    </m:f>
                    <m:r>
                      <a:rPr lang="zh-CN" altLang="en-US" sz="2000">
                        <a:solidFill>
                          <a:srgbClr val="0000FF"/>
                        </a:solidFill>
                        <a:latin typeface="Cambria Math" panose="02040503050406030204" pitchFamily="18" charset="0"/>
                      </a:rPr>
                      <m:t>⋅</m:t>
                    </m:r>
                    <m:f>
                      <m:fPr>
                        <m:ctrlPr>
                          <a:rPr lang="zh-CN" altLang="en-US" sz="2000" i="1">
                            <a:solidFill>
                              <a:srgbClr val="0000FF"/>
                            </a:solidFill>
                            <a:latin typeface="Cambria Math" panose="02040503050406030204" pitchFamily="18" charset="0"/>
                          </a:rPr>
                        </m:ctrlPr>
                      </m:fPr>
                      <m:num>
                        <m:r>
                          <a:rPr lang="zh-CN" altLang="en-US" sz="2000">
                            <a:solidFill>
                              <a:srgbClr val="0000FF"/>
                            </a:solidFill>
                            <a:latin typeface="Cambria Math" panose="02040503050406030204" pitchFamily="18" charset="0"/>
                          </a:rPr>
                          <m:t>𝜕</m:t>
                        </m:r>
                        <m:r>
                          <m:rPr>
                            <m:nor/>
                          </m:rPr>
                          <a:rPr lang="zh-CN" altLang="en-US" sz="2000" i="1">
                            <a:solidFill>
                              <a:srgbClr val="0000FF"/>
                            </a:solidFill>
                            <a:latin typeface="Cambria Math" panose="02040503050406030204" pitchFamily="18" charset="0"/>
                          </a:rPr>
                          <m:t> </m:t>
                        </m:r>
                        <m:r>
                          <a:rPr lang="en-US" altLang="zh-CN" sz="2000" b="0" i="1" smtClean="0">
                            <a:solidFill>
                              <a:srgbClr val="0000FF"/>
                            </a:solidFill>
                            <a:latin typeface="Cambria Math" panose="02040503050406030204" pitchFamily="18" charset="0"/>
                          </a:rPr>
                          <m:t>𝑢</m:t>
                        </m:r>
                      </m:num>
                      <m:den>
                        <m:r>
                          <a:rPr lang="zh-CN" altLang="en-US" sz="2000">
                            <a:solidFill>
                              <a:srgbClr val="0000FF"/>
                            </a:solidFill>
                            <a:latin typeface="Cambria Math" panose="02040503050406030204" pitchFamily="18" charset="0"/>
                          </a:rPr>
                          <m:t>𝜕</m:t>
                        </m:r>
                        <m:r>
                          <m:rPr>
                            <m:nor/>
                          </m:rPr>
                          <a:rPr lang="zh-CN" altLang="en-US" sz="2000" i="1">
                            <a:solidFill>
                              <a:srgbClr val="0000FF"/>
                            </a:solidFill>
                            <a:latin typeface="Cambria Math" panose="02040503050406030204" pitchFamily="18" charset="0"/>
                          </a:rPr>
                          <m:t> </m:t>
                        </m:r>
                        <m:r>
                          <a:rPr lang="en-US" altLang="zh-CN" sz="2000" i="1">
                            <a:solidFill>
                              <a:srgbClr val="0000FF"/>
                            </a:solidFill>
                            <a:latin typeface="Cambria Math" panose="02040503050406030204" pitchFamily="18" charset="0"/>
                          </a:rPr>
                          <m:t>𝑦</m:t>
                        </m:r>
                      </m:den>
                    </m:f>
                    <m:r>
                      <a:rPr lang="zh-CN" altLang="en-US" sz="2000">
                        <a:solidFill>
                          <a:srgbClr val="0000FF"/>
                        </a:solidFill>
                        <a:latin typeface="Cambria Math" panose="02040503050406030204" pitchFamily="18" charset="0"/>
                      </a:rPr>
                      <m:t>⋅</m:t>
                    </m:r>
                    <m:f>
                      <m:fPr>
                        <m:ctrlPr>
                          <a:rPr lang="zh-CN" altLang="en-US" sz="2000" i="1">
                            <a:solidFill>
                              <a:srgbClr val="0000FF"/>
                            </a:solidFill>
                            <a:latin typeface="Cambria Math" panose="02040503050406030204" pitchFamily="18" charset="0"/>
                          </a:rPr>
                        </m:ctrlPr>
                      </m:fPr>
                      <m:num>
                        <m:r>
                          <a:rPr lang="zh-CN" altLang="en-US" sz="2000">
                            <a:solidFill>
                              <a:srgbClr val="0000FF"/>
                            </a:solidFill>
                            <a:latin typeface="Cambria Math" panose="02040503050406030204" pitchFamily="18" charset="0"/>
                          </a:rPr>
                          <m:t>𝜕</m:t>
                        </m:r>
                        <m:r>
                          <m:rPr>
                            <m:nor/>
                          </m:rPr>
                          <a:rPr lang="zh-CN" altLang="en-US" sz="2000" i="1">
                            <a:solidFill>
                              <a:srgbClr val="0000FF"/>
                            </a:solidFill>
                            <a:latin typeface="Cambria Math" panose="02040503050406030204" pitchFamily="18" charset="0"/>
                          </a:rPr>
                          <m:t> </m:t>
                        </m:r>
                        <m:r>
                          <a:rPr lang="en-US" altLang="zh-CN" sz="2000" b="0" i="1" smtClean="0">
                            <a:solidFill>
                              <a:srgbClr val="0000FF"/>
                            </a:solidFill>
                            <a:latin typeface="Cambria Math" panose="02040503050406030204" pitchFamily="18" charset="0"/>
                          </a:rPr>
                          <m:t>𝑣</m:t>
                        </m:r>
                      </m:num>
                      <m:den>
                        <m:r>
                          <a:rPr lang="zh-CN" altLang="en-US" sz="2000">
                            <a:solidFill>
                              <a:srgbClr val="0000FF"/>
                            </a:solidFill>
                            <a:latin typeface="Cambria Math" panose="02040503050406030204" pitchFamily="18" charset="0"/>
                          </a:rPr>
                          <m:t>𝜕</m:t>
                        </m:r>
                        <m:r>
                          <m:rPr>
                            <m:nor/>
                          </m:rPr>
                          <a:rPr lang="zh-CN" altLang="en-US" sz="2000" i="1">
                            <a:solidFill>
                              <a:srgbClr val="0000FF"/>
                            </a:solidFill>
                            <a:latin typeface="Cambria Math" panose="02040503050406030204" pitchFamily="18" charset="0"/>
                          </a:rPr>
                          <m:t> </m:t>
                        </m:r>
                        <m:r>
                          <a:rPr lang="en-US" altLang="zh-CN" sz="2000" i="1">
                            <a:solidFill>
                              <a:srgbClr val="0000FF"/>
                            </a:solidFill>
                            <a:latin typeface="Cambria Math" panose="02040503050406030204" pitchFamily="18" charset="0"/>
                          </a:rPr>
                          <m:t>𝑥</m:t>
                        </m:r>
                      </m:den>
                    </m:f>
                    <m:r>
                      <a:rPr lang="en-US" altLang="zh-CN" sz="2000" b="0" i="1" smtClean="0">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sSup>
                          <m:sSupPr>
                            <m:ctrlPr>
                              <a:rPr lang="zh-CN" altLang="en-US" sz="2000" i="1">
                                <a:solidFill>
                                  <a:prstClr val="black"/>
                                </a:solidFill>
                                <a:latin typeface="Cambria Math" panose="02040503050406030204" pitchFamily="18" charset="0"/>
                              </a:rPr>
                            </m:ctrlPr>
                          </m:sSupPr>
                          <m:e>
                            <m:r>
                              <a:rPr lang="zh-CN" altLang="en-US" sz="2000">
                                <a:solidFill>
                                  <a:prstClr val="black"/>
                                </a:solidFill>
                                <a:latin typeface="Cambria Math" panose="02040503050406030204" pitchFamily="18" charset="0"/>
                              </a:rPr>
                              <m:t>𝜕</m:t>
                            </m:r>
                          </m:e>
                          <m:sup>
                            <m:r>
                              <a:rPr lang="zh-CN" altLang="en-US" sz="2000">
                                <a:solidFill>
                                  <a:prstClr val="black"/>
                                </a:solidFill>
                                <a:latin typeface="Cambria Math" panose="02040503050406030204" pitchFamily="18" charset="0"/>
                              </a:rPr>
                              <m:t>2</m:t>
                            </m:r>
                          </m:sup>
                        </m:sSup>
                        <m:r>
                          <a:rPr lang="zh-CN" altLang="en-US" sz="2000" i="1">
                            <a:solidFill>
                              <a:prstClr val="black"/>
                            </a:solidFill>
                            <a:latin typeface="Cambria Math" panose="02040503050406030204" pitchFamily="18" charset="0"/>
                          </a:rPr>
                          <m:t>𝑧</m:t>
                        </m:r>
                      </m:num>
                      <m:den>
                        <m:r>
                          <a:rPr lang="zh-CN" altLang="en-US" sz="2000">
                            <a:solidFill>
                              <a:prstClr val="black"/>
                            </a:solidFill>
                            <a:latin typeface="Cambria Math" panose="02040503050406030204" pitchFamily="18" charset="0"/>
                          </a:rPr>
                          <m:t>𝜕</m:t>
                        </m:r>
                        <m:sSup>
                          <m:sSupPr>
                            <m:ctrlPr>
                              <a:rPr lang="en-US" altLang="zh-CN" sz="2000" i="1">
                                <a:solidFill>
                                  <a:prstClr val="black"/>
                                </a:solidFill>
                                <a:latin typeface="Cambria Math" panose="02040503050406030204" pitchFamily="18" charset="0"/>
                              </a:rPr>
                            </m:ctrlPr>
                          </m:sSupPr>
                          <m:e>
                            <m:r>
                              <a:rPr lang="en-US" altLang="zh-CN" sz="2000" b="0" i="1" smtClean="0">
                                <a:solidFill>
                                  <a:prstClr val="black"/>
                                </a:solidFill>
                                <a:latin typeface="Cambria Math" panose="02040503050406030204" pitchFamily="18" charset="0"/>
                              </a:rPr>
                              <m:t>𝑣</m:t>
                            </m:r>
                          </m:e>
                          <m:sup>
                            <m:r>
                              <a:rPr lang="en-US" altLang="zh-CN" sz="2000" i="1">
                                <a:solidFill>
                                  <a:prstClr val="black"/>
                                </a:solidFill>
                                <a:latin typeface="Cambria Math" panose="02040503050406030204" pitchFamily="18" charset="0"/>
                              </a:rPr>
                              <m:t>2</m:t>
                            </m:r>
                          </m:sup>
                        </m:sSup>
                      </m:den>
                    </m:f>
                    <m:r>
                      <a:rPr lang="zh-CN" altLang="en-US" sz="2000">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b="0" i="1" smtClean="0">
                            <a:solidFill>
                              <a:prstClr val="black"/>
                            </a:solidFill>
                            <a:latin typeface="Cambria Math" panose="02040503050406030204" pitchFamily="18" charset="0"/>
                          </a:rPr>
                          <m:t>𝑣</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𝑦</m:t>
                        </m:r>
                      </m:den>
                    </m:f>
                    <m:r>
                      <a:rPr lang="zh-CN" altLang="en-US" sz="2000">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b="0" i="1" smtClean="0">
                            <a:solidFill>
                              <a:prstClr val="black"/>
                            </a:solidFill>
                            <a:latin typeface="Cambria Math" panose="02040503050406030204" pitchFamily="18" charset="0"/>
                          </a:rPr>
                          <m:t>𝑣</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𝑥</m:t>
                        </m:r>
                      </m:den>
                    </m:f>
                    <m:r>
                      <a:rPr lang="en-US" altLang="zh-CN" sz="2000" i="1">
                        <a:solidFill>
                          <a:prstClr val="black"/>
                        </a:solidFill>
                        <a:latin typeface="Cambria Math" panose="02040503050406030204" pitchFamily="18" charset="0"/>
                      </a:rPr>
                      <m:t>+</m:t>
                    </m:r>
                    <m:f>
                      <m:fPr>
                        <m:ctrlPr>
                          <a:rPr lang="zh-CN" altLang="en-US" sz="2000" i="1" smtClean="0">
                            <a:solidFill>
                              <a:srgbClr val="CC0000"/>
                            </a:solidFill>
                            <a:latin typeface="Cambria Math" panose="02040503050406030204" pitchFamily="18" charset="0"/>
                          </a:rPr>
                        </m:ctrlPr>
                      </m:fPr>
                      <m:num>
                        <m:sSup>
                          <m:sSupPr>
                            <m:ctrlPr>
                              <a:rPr lang="zh-CN" altLang="en-US" sz="2000" i="1">
                                <a:solidFill>
                                  <a:srgbClr val="CC0000"/>
                                </a:solidFill>
                                <a:latin typeface="Cambria Math" panose="02040503050406030204" pitchFamily="18" charset="0"/>
                              </a:rPr>
                            </m:ctrlPr>
                          </m:sSupPr>
                          <m:e>
                            <m:r>
                              <a:rPr lang="zh-CN" altLang="en-US" sz="2000">
                                <a:solidFill>
                                  <a:srgbClr val="CC0000"/>
                                </a:solidFill>
                                <a:latin typeface="Cambria Math" panose="02040503050406030204" pitchFamily="18" charset="0"/>
                              </a:rPr>
                              <m:t>𝜕</m:t>
                            </m:r>
                          </m:e>
                          <m:sup>
                            <m:r>
                              <a:rPr lang="zh-CN" altLang="en-US" sz="2000">
                                <a:solidFill>
                                  <a:srgbClr val="CC0000"/>
                                </a:solidFill>
                                <a:latin typeface="Cambria Math" panose="02040503050406030204" pitchFamily="18" charset="0"/>
                              </a:rPr>
                              <m:t>2</m:t>
                            </m:r>
                          </m:sup>
                        </m:sSup>
                        <m:r>
                          <a:rPr lang="en-US" altLang="zh-CN" sz="2000" b="0" i="1" smtClean="0">
                            <a:solidFill>
                              <a:srgbClr val="CC0000"/>
                            </a:solidFill>
                            <a:latin typeface="Cambria Math" panose="02040503050406030204" pitchFamily="18" charset="0"/>
                          </a:rPr>
                          <m:t>𝑣</m:t>
                        </m:r>
                      </m:num>
                      <m:den>
                        <m:r>
                          <a:rPr lang="zh-CN" altLang="en-US" sz="2000">
                            <a:solidFill>
                              <a:srgbClr val="CC0000"/>
                            </a:solidFill>
                            <a:latin typeface="Cambria Math" panose="02040503050406030204" pitchFamily="18" charset="0"/>
                          </a:rPr>
                          <m:t>𝜕</m:t>
                        </m:r>
                        <m:r>
                          <a:rPr lang="en-US" altLang="zh-CN" sz="2000" i="1">
                            <a:solidFill>
                              <a:srgbClr val="CC0000"/>
                            </a:solidFill>
                            <a:latin typeface="Cambria Math" panose="02040503050406030204" pitchFamily="18" charset="0"/>
                          </a:rPr>
                          <m:t>𝑥</m:t>
                        </m:r>
                        <m:r>
                          <a:rPr lang="zh-CN" altLang="en-US" sz="2000">
                            <a:solidFill>
                              <a:srgbClr val="CC0000"/>
                            </a:solidFill>
                            <a:latin typeface="Cambria Math" panose="02040503050406030204" pitchFamily="18" charset="0"/>
                          </a:rPr>
                          <m:t>𝜕</m:t>
                        </m:r>
                        <m:r>
                          <a:rPr lang="en-US" altLang="zh-CN" sz="2000" i="1">
                            <a:solidFill>
                              <a:srgbClr val="CC0000"/>
                            </a:solidFill>
                            <a:latin typeface="Cambria Math" panose="02040503050406030204" pitchFamily="18" charset="0"/>
                          </a:rPr>
                          <m:t>𝑦</m:t>
                        </m:r>
                      </m:den>
                    </m:f>
                    <m:r>
                      <a:rPr lang="zh-CN" altLang="en-US" sz="2000">
                        <a:solidFill>
                          <a:srgbClr val="CC0000"/>
                        </a:solidFill>
                        <a:latin typeface="Cambria Math" panose="02040503050406030204" pitchFamily="18" charset="0"/>
                      </a:rPr>
                      <m:t>⋅</m:t>
                    </m:r>
                    <m:f>
                      <m:fPr>
                        <m:ctrlPr>
                          <a:rPr lang="zh-CN" altLang="en-US" sz="2000" i="1">
                            <a:solidFill>
                              <a:srgbClr val="CC0000"/>
                            </a:solidFill>
                            <a:latin typeface="Cambria Math" panose="02040503050406030204" pitchFamily="18" charset="0"/>
                          </a:rPr>
                        </m:ctrlPr>
                      </m:fPr>
                      <m:num>
                        <m:r>
                          <a:rPr lang="zh-CN" altLang="en-US" sz="2000">
                            <a:solidFill>
                              <a:srgbClr val="CC0000"/>
                            </a:solidFill>
                            <a:latin typeface="Cambria Math" panose="02040503050406030204" pitchFamily="18" charset="0"/>
                          </a:rPr>
                          <m:t>𝜕</m:t>
                        </m:r>
                        <m:r>
                          <m:rPr>
                            <m:nor/>
                          </m:rPr>
                          <a:rPr lang="zh-CN" altLang="en-US" sz="2000" i="1">
                            <a:solidFill>
                              <a:srgbClr val="CC0000"/>
                            </a:solidFill>
                            <a:latin typeface="Cambria Math" panose="02040503050406030204" pitchFamily="18" charset="0"/>
                          </a:rPr>
                          <m:t> </m:t>
                        </m:r>
                        <m:r>
                          <a:rPr lang="en-US" altLang="zh-CN" sz="2000" i="1">
                            <a:solidFill>
                              <a:srgbClr val="CC0000"/>
                            </a:solidFill>
                            <a:latin typeface="Cambria Math" panose="02040503050406030204" pitchFamily="18" charset="0"/>
                          </a:rPr>
                          <m:t>𝑧</m:t>
                        </m:r>
                      </m:num>
                      <m:den>
                        <m:r>
                          <a:rPr lang="zh-CN" altLang="en-US" sz="2000">
                            <a:solidFill>
                              <a:srgbClr val="CC0000"/>
                            </a:solidFill>
                            <a:latin typeface="Cambria Math" panose="02040503050406030204" pitchFamily="18" charset="0"/>
                          </a:rPr>
                          <m:t>𝜕</m:t>
                        </m:r>
                        <m:r>
                          <m:rPr>
                            <m:nor/>
                          </m:rPr>
                          <a:rPr lang="zh-CN" altLang="en-US" sz="2000" i="1">
                            <a:solidFill>
                              <a:srgbClr val="CC0000"/>
                            </a:solidFill>
                            <a:latin typeface="Cambria Math" panose="02040503050406030204" pitchFamily="18" charset="0"/>
                          </a:rPr>
                          <m:t> </m:t>
                        </m:r>
                        <m:r>
                          <a:rPr lang="en-US" altLang="zh-CN" sz="2000" b="0" i="1" smtClean="0">
                            <a:solidFill>
                              <a:srgbClr val="CC0000"/>
                            </a:solidFill>
                            <a:latin typeface="Cambria Math" panose="02040503050406030204" pitchFamily="18" charset="0"/>
                          </a:rPr>
                          <m:t>𝑣</m:t>
                        </m:r>
                      </m:den>
                    </m:f>
                  </m:oMath>
                </a14:m>
                <a:r>
                  <a:rPr lang="zh-CN" altLang="en-US" sz="2000" dirty="0" smtClean="0"/>
                  <a:t> </a:t>
                </a:r>
                <a:endParaRPr lang="zh-CN" altLang="en-US" sz="2000" dirty="0"/>
              </a:p>
            </p:txBody>
          </p:sp>
        </mc:Choice>
        <mc:Fallback xmlns="">
          <p:sp>
            <p:nvSpPr>
              <p:cNvPr id="15" name="矩形 14"/>
              <p:cNvSpPr>
                <a:spLocks noRot="1" noChangeAspect="1" noMove="1" noResize="1" noEditPoints="1" noAdjustHandles="1" noChangeArrowheads="1" noChangeShapeType="1" noTextEdit="1"/>
              </p:cNvSpPr>
              <p:nvPr/>
            </p:nvSpPr>
            <p:spPr>
              <a:xfrm>
                <a:off x="2333256" y="5649420"/>
                <a:ext cx="8552393" cy="1121204"/>
              </a:xfrm>
              <a:prstGeom prst="rect">
                <a:avLst/>
              </a:prstGeom>
              <a:blipFill>
                <a:blip r:embed="rId11"/>
                <a:stretch>
                  <a:fillRect/>
                </a:stretch>
              </a:blipFill>
            </p:spPr>
            <p:txBody>
              <a:bodyPr/>
              <a:lstStyle/>
              <a:p>
                <a:r>
                  <a:rPr lang="zh-CN" altLang="en-US">
                    <a:noFill/>
                  </a:rPr>
                  <a:t> </a:t>
                </a:r>
              </a:p>
            </p:txBody>
          </p:sp>
        </mc:Fallback>
      </mc:AlternateContent>
      <p:cxnSp>
        <p:nvCxnSpPr>
          <p:cNvPr id="17" name="直接连接符 16"/>
          <p:cNvCxnSpPr/>
          <p:nvPr/>
        </p:nvCxnSpPr>
        <p:spPr>
          <a:xfrm>
            <a:off x="1699708" y="2420471"/>
            <a:ext cx="5163671" cy="43030"/>
          </a:xfrm>
          <a:prstGeom prst="line">
            <a:avLst/>
          </a:prstGeom>
          <a:ln w="12382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矩形 17"/>
              <p:cNvSpPr/>
              <p:nvPr/>
            </p:nvSpPr>
            <p:spPr>
              <a:xfrm>
                <a:off x="9136524" y="3028449"/>
                <a:ext cx="2717924" cy="499560"/>
              </a:xfrm>
              <a:prstGeom prst="rect">
                <a:avLst/>
              </a:prstGeom>
            </p:spPr>
            <p:txBody>
              <a:bodyPr wrap="none">
                <a:spAutoFit/>
              </a:bodyPr>
              <a:lstStyle/>
              <a:p>
                <a14:m>
                  <m:oMath xmlns:m="http://schemas.openxmlformats.org/officeDocument/2006/math">
                    <m:f>
                      <m:fPr>
                        <m:ctrlPr>
                          <a:rPr lang="zh-CN" altLang="en-US" i="1" smtClean="0">
                            <a:solidFill>
                              <a:srgbClr val="FF0000"/>
                            </a:solidFill>
                            <a:latin typeface="Cambria Math" panose="02040503050406030204" pitchFamily="18" charset="0"/>
                          </a:rPr>
                        </m:ctrlPr>
                      </m:fPr>
                      <m:num>
                        <m:r>
                          <a:rPr lang="zh-CN" altLang="en-US">
                            <a:solidFill>
                              <a:srgbClr val="FF0000"/>
                            </a:solidFill>
                            <a:latin typeface="Cambria Math" panose="02040503050406030204" pitchFamily="18" charset="0"/>
                          </a:rPr>
                          <m:t>𝜕</m:t>
                        </m:r>
                        <m:r>
                          <m:rPr>
                            <m:nor/>
                          </m:rPr>
                          <a:rPr lang="zh-CN" altLang="en-US" i="1">
                            <a:solidFill>
                              <a:srgbClr val="FF0000"/>
                            </a:solidFill>
                            <a:latin typeface="Cambria Math" panose="02040503050406030204" pitchFamily="18" charset="0"/>
                          </a:rPr>
                          <m:t> </m:t>
                        </m:r>
                        <m:r>
                          <a:rPr lang="zh-CN" altLang="en-US" i="1">
                            <a:solidFill>
                              <a:srgbClr val="FF0000"/>
                            </a:solidFill>
                            <a:latin typeface="Cambria Math" panose="02040503050406030204" pitchFamily="18" charset="0"/>
                          </a:rPr>
                          <m:t>𝑧</m:t>
                        </m:r>
                      </m:num>
                      <m:den>
                        <m:r>
                          <a:rPr lang="zh-CN" altLang="en-US">
                            <a:solidFill>
                              <a:srgbClr val="FF0000"/>
                            </a:solidFill>
                            <a:latin typeface="Cambria Math" panose="02040503050406030204" pitchFamily="18" charset="0"/>
                          </a:rPr>
                          <m:t>𝜕</m:t>
                        </m:r>
                        <m:r>
                          <m:rPr>
                            <m:nor/>
                          </m:rPr>
                          <a:rPr lang="zh-CN" altLang="en-US" i="1">
                            <a:solidFill>
                              <a:srgbClr val="FF0000"/>
                            </a:solidFill>
                            <a:latin typeface="Cambria Math" panose="02040503050406030204" pitchFamily="18" charset="0"/>
                          </a:rPr>
                          <m:t> </m:t>
                        </m:r>
                        <m:r>
                          <a:rPr lang="zh-CN" altLang="en-US" i="1">
                            <a:solidFill>
                              <a:srgbClr val="FF0000"/>
                            </a:solidFill>
                            <a:latin typeface="Cambria Math" panose="02040503050406030204" pitchFamily="18" charset="0"/>
                          </a:rPr>
                          <m:t>𝑢</m:t>
                        </m:r>
                      </m:den>
                    </m:f>
                    <m:r>
                      <a:rPr lang="zh-CN" altLang="en-US" i="1">
                        <a:solidFill>
                          <a:srgbClr val="FF0000"/>
                        </a:solidFill>
                        <a:latin typeface="Cambria Math" panose="02040503050406030204" pitchFamily="18" charset="0"/>
                      </a:rPr>
                      <m:t>和</m:t>
                    </m:r>
                    <m:f>
                      <m:fPr>
                        <m:ctrlPr>
                          <a:rPr lang="zh-CN" altLang="en-US" i="1">
                            <a:solidFill>
                              <a:srgbClr val="FF0000"/>
                            </a:solidFill>
                            <a:latin typeface="Cambria Math" panose="02040503050406030204" pitchFamily="18" charset="0"/>
                          </a:rPr>
                        </m:ctrlPr>
                      </m:fPr>
                      <m:num>
                        <m:r>
                          <a:rPr lang="zh-CN" altLang="en-US">
                            <a:solidFill>
                              <a:srgbClr val="FF0000"/>
                            </a:solidFill>
                            <a:latin typeface="Cambria Math" panose="02040503050406030204" pitchFamily="18" charset="0"/>
                          </a:rPr>
                          <m:t>𝜕</m:t>
                        </m:r>
                        <m:r>
                          <m:rPr>
                            <m:nor/>
                          </m:rPr>
                          <a:rPr lang="zh-CN" altLang="en-US" i="1">
                            <a:solidFill>
                              <a:srgbClr val="FF0000"/>
                            </a:solidFill>
                            <a:latin typeface="Cambria Math" panose="02040503050406030204" pitchFamily="18" charset="0"/>
                          </a:rPr>
                          <m:t> </m:t>
                        </m:r>
                        <m:r>
                          <a:rPr lang="zh-CN" altLang="en-US" i="1">
                            <a:solidFill>
                              <a:srgbClr val="FF0000"/>
                            </a:solidFill>
                            <a:latin typeface="Cambria Math" panose="02040503050406030204" pitchFamily="18" charset="0"/>
                          </a:rPr>
                          <m:t>𝑧</m:t>
                        </m:r>
                      </m:num>
                      <m:den>
                        <m:r>
                          <a:rPr lang="zh-CN" altLang="en-US">
                            <a:solidFill>
                              <a:srgbClr val="FF0000"/>
                            </a:solidFill>
                            <a:latin typeface="Cambria Math" panose="02040503050406030204" pitchFamily="18" charset="0"/>
                          </a:rPr>
                          <m:t>𝜕</m:t>
                        </m:r>
                        <m:r>
                          <m:rPr>
                            <m:nor/>
                          </m:rPr>
                          <a:rPr lang="zh-CN" altLang="en-US" i="1">
                            <a:solidFill>
                              <a:srgbClr val="FF0000"/>
                            </a:solidFill>
                            <a:latin typeface="Cambria Math" panose="02040503050406030204" pitchFamily="18" charset="0"/>
                          </a:rPr>
                          <m:t> </m:t>
                        </m:r>
                        <m:r>
                          <a:rPr lang="zh-CN" altLang="en-US" i="1">
                            <a:solidFill>
                              <a:srgbClr val="FF0000"/>
                            </a:solidFill>
                            <a:latin typeface="Cambria Math" panose="02040503050406030204" pitchFamily="18" charset="0"/>
                          </a:rPr>
                          <m:t>𝑣</m:t>
                        </m:r>
                      </m:den>
                    </m:f>
                    <m:r>
                      <a:rPr lang="zh-CN" altLang="en-US" i="1">
                        <a:solidFill>
                          <a:srgbClr val="FF0000"/>
                        </a:solidFill>
                        <a:latin typeface="Cambria Math" panose="02040503050406030204" pitchFamily="18" charset="0"/>
                      </a:rPr>
                      <m:t>是</m:t>
                    </m:r>
                  </m:oMath>
                </a14:m>
                <a:r>
                  <a:rPr lang="zh-CN" altLang="en-US" dirty="0" smtClean="0">
                    <a:solidFill>
                      <a:srgbClr val="FF0000"/>
                    </a:solidFill>
                  </a:rPr>
                  <a:t>关于</a:t>
                </a:r>
                <a14:m>
                  <m:oMath xmlns:m="http://schemas.openxmlformats.org/officeDocument/2006/math">
                    <m:r>
                      <a:rPr lang="en-US" altLang="zh-CN" i="1">
                        <a:solidFill>
                          <a:srgbClr val="FF0000"/>
                        </a:solidFill>
                        <a:latin typeface="Cambria Math" panose="02040503050406030204" pitchFamily="18" charset="0"/>
                      </a:rPr>
                      <m:t>𝑢</m:t>
                    </m:r>
                    <m:r>
                      <a:rPr lang="zh-CN" altLang="en-US">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𝑣</m:t>
                    </m:r>
                  </m:oMath>
                </a14:m>
                <a:r>
                  <a:rPr lang="zh-CN" altLang="en-US" dirty="0" smtClean="0">
                    <a:solidFill>
                      <a:srgbClr val="FF0000"/>
                    </a:solidFill>
                  </a:rPr>
                  <a:t>的函数</a:t>
                </a:r>
                <a:endParaRPr lang="zh-CN" altLang="en-US" dirty="0">
                  <a:solidFill>
                    <a:srgbClr val="FF0000"/>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9136524" y="3028449"/>
                <a:ext cx="2717924" cy="499560"/>
              </a:xfrm>
              <a:prstGeom prst="rect">
                <a:avLst/>
              </a:prstGeom>
              <a:blipFill>
                <a:blip r:embed="rId12"/>
                <a:stretch>
                  <a:fillRect r="-1345" b="-24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9136524" y="3543134"/>
                <a:ext cx="2716513" cy="776559"/>
              </a:xfrm>
              <a:prstGeom prst="rect">
                <a:avLst/>
              </a:prstGeom>
            </p:spPr>
            <p:txBody>
              <a:bodyPr wrap="none">
                <a:spAutoFit/>
              </a:bodyPr>
              <a:lstStyle/>
              <a:p>
                <a14:m>
                  <m:oMath xmlns:m="http://schemas.openxmlformats.org/officeDocument/2006/math">
                    <m:f>
                      <m:fPr>
                        <m:ctrlPr>
                          <a:rPr lang="zh-CN" altLang="en-US" i="1" smtClean="0">
                            <a:solidFill>
                              <a:srgbClr val="FF0000"/>
                            </a:solidFill>
                            <a:latin typeface="Cambria Math" panose="02040503050406030204" pitchFamily="18" charset="0"/>
                          </a:rPr>
                        </m:ctrlPr>
                      </m:fPr>
                      <m:num>
                        <m:r>
                          <a:rPr lang="zh-CN" altLang="en-US">
                            <a:solidFill>
                              <a:srgbClr val="FF0000"/>
                            </a:solidFill>
                            <a:latin typeface="Cambria Math" panose="02040503050406030204" pitchFamily="18" charset="0"/>
                          </a:rPr>
                          <m:t>𝜕</m:t>
                        </m:r>
                        <m:r>
                          <m:rPr>
                            <m:nor/>
                          </m:rPr>
                          <a:rPr lang="zh-CN" altLang="en-US" i="1">
                            <a:solidFill>
                              <a:srgbClr val="FF0000"/>
                            </a:solidFill>
                            <a:latin typeface="Cambria Math" panose="02040503050406030204" pitchFamily="18" charset="0"/>
                          </a:rPr>
                          <m:t> </m:t>
                        </m:r>
                        <m:r>
                          <a:rPr lang="zh-CN" altLang="en-US" i="1">
                            <a:solidFill>
                              <a:srgbClr val="FF0000"/>
                            </a:solidFill>
                            <a:latin typeface="Cambria Math" panose="02040503050406030204" pitchFamily="18" charset="0"/>
                          </a:rPr>
                          <m:t>𝑢</m:t>
                        </m:r>
                      </m:num>
                      <m:den>
                        <m:r>
                          <a:rPr lang="zh-CN" altLang="en-US">
                            <a:solidFill>
                              <a:srgbClr val="FF0000"/>
                            </a:solidFill>
                            <a:latin typeface="Cambria Math" panose="02040503050406030204" pitchFamily="18" charset="0"/>
                          </a:rPr>
                          <m:t>𝜕</m:t>
                        </m:r>
                        <m:r>
                          <m:rPr>
                            <m:nor/>
                          </m:rPr>
                          <a:rPr lang="zh-CN" altLang="en-US" i="1">
                            <a:solidFill>
                              <a:srgbClr val="FF0000"/>
                            </a:solidFill>
                            <a:latin typeface="Cambria Math" panose="02040503050406030204" pitchFamily="18" charset="0"/>
                          </a:rPr>
                          <m:t> </m:t>
                        </m:r>
                        <m:r>
                          <a:rPr lang="en-US" altLang="zh-CN" i="1">
                            <a:solidFill>
                              <a:srgbClr val="FF0000"/>
                            </a:solidFill>
                            <a:latin typeface="Cambria Math" panose="02040503050406030204" pitchFamily="18" charset="0"/>
                          </a:rPr>
                          <m:t>𝑥</m:t>
                        </m:r>
                      </m:den>
                    </m:f>
                    <m:r>
                      <a:rPr lang="zh-CN" altLang="en-US" i="1">
                        <a:solidFill>
                          <a:srgbClr val="FF0000"/>
                        </a:solidFill>
                        <a:latin typeface="Cambria Math" panose="02040503050406030204" pitchFamily="18" charset="0"/>
                      </a:rPr>
                      <m:t>和</m:t>
                    </m:r>
                    <m:f>
                      <m:fPr>
                        <m:ctrlPr>
                          <a:rPr lang="zh-CN" altLang="en-US" i="1">
                            <a:solidFill>
                              <a:srgbClr val="FF0000"/>
                            </a:solidFill>
                            <a:latin typeface="Cambria Math" panose="02040503050406030204" pitchFamily="18" charset="0"/>
                          </a:rPr>
                        </m:ctrlPr>
                      </m:fPr>
                      <m:num>
                        <m:r>
                          <a:rPr lang="zh-CN" altLang="en-US">
                            <a:solidFill>
                              <a:srgbClr val="FF0000"/>
                            </a:solidFill>
                            <a:latin typeface="Cambria Math" panose="02040503050406030204" pitchFamily="18" charset="0"/>
                          </a:rPr>
                          <m:t>𝜕</m:t>
                        </m:r>
                        <m:r>
                          <m:rPr>
                            <m:nor/>
                          </m:rPr>
                          <a:rPr lang="zh-CN" altLang="en-US" i="1">
                            <a:solidFill>
                              <a:srgbClr val="FF0000"/>
                            </a:solidFill>
                            <a:latin typeface="Cambria Math" panose="02040503050406030204" pitchFamily="18" charset="0"/>
                          </a:rPr>
                          <m:t> </m:t>
                        </m:r>
                        <m:r>
                          <a:rPr lang="zh-CN" altLang="en-US" i="1">
                            <a:solidFill>
                              <a:srgbClr val="FF0000"/>
                            </a:solidFill>
                            <a:latin typeface="Cambria Math" panose="02040503050406030204" pitchFamily="18" charset="0"/>
                          </a:rPr>
                          <m:t>𝑣</m:t>
                        </m:r>
                      </m:num>
                      <m:den>
                        <m:r>
                          <a:rPr lang="zh-CN" altLang="en-US">
                            <a:solidFill>
                              <a:srgbClr val="FF0000"/>
                            </a:solidFill>
                            <a:latin typeface="Cambria Math" panose="02040503050406030204" pitchFamily="18" charset="0"/>
                          </a:rPr>
                          <m:t>𝜕</m:t>
                        </m:r>
                        <m:r>
                          <m:rPr>
                            <m:nor/>
                          </m:rPr>
                          <a:rPr lang="zh-CN" altLang="en-US" i="1">
                            <a:solidFill>
                              <a:srgbClr val="FF0000"/>
                            </a:solidFill>
                            <a:latin typeface="Cambria Math" panose="02040503050406030204" pitchFamily="18" charset="0"/>
                          </a:rPr>
                          <m:t> </m:t>
                        </m:r>
                        <m:r>
                          <a:rPr lang="en-US" altLang="zh-CN" i="1">
                            <a:solidFill>
                              <a:srgbClr val="FF0000"/>
                            </a:solidFill>
                            <a:latin typeface="Cambria Math" panose="02040503050406030204" pitchFamily="18" charset="0"/>
                          </a:rPr>
                          <m:t>𝑥</m:t>
                        </m:r>
                      </m:den>
                    </m:f>
                    <m:r>
                      <a:rPr lang="zh-CN" altLang="en-US" i="1">
                        <a:solidFill>
                          <a:srgbClr val="FF0000"/>
                        </a:solidFill>
                        <a:latin typeface="Cambria Math" panose="02040503050406030204" pitchFamily="18" charset="0"/>
                      </a:rPr>
                      <m:t>是</m:t>
                    </m:r>
                  </m:oMath>
                </a14:m>
                <a:r>
                  <a:rPr lang="zh-CN" altLang="en-US" dirty="0" smtClean="0">
                    <a:solidFill>
                      <a:srgbClr val="FF0000"/>
                    </a:solidFill>
                  </a:rPr>
                  <a:t>关于</a:t>
                </a:r>
                <a14:m>
                  <m:oMath xmlns:m="http://schemas.openxmlformats.org/officeDocument/2006/math">
                    <m:r>
                      <a:rPr lang="en-US" altLang="zh-CN" b="0" i="1" smtClean="0">
                        <a:solidFill>
                          <a:srgbClr val="FF0000"/>
                        </a:solidFill>
                        <a:latin typeface="Cambria Math" panose="02040503050406030204" pitchFamily="18" charset="0"/>
                      </a:rPr>
                      <m:t>𝑥</m:t>
                    </m:r>
                    <m:r>
                      <a:rPr lang="zh-CN" altLang="en-US">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𝑦</m:t>
                    </m:r>
                  </m:oMath>
                </a14:m>
                <a:r>
                  <a:rPr lang="zh-CN" altLang="en-US" dirty="0" smtClean="0">
                    <a:solidFill>
                      <a:srgbClr val="FF0000"/>
                    </a:solidFill>
                  </a:rPr>
                  <a:t>的函数</a:t>
                </a:r>
                <a:endParaRPr lang="en-US" altLang="zh-CN" dirty="0" smtClean="0">
                  <a:solidFill>
                    <a:srgbClr val="FF0000"/>
                  </a:solidFill>
                </a:endParaRPr>
              </a:p>
              <a:p>
                <a:r>
                  <a:rPr lang="zh-CN" altLang="en-US" dirty="0" smtClean="0">
                    <a:solidFill>
                      <a:srgbClr val="FF0000"/>
                    </a:solidFill>
                  </a:rPr>
                  <a:t>      </a:t>
                </a:r>
                <a:r>
                  <a:rPr lang="zh-CN" altLang="en-US" dirty="0" smtClean="0">
                    <a:solidFill>
                      <a:srgbClr val="0000FF"/>
                    </a:solidFill>
                  </a:rPr>
                  <a:t>理清函数关系</a:t>
                </a:r>
                <a:endParaRPr lang="zh-CN" altLang="en-US" dirty="0">
                  <a:solidFill>
                    <a:srgbClr val="0000FF"/>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9136524" y="3543134"/>
                <a:ext cx="2716513" cy="776559"/>
              </a:xfrm>
              <a:prstGeom prst="rect">
                <a:avLst/>
              </a:prstGeom>
              <a:blipFill>
                <a:blip r:embed="rId13"/>
                <a:stretch>
                  <a:fillRect r="-1573" b="-93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369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1"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500" fill="hold"/>
                                        <p:tgtEl>
                                          <p:spTgt spid="15"/>
                                        </p:tgtEl>
                                        <p:attrNameLst>
                                          <p:attrName>ppt_x</p:attrName>
                                        </p:attrNameLst>
                                      </p:cBhvr>
                                      <p:tavLst>
                                        <p:tav tm="0">
                                          <p:val>
                                            <p:strVal val="#ppt_x"/>
                                          </p:val>
                                        </p:tav>
                                        <p:tav tm="100000">
                                          <p:val>
                                            <p:strVal val="#ppt_x"/>
                                          </p:val>
                                        </p:tav>
                                      </p:tavLst>
                                    </p:anim>
                                    <p:anim calcmode="lin" valueType="num">
                                      <p:cBhvr additive="base">
                                        <p:cTn id="45"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animBg="1"/>
      <p:bldP spid="18" grpId="0"/>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p:sp>
        <p:nvSpPr>
          <p:cNvPr id="3" name="矩形 2"/>
          <p:cNvSpPr/>
          <p:nvPr/>
        </p:nvSpPr>
        <p:spPr>
          <a:xfrm>
            <a:off x="1217592" y="489101"/>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5</a:t>
            </a:r>
            <a:r>
              <a:rPr lang="en-US" altLang="zh-CN" sz="2400" b="1" dirty="0" smtClean="0">
                <a:solidFill>
                  <a:prstClr val="black"/>
                </a:solidFill>
                <a:ea typeface="黑体" panose="02010609060101010101" pitchFamily="49" charset="-122"/>
              </a:rPr>
              <a:t> </a:t>
            </a:r>
            <a:endParaRPr lang="zh-CN" altLang="en-US" sz="1600" dirty="0"/>
          </a:p>
        </p:txBody>
      </p:sp>
      <mc:AlternateContent xmlns:mc="http://schemas.openxmlformats.org/markup-compatibility/2006" xmlns:a14="http://schemas.microsoft.com/office/drawing/2010/main">
        <mc:Choice Requires="a14">
          <p:sp>
            <p:nvSpPr>
              <p:cNvPr id="4" name="矩形 3"/>
              <p:cNvSpPr/>
              <p:nvPr/>
            </p:nvSpPr>
            <p:spPr>
              <a:xfrm>
                <a:off x="1968118" y="365125"/>
                <a:ext cx="10202537" cy="709618"/>
              </a:xfrm>
              <a:prstGeom prst="rect">
                <a:avLst/>
              </a:prstGeom>
            </p:spPr>
            <p:txBody>
              <a:bodyPr wrap="none">
                <a:spAutoFit/>
              </a:bodyPr>
              <a:lstStyle/>
              <a:p>
                <a:r>
                  <a:rPr lang="zh-CN" altLang="en-US" sz="2400" dirty="0" smtClean="0">
                    <a:solidFill>
                      <a:prstClr val="black"/>
                    </a:solidFill>
                  </a:rPr>
                  <a:t>设</a:t>
                </a:r>
                <a14:m>
                  <m:oMath xmlns:m="http://schemas.openxmlformats.org/officeDocument/2006/math">
                    <m:r>
                      <a:rPr lang="zh-CN" altLang="en-US"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𝑣</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𝜑</m:t>
                    </m:r>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𝑣</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𝜓</m:t>
                    </m:r>
                    <m:r>
                      <m:rPr>
                        <m:nor/>
                      </m:rPr>
                      <a:rPr lang="zh-CN" altLang="en-US" sz="2400" i="1">
                        <a:solidFill>
                          <a:prstClr val="black"/>
                        </a:solidFill>
                        <a:latin typeface="Cambria Math" panose="02040503050406030204" pitchFamily="18" charset="0"/>
                      </a:rPr>
                      <m:t>​</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oMath>
                </a14:m>
                <a:r>
                  <a:rPr lang="zh-CN" altLang="en-US" sz="2400" dirty="0" smtClean="0">
                    <a:solidFill>
                      <a:prstClr val="black"/>
                    </a:solidFill>
                  </a:rPr>
                  <a:t>均具有二阶连续偏导数，求</a:t>
                </a:r>
                <a14:m>
                  <m:oMath xmlns:m="http://schemas.openxmlformats.org/officeDocument/2006/math">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den>
                    </m:f>
                  </m:oMath>
                </a14:m>
                <a:r>
                  <a:rPr lang="zh-CN" altLang="en-US" sz="2400" dirty="0" smtClean="0">
                    <a:solidFill>
                      <a:prstClr val="black"/>
                    </a:solidFill>
                  </a:rPr>
                  <a:t>。 </a:t>
                </a:r>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1968118" y="365125"/>
                <a:ext cx="10202537" cy="709618"/>
              </a:xfrm>
              <a:prstGeom prst="rect">
                <a:avLst/>
              </a:prstGeom>
              <a:blipFill>
                <a:blip r:embed="rId2"/>
                <a:stretch>
                  <a:fillRect l="-956"/>
                </a:stretch>
              </a:blipFill>
            </p:spPr>
            <p:txBody>
              <a:bodyPr/>
              <a:lstStyle/>
              <a:p>
                <a:r>
                  <a:rPr lang="zh-CN" altLang="en-US">
                    <a:noFill/>
                  </a:rPr>
                  <a:t> </a:t>
                </a:r>
              </a:p>
            </p:txBody>
          </p:sp>
        </mc:Fallback>
      </mc:AlternateContent>
      <p:sp>
        <p:nvSpPr>
          <p:cNvPr id="5" name="Text Box 5"/>
          <p:cNvSpPr txBox="1">
            <a:spLocks noChangeArrowheads="1"/>
          </p:cNvSpPr>
          <p:nvPr/>
        </p:nvSpPr>
        <p:spPr bwMode="auto">
          <a:xfrm>
            <a:off x="1217592" y="1034109"/>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6" name="矩形 5"/>
              <p:cNvSpPr/>
              <p:nvPr/>
            </p:nvSpPr>
            <p:spPr>
              <a:xfrm>
                <a:off x="1968118" y="950766"/>
                <a:ext cx="2963825" cy="635046"/>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𝑥</m:t>
                        </m:r>
                      </m:den>
                    </m:f>
                    <m:r>
                      <a:rPr lang="zh-CN" altLang="en-US" sz="2400" i="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i="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a:rPr lang="zh-CN" altLang="en-US" sz="2400" i="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𝑢</m:t>
                        </m:r>
                      </m:den>
                    </m:f>
                    <m:r>
                      <a:rPr lang="zh-CN" altLang="en-US" sz="2400" i="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𝑢</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𝑥</m:t>
                        </m:r>
                      </m:den>
                    </m:f>
                    <m:r>
                      <a:rPr lang="zh-CN" altLang="en-US" sz="2400" i="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i="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a:rPr lang="zh-CN" altLang="en-US" sz="2400" i="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𝑣</m:t>
                        </m:r>
                      </m:den>
                    </m:f>
                    <m:r>
                      <a:rPr lang="zh-CN" altLang="en-US" sz="2400" i="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𝑣</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𝑥</m:t>
                        </m:r>
                      </m:den>
                    </m:f>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1968118" y="950766"/>
                <a:ext cx="2963825" cy="63504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5504370" y="950445"/>
                <a:ext cx="5911747" cy="635367"/>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den>
                    </m:f>
                    <m:r>
                      <a:rPr lang="zh-CN" altLang="en-US" sz="2400" i="1">
                        <a:solidFill>
                          <a:prstClr val="black"/>
                        </a:solidFill>
                        <a:latin typeface="Cambria Math" panose="02040503050406030204" pitchFamily="18" charset="0"/>
                      </a:rPr>
                      <m:t>与</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𝑣</m:t>
                        </m:r>
                      </m:den>
                    </m:f>
                  </m:oMath>
                </a14:m>
                <a:r>
                  <a:rPr lang="zh-CN" altLang="en-US" sz="2400" dirty="0" smtClean="0"/>
                  <a:t>是</a:t>
                </a:r>
                <a14:m>
                  <m:oMath xmlns:m="http://schemas.openxmlformats.org/officeDocument/2006/math">
                    <m:r>
                      <a:rPr lang="en-US" altLang="zh-CN" sz="2400" i="1">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𝑣</m:t>
                    </m:r>
                  </m:oMath>
                </a14:m>
                <a:r>
                  <a:rPr lang="zh-CN" altLang="en-US" sz="2400" dirty="0" smtClean="0"/>
                  <a:t>的函数，</a:t>
                </a:r>
                <a14:m>
                  <m:oMath xmlns:m="http://schemas.openxmlformats.org/officeDocument/2006/math">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zh-CN" altLang="en-US" sz="2400" i="1" smtClean="0">
                        <a:solidFill>
                          <a:prstClr val="black"/>
                        </a:solidFill>
                        <a:latin typeface="Cambria Math" panose="02040503050406030204" pitchFamily="18" charset="0"/>
                      </a:rPr>
                      <m:t>与</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𝑣</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oMath>
                </a14:m>
                <a:r>
                  <a:rPr lang="zh-CN" altLang="en-US" sz="2400" dirty="0"/>
                  <a:t>是</a:t>
                </a:r>
                <a14:m>
                  <m:oMath xmlns:m="http://schemas.openxmlformats.org/officeDocument/2006/math">
                    <m:r>
                      <a:rPr lang="en-US" altLang="zh-CN" sz="2400" b="0" i="1" smtClean="0">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oMath>
                </a14:m>
                <a:r>
                  <a:rPr lang="zh-CN" altLang="en-US" sz="2400" dirty="0"/>
                  <a:t>的函数</a:t>
                </a:r>
              </a:p>
            </p:txBody>
          </p:sp>
        </mc:Choice>
        <mc:Fallback xmlns="">
          <p:sp>
            <p:nvSpPr>
              <p:cNvPr id="7" name="矩形 6"/>
              <p:cNvSpPr>
                <a:spLocks noRot="1" noChangeAspect="1" noMove="1" noResize="1" noEditPoints="1" noAdjustHandles="1" noChangeArrowheads="1" noChangeShapeType="1" noTextEdit="1"/>
              </p:cNvSpPr>
              <p:nvPr/>
            </p:nvSpPr>
            <p:spPr>
              <a:xfrm>
                <a:off x="5504370" y="950445"/>
                <a:ext cx="5911747" cy="635367"/>
              </a:xfrm>
              <a:prstGeom prst="rect">
                <a:avLst/>
              </a:prstGeom>
              <a:blipFill>
                <a:blip r:embed="rId4"/>
                <a:stretch>
                  <a:fillRect r="-619" b="-4808"/>
                </a:stretch>
              </a:blipFill>
            </p:spPr>
            <p:txBody>
              <a:bodyPr/>
              <a:lstStyle/>
              <a:p>
                <a:r>
                  <a:rPr lang="zh-CN" altLang="en-US">
                    <a:noFill/>
                  </a:rPr>
                  <a:t> </a:t>
                </a:r>
              </a:p>
            </p:txBody>
          </p:sp>
        </mc:Fallback>
      </mc:AlternateContent>
      <p:sp>
        <p:nvSpPr>
          <p:cNvPr id="8" name="矩形 7"/>
          <p:cNvSpPr/>
          <p:nvPr/>
        </p:nvSpPr>
        <p:spPr>
          <a:xfrm>
            <a:off x="1968118" y="1709788"/>
            <a:ext cx="2339102" cy="461665"/>
          </a:xfrm>
          <a:prstGeom prst="rect">
            <a:avLst/>
          </a:prstGeom>
        </p:spPr>
        <p:txBody>
          <a:bodyPr wrap="none">
            <a:spAutoFit/>
          </a:bodyPr>
          <a:lstStyle/>
          <a:p>
            <a:r>
              <a:rPr lang="zh-CN" altLang="en-US" sz="2400" dirty="0" smtClean="0">
                <a:solidFill>
                  <a:prstClr val="black"/>
                </a:solidFill>
              </a:rPr>
              <a:t>法三：间接运算</a:t>
            </a:r>
            <a:endParaRPr lang="zh-CN" altLang="en-US" dirty="0"/>
          </a:p>
        </p:txBody>
      </p:sp>
      <mc:AlternateContent xmlns:mc="http://schemas.openxmlformats.org/markup-compatibility/2006" xmlns:a14="http://schemas.microsoft.com/office/drawing/2010/main">
        <mc:Choice Requires="a14">
          <p:sp>
            <p:nvSpPr>
              <p:cNvPr id="9" name="矩形 8"/>
              <p:cNvSpPr/>
              <p:nvPr/>
            </p:nvSpPr>
            <p:spPr>
              <a:xfrm>
                <a:off x="4445527" y="1582031"/>
                <a:ext cx="5844485" cy="645048"/>
              </a:xfrm>
              <a:prstGeom prst="rect">
                <a:avLst/>
              </a:prstGeom>
            </p:spPr>
            <p:txBody>
              <a:bodyPr wrap="none">
                <a:spAutoFit/>
              </a:bodyPr>
              <a:lstStyle/>
              <a:p>
                <a14:m>
                  <m:oMath xmlns:m="http://schemas.openxmlformats.org/officeDocument/2006/math">
                    <m:r>
                      <a:rPr lang="en-US" altLang="zh-CN" sz="2400" b="0" i="1" smtClean="0">
                        <a:solidFill>
                          <a:srgbClr val="FF0000"/>
                        </a:solidFill>
                        <a:latin typeface="Cambria Math" panose="02040503050406030204" pitchFamily="18" charset="0"/>
                      </a:rPr>
                      <m:t>𝑤</m:t>
                    </m:r>
                    <m:r>
                      <a:rPr lang="zh-CN" altLang="en-US" sz="2400">
                        <a:solidFill>
                          <a:srgbClr val="FF0000"/>
                        </a:solidFill>
                        <a:latin typeface="Cambria Math" panose="02040503050406030204" pitchFamily="18" charset="0"/>
                      </a:rPr>
                      <m:t>=</m:t>
                    </m:r>
                    <m:f>
                      <m:fPr>
                        <m:ctrlPr>
                          <a:rPr lang="zh-CN" altLang="en-US" sz="2400" i="1">
                            <a:solidFill>
                              <a:srgbClr val="FF0000"/>
                            </a:solidFill>
                            <a:latin typeface="Cambria Math" panose="02040503050406030204" pitchFamily="18" charset="0"/>
                          </a:rPr>
                        </m:ctrlPr>
                      </m:fPr>
                      <m:num>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zh-CN" altLang="en-US" sz="2400" i="1">
                            <a:solidFill>
                              <a:srgbClr val="FF0000"/>
                            </a:solidFill>
                            <a:latin typeface="Cambria Math" panose="02040503050406030204" pitchFamily="18" charset="0"/>
                          </a:rPr>
                          <m:t>𝑧</m:t>
                        </m:r>
                      </m:num>
                      <m:den>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𝑥</m:t>
                        </m:r>
                      </m:den>
                    </m:f>
                    <m:r>
                      <a:rPr lang="zh-CN" altLang="en-US" sz="240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𝐹</m:t>
                    </m:r>
                    <m:d>
                      <m:dPr>
                        <m:ctrlPr>
                          <a:rPr lang="zh-CN" altLang="en-US" sz="2400" b="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𝑢</m:t>
                        </m:r>
                        <m:r>
                          <a:rPr lang="zh-CN" altLang="en-US"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𝑣</m:t>
                        </m:r>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𝑥</m:t>
                        </m:r>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𝑦</m:t>
                        </m:r>
                      </m:e>
                    </m:d>
                    <m:r>
                      <a:rPr lang="zh-CN" altLang="en-US" sz="2400">
                        <a:solidFill>
                          <a:prstClr val="black"/>
                        </a:solidFill>
                        <a:latin typeface="Cambria Math" panose="02040503050406030204" pitchFamily="18" charset="0"/>
                      </a:rPr>
                      <m:t>=</m:t>
                    </m:r>
                    <m:d>
                      <m:dPr>
                        <m:ctrlPr>
                          <a:rPr lang="en-US" altLang="zh-CN" sz="2400" i="1" smtClean="0">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𝑣</m:t>
                            </m:r>
                          </m:den>
                        </m:f>
                      </m:e>
                    </m:d>
                    <m:r>
                      <a:rPr lang="en-US" altLang="zh-CN" sz="2400" i="1" smtClean="0">
                        <a:solidFill>
                          <a:prstClr val="black"/>
                        </a:solidFill>
                        <a:latin typeface="Cambria Math" panose="02040503050406030204" pitchFamily="18" charset="0"/>
                        <a:ea typeface="Cambria Math" panose="02040503050406030204" pitchFamily="18" charset="0"/>
                      </a:rPr>
                      <m:t>∙</m:t>
                    </m:r>
                    <m:d>
                      <m:dPr>
                        <m:ctrlPr>
                          <a:rPr lang="en-US" altLang="zh-CN" sz="2400" i="1" smtClean="0">
                            <a:solidFill>
                              <a:prstClr val="black"/>
                            </a:solidFill>
                            <a:latin typeface="Cambria Math" panose="02040503050406030204" pitchFamily="18" charset="0"/>
                            <a:ea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𝑣</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e>
                    </m:d>
                  </m:oMath>
                </a14:m>
                <a:r>
                  <a:rPr lang="zh-CN" altLang="en-US" dirty="0" smtClean="0">
                    <a:solidFill>
                      <a:srgbClr val="FF0000"/>
                    </a:solidFill>
                  </a:rPr>
                  <a:t> </a:t>
                </a:r>
                <a:endParaRPr lang="zh-CN" altLang="en-US" dirty="0">
                  <a:solidFill>
                    <a:srgbClr val="FF0000"/>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4445527" y="1582031"/>
                <a:ext cx="5844485" cy="64504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968118" y="2418442"/>
                <a:ext cx="5348644" cy="677108"/>
              </a:xfrm>
              <a:prstGeom prst="rect">
                <a:avLst/>
              </a:prstGeom>
            </p:spPr>
            <p:txBody>
              <a:bodyPr wrap="non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𝑤</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𝑦</m:t>
                        </m:r>
                      </m:den>
                    </m:f>
                    <m:r>
                      <a:rPr lang="en-US" altLang="zh-CN" sz="2400" i="1">
                        <a:solidFill>
                          <a:prstClr val="black"/>
                        </a:solidFill>
                        <a:latin typeface="Cambria Math" panose="02040503050406030204" pitchFamily="18" charset="0"/>
                      </a:rPr>
                      <m:t>=</m:t>
                    </m:r>
                    <m:d>
                      <m:dPr>
                        <m:ctrlPr>
                          <a:rPr lang="en-US" altLang="zh-CN" sz="2400" i="1" smtClean="0">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𝑢</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𝑣</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b="0" i="1" smtClean="0">
                            <a:solidFill>
                              <a:prstClr val="black"/>
                            </a:solidFill>
                            <a:latin typeface="Cambria Math" panose="02040503050406030204" pitchFamily="18" charset="0"/>
                          </a:rPr>
                          <m:t>,</m:t>
                        </m:r>
                        <m:f>
                          <m:fPr>
                            <m:ctrlPr>
                              <a:rPr lang="zh-CN" altLang="en-US" sz="2400" i="1" smtClean="0">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𝐹</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𝑦</m:t>
                            </m:r>
                          </m:den>
                        </m:f>
                      </m:e>
                    </m:d>
                    <m:r>
                      <a:rPr lang="zh-CN" altLang="en-US" sz="2400">
                        <a:solidFill>
                          <a:prstClr val="black"/>
                        </a:solidFill>
                        <a:latin typeface="Cambria Math" panose="02040503050406030204" pitchFamily="18" charset="0"/>
                      </a:rPr>
                      <m:t>⋅</m:t>
                    </m:r>
                    <m:d>
                      <m:dPr>
                        <m:ctrlPr>
                          <a:rPr lang="en-US" altLang="zh-CN" sz="2400" i="1" smtClean="0">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𝑣</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f>
                          <m:fPr>
                            <m:ctrlPr>
                              <a:rPr lang="zh-CN" altLang="en-US" sz="2400" i="1" smtClean="0">
                                <a:solidFill>
                                  <a:srgbClr val="FF0000"/>
                                </a:solidFill>
                                <a:latin typeface="Cambria Math" panose="02040503050406030204" pitchFamily="18" charset="0"/>
                              </a:rPr>
                            </m:ctrlPr>
                          </m:fPr>
                          <m:num>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𝑥</m:t>
                            </m:r>
                          </m:num>
                          <m:den>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e>
                    </m:d>
                    <m:r>
                      <a:rPr lang="en-US" altLang="zh-CN" sz="2400" b="0" i="1" smtClean="0">
                        <a:solidFill>
                          <a:prstClr val="black"/>
                        </a:solidFill>
                        <a:latin typeface="Cambria Math" panose="02040503050406030204" pitchFamily="18" charset="0"/>
                      </a:rPr>
                      <m:t> </m:t>
                    </m:r>
                  </m:oMath>
                </a14:m>
                <a:r>
                  <a:rPr lang="zh-CN" altLang="en-US" sz="2400" dirty="0" smtClean="0"/>
                  <a:t> </a:t>
                </a:r>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1968118" y="2418442"/>
                <a:ext cx="5348644" cy="67710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727924" y="3195159"/>
                <a:ext cx="10442731" cy="1271245"/>
              </a:xfrm>
              <a:prstGeom prst="rect">
                <a:avLst/>
              </a:prstGeom>
            </p:spPr>
            <p:txBody>
              <a:bodyPr wrap="none">
                <a:spAutoFit/>
              </a:bodyPr>
              <a:lstStyle/>
              <a:p>
                <a14:m>
                  <m:oMath xmlns:m="http://schemas.openxmlformats.org/officeDocument/2006/math">
                    <m:r>
                      <a:rPr lang="en-US" altLang="zh-CN" sz="2000" i="1" smtClean="0">
                        <a:solidFill>
                          <a:prstClr val="black"/>
                        </a:solidFill>
                        <a:latin typeface="Cambria Math" panose="02040503050406030204" pitchFamily="18" charset="0"/>
                      </a:rPr>
                      <m:t>=</m:t>
                    </m:r>
                    <m:d>
                      <m:dPr>
                        <m:ctrlPr>
                          <a:rPr lang="en-US" altLang="zh-CN" sz="2000" i="1">
                            <a:solidFill>
                              <a:prstClr val="black"/>
                            </a:solidFill>
                            <a:latin typeface="Cambria Math" panose="02040503050406030204" pitchFamily="18" charset="0"/>
                          </a:rPr>
                        </m:ctrlPr>
                      </m:dPr>
                      <m:e>
                        <m:d>
                          <m:dPr>
                            <m:ctrlPr>
                              <a:rPr lang="en-US" altLang="zh-CN" sz="2000" i="1">
                                <a:solidFill>
                                  <a:prstClr val="black"/>
                                </a:solidFill>
                                <a:latin typeface="Cambria Math" panose="02040503050406030204" pitchFamily="18" charset="0"/>
                              </a:rPr>
                            </m:ctrlPr>
                          </m:dPr>
                          <m:e>
                            <m:f>
                              <m:fPr>
                                <m:ctrlPr>
                                  <a:rPr lang="zh-CN" altLang="en-US" sz="2000" i="1">
                                    <a:solidFill>
                                      <a:prstClr val="black"/>
                                    </a:solidFill>
                                    <a:latin typeface="Cambria Math" panose="02040503050406030204" pitchFamily="18" charset="0"/>
                                  </a:rPr>
                                </m:ctrlPr>
                              </m:fPr>
                              <m:num>
                                <m:r>
                                  <m:rPr>
                                    <m:nor/>
                                  </m:rPr>
                                  <a:rPr lang="zh-CN" altLang="en-US" sz="2000" i="1">
                                    <a:solidFill>
                                      <a:prstClr val="black"/>
                                    </a:solidFill>
                                    <a:latin typeface="Cambria Math" panose="02040503050406030204" pitchFamily="18" charset="0"/>
                                  </a:rPr>
                                  <m:t> </m:t>
                                </m:r>
                                <m:sSup>
                                  <m:sSupPr>
                                    <m:ctrlPr>
                                      <a:rPr lang="en-US" altLang="zh-CN" sz="2000" i="1" smtClean="0">
                                        <a:solidFill>
                                          <a:prstClr val="black"/>
                                        </a:solidFill>
                                        <a:latin typeface="Cambria Math" panose="02040503050406030204" pitchFamily="18" charset="0"/>
                                      </a:rPr>
                                    </m:ctrlPr>
                                  </m:sSupPr>
                                  <m:e>
                                    <m:r>
                                      <a:rPr lang="zh-CN" altLang="en-US" sz="2000">
                                        <a:solidFill>
                                          <a:prstClr val="black"/>
                                        </a:solidFill>
                                        <a:latin typeface="Cambria Math" panose="02040503050406030204" pitchFamily="18" charset="0"/>
                                      </a:rPr>
                                      <m:t>𝜕</m:t>
                                    </m:r>
                                  </m:e>
                                  <m:sup>
                                    <m:r>
                                      <a:rPr lang="en-US" altLang="zh-CN" sz="2000" b="0" i="1" smtClean="0">
                                        <a:solidFill>
                                          <a:prstClr val="black"/>
                                        </a:solidFill>
                                        <a:latin typeface="Cambria Math" panose="02040503050406030204" pitchFamily="18" charset="0"/>
                                      </a:rPr>
                                      <m:t>2</m:t>
                                    </m:r>
                                  </m:sup>
                                </m:sSup>
                                <m:r>
                                  <a:rPr lang="zh-CN" altLang="en-US" sz="2000" i="1">
                                    <a:solidFill>
                                      <a:prstClr val="black"/>
                                    </a:solidFill>
                                    <a:latin typeface="Cambria Math" panose="02040503050406030204" pitchFamily="18" charset="0"/>
                                  </a:rPr>
                                  <m:t>𝑧</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sSup>
                                  <m:sSupPr>
                                    <m:ctrlPr>
                                      <a:rPr lang="en-US" altLang="zh-CN" sz="2000" i="1" smtClean="0">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𝑢</m:t>
                                    </m:r>
                                  </m:e>
                                  <m:sup>
                                    <m:r>
                                      <a:rPr lang="en-US" altLang="zh-CN" sz="2000" b="0" i="1" smtClean="0">
                                        <a:solidFill>
                                          <a:prstClr val="black"/>
                                        </a:solidFill>
                                        <a:latin typeface="Cambria Math" panose="02040503050406030204" pitchFamily="18" charset="0"/>
                                      </a:rPr>
                                      <m:t>2</m:t>
                                    </m:r>
                                  </m:sup>
                                </m:sSup>
                              </m:den>
                            </m:f>
                            <m:r>
                              <a:rPr lang="en-US" altLang="zh-CN" sz="2000" i="1">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sSup>
                                  <m:sSupPr>
                                    <m:ctrlPr>
                                      <a:rPr lang="en-US" altLang="zh-CN" sz="2000" i="1">
                                        <a:solidFill>
                                          <a:prstClr val="black"/>
                                        </a:solidFill>
                                        <a:latin typeface="Cambria Math" panose="02040503050406030204" pitchFamily="18" charset="0"/>
                                      </a:rPr>
                                    </m:ctrlPr>
                                  </m:sSupPr>
                                  <m:e>
                                    <m:r>
                                      <a:rPr lang="zh-CN" altLang="en-US" sz="2000">
                                        <a:solidFill>
                                          <a:prstClr val="black"/>
                                        </a:solidFill>
                                        <a:latin typeface="Cambria Math" panose="02040503050406030204" pitchFamily="18" charset="0"/>
                                      </a:rPr>
                                      <m:t>𝜕</m:t>
                                    </m:r>
                                  </m:e>
                                  <m:sup>
                                    <m:r>
                                      <a:rPr lang="en-US" altLang="zh-CN" sz="2000" i="1">
                                        <a:solidFill>
                                          <a:prstClr val="black"/>
                                        </a:solidFill>
                                        <a:latin typeface="Cambria Math" panose="02040503050406030204" pitchFamily="18" charset="0"/>
                                      </a:rPr>
                                      <m:t>2</m:t>
                                    </m:r>
                                  </m:sup>
                                </m:sSup>
                                <m:r>
                                  <a:rPr lang="zh-CN" altLang="en-US" sz="2000" i="1">
                                    <a:solidFill>
                                      <a:prstClr val="black"/>
                                    </a:solidFill>
                                    <a:latin typeface="Cambria Math" panose="02040503050406030204" pitchFamily="18" charset="0"/>
                                  </a:rPr>
                                  <m:t>𝑧</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zh-CN" altLang="en-US" sz="2000" i="1">
                                    <a:solidFill>
                                      <a:prstClr val="black"/>
                                    </a:solidFill>
                                    <a:latin typeface="Cambria Math" panose="02040503050406030204" pitchFamily="18" charset="0"/>
                                  </a:rPr>
                                  <m:t>𝑣</m:t>
                                </m:r>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b="0" i="1" smtClean="0">
                                    <a:solidFill>
                                      <a:prstClr val="black"/>
                                    </a:solidFill>
                                    <a:latin typeface="Cambria Math" panose="02040503050406030204" pitchFamily="18" charset="0"/>
                                  </a:rPr>
                                  <m:t>𝑢</m:t>
                                </m:r>
                              </m:den>
                            </m:f>
                          </m:e>
                        </m:d>
                        <m:r>
                          <a:rPr lang="en-US" altLang="zh-CN" sz="2000" i="1">
                            <a:solidFill>
                              <a:prstClr val="black"/>
                            </a:solidFill>
                            <a:latin typeface="Cambria Math" panose="02040503050406030204" pitchFamily="18" charset="0"/>
                            <a:ea typeface="Cambria Math" panose="02040503050406030204" pitchFamily="18" charset="0"/>
                          </a:rPr>
                          <m:t>∙</m:t>
                        </m:r>
                        <m:d>
                          <m:dPr>
                            <m:ctrlPr>
                              <a:rPr lang="en-US" altLang="zh-CN" sz="2000" i="1">
                                <a:solidFill>
                                  <a:prstClr val="black"/>
                                </a:solidFill>
                                <a:latin typeface="Cambria Math" panose="02040503050406030204" pitchFamily="18" charset="0"/>
                                <a:ea typeface="Cambria Math" panose="02040503050406030204" pitchFamily="18" charset="0"/>
                              </a:rPr>
                            </m:ctrlPr>
                          </m:dPr>
                          <m:e>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zh-CN" altLang="en-US" sz="2000" i="1">
                                    <a:solidFill>
                                      <a:prstClr val="black"/>
                                    </a:solidFill>
                                    <a:latin typeface="Cambria Math" panose="02040503050406030204" pitchFamily="18" charset="0"/>
                                  </a:rPr>
                                  <m:t>𝑢</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𝑥</m:t>
                                </m:r>
                              </m:den>
                            </m:f>
                            <m:r>
                              <a:rPr lang="en-US" altLang="zh-CN" sz="2000" i="1">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zh-CN" altLang="en-US" sz="2000" i="1">
                                    <a:solidFill>
                                      <a:prstClr val="black"/>
                                    </a:solidFill>
                                    <a:latin typeface="Cambria Math" panose="02040503050406030204" pitchFamily="18" charset="0"/>
                                  </a:rPr>
                                  <m:t>𝑣</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𝑥</m:t>
                                </m:r>
                              </m:den>
                            </m:f>
                          </m:e>
                        </m:d>
                        <m:r>
                          <a:rPr lang="en-US" altLang="zh-CN" sz="2000" i="1">
                            <a:solidFill>
                              <a:prstClr val="black"/>
                            </a:solidFill>
                            <a:latin typeface="Cambria Math" panose="02040503050406030204" pitchFamily="18" charset="0"/>
                          </a:rPr>
                          <m:t>,</m:t>
                        </m:r>
                        <m:d>
                          <m:dPr>
                            <m:ctrlPr>
                              <a:rPr lang="en-US" altLang="zh-CN" sz="2000" i="1">
                                <a:solidFill>
                                  <a:prstClr val="black"/>
                                </a:solidFill>
                                <a:latin typeface="Cambria Math" panose="02040503050406030204" pitchFamily="18" charset="0"/>
                              </a:rPr>
                            </m:ctrlPr>
                          </m:dPr>
                          <m:e>
                            <m:f>
                              <m:fPr>
                                <m:ctrlPr>
                                  <a:rPr lang="zh-CN" altLang="en-US" sz="2000" i="1">
                                    <a:solidFill>
                                      <a:prstClr val="black"/>
                                    </a:solidFill>
                                    <a:latin typeface="Cambria Math" panose="02040503050406030204" pitchFamily="18" charset="0"/>
                                  </a:rPr>
                                </m:ctrlPr>
                              </m:fPr>
                              <m:num>
                                <m:sSup>
                                  <m:sSupPr>
                                    <m:ctrlPr>
                                      <a:rPr lang="en-US" altLang="zh-CN" sz="2000" i="1">
                                        <a:solidFill>
                                          <a:prstClr val="black"/>
                                        </a:solidFill>
                                        <a:latin typeface="Cambria Math" panose="02040503050406030204" pitchFamily="18" charset="0"/>
                                      </a:rPr>
                                    </m:ctrlPr>
                                  </m:sSupPr>
                                  <m:e>
                                    <m:r>
                                      <a:rPr lang="zh-CN" altLang="en-US" sz="2000">
                                        <a:solidFill>
                                          <a:prstClr val="black"/>
                                        </a:solidFill>
                                        <a:latin typeface="Cambria Math" panose="02040503050406030204" pitchFamily="18" charset="0"/>
                                      </a:rPr>
                                      <m:t>𝜕</m:t>
                                    </m:r>
                                  </m:e>
                                  <m:sup>
                                    <m:r>
                                      <a:rPr lang="en-US" altLang="zh-CN" sz="2000" i="1">
                                        <a:solidFill>
                                          <a:prstClr val="black"/>
                                        </a:solidFill>
                                        <a:latin typeface="Cambria Math" panose="02040503050406030204" pitchFamily="18" charset="0"/>
                                      </a:rPr>
                                      <m:t>2</m:t>
                                    </m:r>
                                  </m:sup>
                                </m:sSup>
                                <m:r>
                                  <a:rPr lang="zh-CN" altLang="en-US" sz="2000" i="1">
                                    <a:solidFill>
                                      <a:prstClr val="black"/>
                                    </a:solidFill>
                                    <a:latin typeface="Cambria Math" panose="02040503050406030204" pitchFamily="18" charset="0"/>
                                  </a:rPr>
                                  <m:t>𝑧</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b="0" i="1" smtClean="0">
                                    <a:solidFill>
                                      <a:prstClr val="black"/>
                                    </a:solidFill>
                                    <a:latin typeface="Cambria Math" panose="02040503050406030204" pitchFamily="18" charset="0"/>
                                  </a:rPr>
                                  <m:t>𝑢</m:t>
                                </m:r>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b="0" i="1" smtClean="0">
                                    <a:solidFill>
                                      <a:prstClr val="black"/>
                                    </a:solidFill>
                                    <a:latin typeface="Cambria Math" panose="02040503050406030204" pitchFamily="18" charset="0"/>
                                  </a:rPr>
                                  <m:t>𝑣</m:t>
                                </m:r>
                              </m:den>
                            </m:f>
                            <m:r>
                              <a:rPr lang="en-US" altLang="zh-CN" sz="2000" i="1">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m:rPr>
                                    <m:nor/>
                                  </m:rPr>
                                  <a:rPr lang="zh-CN" altLang="en-US" sz="2000" i="1">
                                    <a:solidFill>
                                      <a:prstClr val="black"/>
                                    </a:solidFill>
                                    <a:latin typeface="Cambria Math" panose="02040503050406030204" pitchFamily="18" charset="0"/>
                                  </a:rPr>
                                  <m:t> </m:t>
                                </m:r>
                                <m:sSup>
                                  <m:sSupPr>
                                    <m:ctrlPr>
                                      <a:rPr lang="en-US" altLang="zh-CN" sz="2000" i="1">
                                        <a:solidFill>
                                          <a:prstClr val="black"/>
                                        </a:solidFill>
                                        <a:latin typeface="Cambria Math" panose="02040503050406030204" pitchFamily="18" charset="0"/>
                                      </a:rPr>
                                    </m:ctrlPr>
                                  </m:sSupPr>
                                  <m:e>
                                    <m:r>
                                      <a:rPr lang="zh-CN" altLang="en-US" sz="2000">
                                        <a:solidFill>
                                          <a:prstClr val="black"/>
                                        </a:solidFill>
                                        <a:latin typeface="Cambria Math" panose="02040503050406030204" pitchFamily="18" charset="0"/>
                                      </a:rPr>
                                      <m:t>𝜕</m:t>
                                    </m:r>
                                  </m:e>
                                  <m:sup>
                                    <m:r>
                                      <a:rPr lang="en-US" altLang="zh-CN" sz="2000" i="1">
                                        <a:solidFill>
                                          <a:prstClr val="black"/>
                                        </a:solidFill>
                                        <a:latin typeface="Cambria Math" panose="02040503050406030204" pitchFamily="18" charset="0"/>
                                      </a:rPr>
                                      <m:t>2</m:t>
                                    </m:r>
                                  </m:sup>
                                </m:sSup>
                                <m:r>
                                  <a:rPr lang="zh-CN" altLang="en-US" sz="2000" i="1">
                                    <a:solidFill>
                                      <a:prstClr val="black"/>
                                    </a:solidFill>
                                    <a:latin typeface="Cambria Math" panose="02040503050406030204" pitchFamily="18" charset="0"/>
                                  </a:rPr>
                                  <m:t>𝑧</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sSup>
                                  <m:sSupPr>
                                    <m:ctrlPr>
                                      <a:rPr lang="en-US" altLang="zh-CN" sz="2000" i="1">
                                        <a:solidFill>
                                          <a:prstClr val="black"/>
                                        </a:solidFill>
                                        <a:latin typeface="Cambria Math" panose="02040503050406030204" pitchFamily="18" charset="0"/>
                                      </a:rPr>
                                    </m:ctrlPr>
                                  </m:sSupPr>
                                  <m:e>
                                    <m:r>
                                      <a:rPr lang="en-US" altLang="zh-CN" sz="2000" b="0" i="1" smtClean="0">
                                        <a:solidFill>
                                          <a:prstClr val="black"/>
                                        </a:solidFill>
                                        <a:latin typeface="Cambria Math" panose="02040503050406030204" pitchFamily="18" charset="0"/>
                                      </a:rPr>
                                      <m:t>𝑣</m:t>
                                    </m:r>
                                  </m:e>
                                  <m:sup>
                                    <m:r>
                                      <a:rPr lang="en-US" altLang="zh-CN" sz="2000" i="1">
                                        <a:solidFill>
                                          <a:prstClr val="black"/>
                                        </a:solidFill>
                                        <a:latin typeface="Cambria Math" panose="02040503050406030204" pitchFamily="18" charset="0"/>
                                      </a:rPr>
                                      <m:t>2</m:t>
                                    </m:r>
                                  </m:sup>
                                </m:sSup>
                              </m:den>
                            </m:f>
                          </m:e>
                        </m:d>
                        <m:r>
                          <a:rPr lang="en-US" altLang="zh-CN" sz="2000" i="1">
                            <a:solidFill>
                              <a:prstClr val="black"/>
                            </a:solidFill>
                            <a:latin typeface="Cambria Math" panose="02040503050406030204" pitchFamily="18" charset="0"/>
                            <a:ea typeface="Cambria Math" panose="02040503050406030204" pitchFamily="18" charset="0"/>
                          </a:rPr>
                          <m:t>∙</m:t>
                        </m:r>
                        <m:d>
                          <m:dPr>
                            <m:ctrlPr>
                              <a:rPr lang="en-US" altLang="zh-CN" sz="2000" i="1">
                                <a:solidFill>
                                  <a:prstClr val="black"/>
                                </a:solidFill>
                                <a:latin typeface="Cambria Math" panose="02040503050406030204" pitchFamily="18" charset="0"/>
                                <a:ea typeface="Cambria Math" panose="02040503050406030204" pitchFamily="18" charset="0"/>
                              </a:rPr>
                            </m:ctrlPr>
                          </m:dPr>
                          <m:e>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zh-CN" altLang="en-US" sz="2000" i="1">
                                    <a:solidFill>
                                      <a:prstClr val="black"/>
                                    </a:solidFill>
                                    <a:latin typeface="Cambria Math" panose="02040503050406030204" pitchFamily="18" charset="0"/>
                                  </a:rPr>
                                  <m:t>𝑢</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𝑥</m:t>
                                </m:r>
                              </m:den>
                            </m:f>
                            <m:r>
                              <a:rPr lang="en-US" altLang="zh-CN" sz="2000" i="1">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zh-CN" altLang="en-US" sz="2000" i="1">
                                    <a:solidFill>
                                      <a:prstClr val="black"/>
                                    </a:solidFill>
                                    <a:latin typeface="Cambria Math" panose="02040503050406030204" pitchFamily="18" charset="0"/>
                                  </a:rPr>
                                  <m:t>𝑣</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𝑥</m:t>
                                </m:r>
                              </m:den>
                            </m:f>
                          </m:e>
                        </m:d>
                        <m:r>
                          <a:rPr lang="en-US" altLang="zh-CN" sz="2000" i="1">
                            <a:solidFill>
                              <a:prstClr val="black"/>
                            </a:solidFill>
                            <a:latin typeface="Cambria Math" panose="02040503050406030204" pitchFamily="18" charset="0"/>
                          </a:rPr>
                          <m:t>,</m:t>
                        </m:r>
                        <m:d>
                          <m:dPr>
                            <m:ctrlPr>
                              <a:rPr lang="en-US" altLang="zh-CN" sz="2000" i="1">
                                <a:solidFill>
                                  <a:prstClr val="black"/>
                                </a:solidFill>
                                <a:latin typeface="Cambria Math" panose="02040503050406030204" pitchFamily="18" charset="0"/>
                              </a:rPr>
                            </m:ctrlPr>
                          </m:dPr>
                          <m:e>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zh-CN" altLang="en-US" sz="2000" i="1">
                                    <a:solidFill>
                                      <a:prstClr val="black"/>
                                    </a:solidFill>
                                    <a:latin typeface="Cambria Math" panose="02040503050406030204" pitchFamily="18" charset="0"/>
                                  </a:rPr>
                                  <m:t>𝑧</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zh-CN" altLang="en-US" sz="2000" i="1">
                                    <a:solidFill>
                                      <a:prstClr val="black"/>
                                    </a:solidFill>
                                    <a:latin typeface="Cambria Math" panose="02040503050406030204" pitchFamily="18" charset="0"/>
                                  </a:rPr>
                                  <m:t>𝑢</m:t>
                                </m:r>
                              </m:den>
                            </m:f>
                            <m:r>
                              <a:rPr lang="en-US" altLang="zh-CN" sz="2000" i="1">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zh-CN" altLang="en-US" sz="2000" i="1">
                                    <a:solidFill>
                                      <a:prstClr val="black"/>
                                    </a:solidFill>
                                    <a:latin typeface="Cambria Math" panose="02040503050406030204" pitchFamily="18" charset="0"/>
                                  </a:rPr>
                                  <m:t>𝑧</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zh-CN" altLang="en-US" sz="2000" i="1">
                                    <a:solidFill>
                                      <a:prstClr val="black"/>
                                    </a:solidFill>
                                    <a:latin typeface="Cambria Math" panose="02040503050406030204" pitchFamily="18" charset="0"/>
                                  </a:rPr>
                                  <m:t>𝑣</m:t>
                                </m:r>
                              </m:den>
                            </m:f>
                          </m:e>
                        </m:d>
                        <m:r>
                          <a:rPr lang="en-US" altLang="zh-CN" sz="2000" i="1">
                            <a:solidFill>
                              <a:prstClr val="black"/>
                            </a:solidFill>
                            <a:latin typeface="Cambria Math" panose="02040503050406030204" pitchFamily="18" charset="0"/>
                            <a:ea typeface="Cambria Math" panose="02040503050406030204" pitchFamily="18" charset="0"/>
                          </a:rPr>
                          <m:t>∙</m:t>
                        </m:r>
                        <m:d>
                          <m:dPr>
                            <m:ctrlPr>
                              <a:rPr lang="en-US" altLang="zh-CN" sz="2000" i="1">
                                <a:solidFill>
                                  <a:prstClr val="black"/>
                                </a:solidFill>
                                <a:latin typeface="Cambria Math" panose="02040503050406030204" pitchFamily="18" charset="0"/>
                                <a:ea typeface="Cambria Math" panose="02040503050406030204" pitchFamily="18" charset="0"/>
                              </a:rPr>
                            </m:ctrlPr>
                          </m:dPr>
                          <m:e>
                            <m:f>
                              <m:fPr>
                                <m:ctrlPr>
                                  <a:rPr lang="zh-CN" altLang="en-US" sz="2000" i="1">
                                    <a:solidFill>
                                      <a:prstClr val="black"/>
                                    </a:solidFill>
                                    <a:latin typeface="Cambria Math" panose="02040503050406030204" pitchFamily="18" charset="0"/>
                                  </a:rPr>
                                </m:ctrlPr>
                              </m:fPr>
                              <m:num>
                                <m:r>
                                  <m:rPr>
                                    <m:nor/>
                                  </m:rPr>
                                  <a:rPr lang="zh-CN" altLang="en-US" sz="2000" i="1">
                                    <a:solidFill>
                                      <a:prstClr val="black"/>
                                    </a:solidFill>
                                    <a:latin typeface="Cambria Math" panose="02040503050406030204" pitchFamily="18" charset="0"/>
                                  </a:rPr>
                                  <m:t> </m:t>
                                </m:r>
                                <m:sSup>
                                  <m:sSupPr>
                                    <m:ctrlPr>
                                      <a:rPr lang="en-US" altLang="zh-CN" sz="2000" i="1">
                                        <a:solidFill>
                                          <a:prstClr val="black"/>
                                        </a:solidFill>
                                        <a:latin typeface="Cambria Math" panose="02040503050406030204" pitchFamily="18" charset="0"/>
                                      </a:rPr>
                                    </m:ctrlPr>
                                  </m:sSupPr>
                                  <m:e>
                                    <m:r>
                                      <a:rPr lang="zh-CN" altLang="en-US" sz="2000">
                                        <a:solidFill>
                                          <a:prstClr val="black"/>
                                        </a:solidFill>
                                        <a:latin typeface="Cambria Math" panose="02040503050406030204" pitchFamily="18" charset="0"/>
                                      </a:rPr>
                                      <m:t>𝜕</m:t>
                                    </m:r>
                                  </m:e>
                                  <m:sup>
                                    <m:r>
                                      <a:rPr lang="en-US" altLang="zh-CN" sz="2000" i="1">
                                        <a:solidFill>
                                          <a:prstClr val="black"/>
                                        </a:solidFill>
                                        <a:latin typeface="Cambria Math" panose="02040503050406030204" pitchFamily="18" charset="0"/>
                                      </a:rPr>
                                      <m:t>2</m:t>
                                    </m:r>
                                  </m:sup>
                                </m:sSup>
                                <m:r>
                                  <a:rPr lang="en-US" altLang="zh-CN" sz="2000" b="0" i="1" smtClean="0">
                                    <a:solidFill>
                                      <a:prstClr val="black"/>
                                    </a:solidFill>
                                    <a:latin typeface="Cambria Math" panose="02040503050406030204" pitchFamily="18" charset="0"/>
                                  </a:rPr>
                                  <m:t>𝑢</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sSup>
                                  <m:sSupPr>
                                    <m:ctrlPr>
                                      <a:rPr lang="en-US" altLang="zh-CN" sz="2000" i="1">
                                        <a:solidFill>
                                          <a:prstClr val="black"/>
                                        </a:solidFill>
                                        <a:latin typeface="Cambria Math" panose="02040503050406030204" pitchFamily="18" charset="0"/>
                                      </a:rPr>
                                    </m:ctrlPr>
                                  </m:sSupPr>
                                  <m:e>
                                    <m:r>
                                      <a:rPr lang="en-US" altLang="zh-CN" sz="2000" b="0" i="1" smtClean="0">
                                        <a:solidFill>
                                          <a:prstClr val="black"/>
                                        </a:solidFill>
                                        <a:latin typeface="Cambria Math" panose="02040503050406030204" pitchFamily="18" charset="0"/>
                                      </a:rPr>
                                      <m:t>𝑥</m:t>
                                    </m:r>
                                  </m:e>
                                  <m:sup>
                                    <m:r>
                                      <a:rPr lang="en-US" altLang="zh-CN" sz="2000" i="1">
                                        <a:solidFill>
                                          <a:prstClr val="black"/>
                                        </a:solidFill>
                                        <a:latin typeface="Cambria Math" panose="02040503050406030204" pitchFamily="18" charset="0"/>
                                      </a:rPr>
                                      <m:t>2</m:t>
                                    </m:r>
                                  </m:sup>
                                </m:sSup>
                              </m:den>
                            </m:f>
                            <m:r>
                              <a:rPr lang="en-US" altLang="zh-CN" sz="2000" i="1">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sSup>
                                  <m:sSupPr>
                                    <m:ctrlPr>
                                      <a:rPr lang="en-US" altLang="zh-CN" sz="2000" i="1">
                                        <a:solidFill>
                                          <a:prstClr val="black"/>
                                        </a:solidFill>
                                        <a:latin typeface="Cambria Math" panose="02040503050406030204" pitchFamily="18" charset="0"/>
                                      </a:rPr>
                                    </m:ctrlPr>
                                  </m:sSupPr>
                                  <m:e>
                                    <m:r>
                                      <a:rPr lang="zh-CN" altLang="en-US" sz="2000">
                                        <a:solidFill>
                                          <a:prstClr val="black"/>
                                        </a:solidFill>
                                        <a:latin typeface="Cambria Math" panose="02040503050406030204" pitchFamily="18" charset="0"/>
                                      </a:rPr>
                                      <m:t>𝜕</m:t>
                                    </m:r>
                                  </m:e>
                                  <m:sup>
                                    <m:r>
                                      <a:rPr lang="en-US" altLang="zh-CN" sz="2000" i="1">
                                        <a:solidFill>
                                          <a:prstClr val="black"/>
                                        </a:solidFill>
                                        <a:latin typeface="Cambria Math" panose="02040503050406030204" pitchFamily="18" charset="0"/>
                                      </a:rPr>
                                      <m:t>2</m:t>
                                    </m:r>
                                  </m:sup>
                                </m:sSup>
                                <m:r>
                                  <a:rPr lang="en-US" altLang="zh-CN" sz="2000" b="0" i="1" smtClean="0">
                                    <a:solidFill>
                                      <a:prstClr val="black"/>
                                    </a:solidFill>
                                    <a:latin typeface="Cambria Math" panose="02040503050406030204" pitchFamily="18" charset="0"/>
                                  </a:rPr>
                                  <m:t>𝑣</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sSup>
                                  <m:sSupPr>
                                    <m:ctrlPr>
                                      <a:rPr lang="en-US" altLang="zh-CN" sz="2000" i="1">
                                        <a:solidFill>
                                          <a:prstClr val="black"/>
                                        </a:solidFill>
                                        <a:latin typeface="Cambria Math" panose="02040503050406030204" pitchFamily="18" charset="0"/>
                                      </a:rPr>
                                    </m:ctrlPr>
                                  </m:sSupPr>
                                  <m:e>
                                    <m:r>
                                      <a:rPr lang="en-US" altLang="zh-CN" sz="2000" i="1">
                                        <a:solidFill>
                                          <a:prstClr val="black"/>
                                        </a:solidFill>
                                        <a:latin typeface="Cambria Math" panose="02040503050406030204" pitchFamily="18" charset="0"/>
                                      </a:rPr>
                                      <m:t>𝑥</m:t>
                                    </m:r>
                                  </m:e>
                                  <m:sup>
                                    <m:r>
                                      <a:rPr lang="en-US" altLang="zh-CN" sz="2000" i="1">
                                        <a:solidFill>
                                          <a:prstClr val="black"/>
                                        </a:solidFill>
                                        <a:latin typeface="Cambria Math" panose="02040503050406030204" pitchFamily="18" charset="0"/>
                                      </a:rPr>
                                      <m:t>2</m:t>
                                    </m:r>
                                  </m:sup>
                                </m:sSup>
                              </m:den>
                            </m:f>
                          </m:e>
                        </m:d>
                        <m:r>
                          <a:rPr lang="en-US" altLang="zh-CN" sz="2000" i="1">
                            <a:solidFill>
                              <a:prstClr val="black"/>
                            </a:solidFill>
                            <a:latin typeface="Cambria Math" panose="02040503050406030204" pitchFamily="18" charset="0"/>
                          </a:rPr>
                          <m:t>,</m:t>
                        </m:r>
                        <m:d>
                          <m:dPr>
                            <m:ctrlPr>
                              <a:rPr lang="en-US" altLang="zh-CN" sz="2000" i="1">
                                <a:solidFill>
                                  <a:prstClr val="black"/>
                                </a:solidFill>
                                <a:latin typeface="Cambria Math" panose="02040503050406030204" pitchFamily="18" charset="0"/>
                              </a:rPr>
                            </m:ctrlPr>
                          </m:dPr>
                          <m:e>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zh-CN" altLang="en-US" sz="2000" i="1">
                                    <a:solidFill>
                                      <a:prstClr val="black"/>
                                    </a:solidFill>
                                    <a:latin typeface="Cambria Math" panose="02040503050406030204" pitchFamily="18" charset="0"/>
                                  </a:rPr>
                                  <m:t>𝑧</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zh-CN" altLang="en-US" sz="2000" i="1">
                                    <a:solidFill>
                                      <a:prstClr val="black"/>
                                    </a:solidFill>
                                    <a:latin typeface="Cambria Math" panose="02040503050406030204" pitchFamily="18" charset="0"/>
                                  </a:rPr>
                                  <m:t>𝑢</m:t>
                                </m:r>
                              </m:den>
                            </m:f>
                            <m:r>
                              <a:rPr lang="en-US" altLang="zh-CN" sz="2000" i="1">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zh-CN" altLang="en-US" sz="2000" i="1">
                                    <a:solidFill>
                                      <a:prstClr val="black"/>
                                    </a:solidFill>
                                    <a:latin typeface="Cambria Math" panose="02040503050406030204" pitchFamily="18" charset="0"/>
                                  </a:rPr>
                                  <m:t>𝑧</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zh-CN" altLang="en-US" sz="2000" i="1">
                                    <a:solidFill>
                                      <a:prstClr val="black"/>
                                    </a:solidFill>
                                    <a:latin typeface="Cambria Math" panose="02040503050406030204" pitchFamily="18" charset="0"/>
                                  </a:rPr>
                                  <m:t>𝑣</m:t>
                                </m:r>
                              </m:den>
                            </m:f>
                          </m:e>
                        </m:d>
                        <m:r>
                          <a:rPr lang="en-US" altLang="zh-CN" sz="2000" i="1">
                            <a:solidFill>
                              <a:prstClr val="black"/>
                            </a:solidFill>
                            <a:latin typeface="Cambria Math" panose="02040503050406030204" pitchFamily="18" charset="0"/>
                            <a:ea typeface="Cambria Math" panose="02040503050406030204" pitchFamily="18" charset="0"/>
                          </a:rPr>
                          <m:t>∙</m:t>
                        </m:r>
                        <m:d>
                          <m:dPr>
                            <m:ctrlPr>
                              <a:rPr lang="en-US" altLang="zh-CN" sz="2000" i="1">
                                <a:solidFill>
                                  <a:prstClr val="black"/>
                                </a:solidFill>
                                <a:latin typeface="Cambria Math" panose="02040503050406030204" pitchFamily="18" charset="0"/>
                                <a:ea typeface="Cambria Math" panose="02040503050406030204" pitchFamily="18" charset="0"/>
                              </a:rPr>
                            </m:ctrlPr>
                          </m:dPr>
                          <m:e>
                            <m:f>
                              <m:fPr>
                                <m:ctrlPr>
                                  <a:rPr lang="zh-CN" altLang="en-US" sz="2000" i="1">
                                    <a:solidFill>
                                      <a:prstClr val="black"/>
                                    </a:solidFill>
                                    <a:latin typeface="Cambria Math" panose="02040503050406030204" pitchFamily="18" charset="0"/>
                                  </a:rPr>
                                </m:ctrlPr>
                              </m:fPr>
                              <m:num>
                                <m:r>
                                  <m:rPr>
                                    <m:nor/>
                                  </m:rPr>
                                  <a:rPr lang="zh-CN" altLang="en-US" sz="2000" i="1">
                                    <a:solidFill>
                                      <a:prstClr val="black"/>
                                    </a:solidFill>
                                    <a:latin typeface="Cambria Math" panose="02040503050406030204" pitchFamily="18" charset="0"/>
                                  </a:rPr>
                                  <m:t> </m:t>
                                </m:r>
                                <m:sSup>
                                  <m:sSupPr>
                                    <m:ctrlPr>
                                      <a:rPr lang="en-US" altLang="zh-CN" sz="2000" i="1">
                                        <a:solidFill>
                                          <a:prstClr val="black"/>
                                        </a:solidFill>
                                        <a:latin typeface="Cambria Math" panose="02040503050406030204" pitchFamily="18" charset="0"/>
                                      </a:rPr>
                                    </m:ctrlPr>
                                  </m:sSupPr>
                                  <m:e>
                                    <m:r>
                                      <a:rPr lang="zh-CN" altLang="en-US" sz="2000">
                                        <a:solidFill>
                                          <a:prstClr val="black"/>
                                        </a:solidFill>
                                        <a:latin typeface="Cambria Math" panose="02040503050406030204" pitchFamily="18" charset="0"/>
                                      </a:rPr>
                                      <m:t>𝜕</m:t>
                                    </m:r>
                                  </m:e>
                                  <m:sup>
                                    <m:r>
                                      <a:rPr lang="en-US" altLang="zh-CN" sz="2000" i="1">
                                        <a:solidFill>
                                          <a:prstClr val="black"/>
                                        </a:solidFill>
                                        <a:latin typeface="Cambria Math" panose="02040503050406030204" pitchFamily="18" charset="0"/>
                                      </a:rPr>
                                      <m:t>2</m:t>
                                    </m:r>
                                  </m:sup>
                                </m:sSup>
                                <m:r>
                                  <a:rPr lang="en-US" altLang="zh-CN" sz="2000" i="1">
                                    <a:solidFill>
                                      <a:prstClr val="black"/>
                                    </a:solidFill>
                                    <a:latin typeface="Cambria Math" panose="02040503050406030204" pitchFamily="18" charset="0"/>
                                  </a:rPr>
                                  <m:t>𝑢</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b="0" i="1" smtClean="0">
                                    <a:solidFill>
                                      <a:prstClr val="black"/>
                                    </a:solidFill>
                                    <a:latin typeface="Cambria Math" panose="02040503050406030204" pitchFamily="18" charset="0"/>
                                  </a:rPr>
                                  <m:t>𝑥</m:t>
                                </m:r>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b="0" i="1" smtClean="0">
                                    <a:solidFill>
                                      <a:prstClr val="black"/>
                                    </a:solidFill>
                                    <a:latin typeface="Cambria Math" panose="02040503050406030204" pitchFamily="18" charset="0"/>
                                  </a:rPr>
                                  <m:t>𝑦</m:t>
                                </m:r>
                              </m:den>
                            </m:f>
                            <m:r>
                              <a:rPr lang="en-US" altLang="zh-CN" sz="2000" i="1">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sSup>
                                  <m:sSupPr>
                                    <m:ctrlPr>
                                      <a:rPr lang="en-US" altLang="zh-CN" sz="2000" i="1">
                                        <a:solidFill>
                                          <a:prstClr val="black"/>
                                        </a:solidFill>
                                        <a:latin typeface="Cambria Math" panose="02040503050406030204" pitchFamily="18" charset="0"/>
                                      </a:rPr>
                                    </m:ctrlPr>
                                  </m:sSupPr>
                                  <m:e>
                                    <m:r>
                                      <a:rPr lang="zh-CN" altLang="en-US" sz="2000">
                                        <a:solidFill>
                                          <a:prstClr val="black"/>
                                        </a:solidFill>
                                        <a:latin typeface="Cambria Math" panose="02040503050406030204" pitchFamily="18" charset="0"/>
                                      </a:rPr>
                                      <m:t>𝜕</m:t>
                                    </m:r>
                                  </m:e>
                                  <m:sup>
                                    <m:r>
                                      <a:rPr lang="en-US" altLang="zh-CN" sz="2000" i="1">
                                        <a:solidFill>
                                          <a:prstClr val="black"/>
                                        </a:solidFill>
                                        <a:latin typeface="Cambria Math" panose="02040503050406030204" pitchFamily="18" charset="0"/>
                                      </a:rPr>
                                      <m:t>2</m:t>
                                    </m:r>
                                  </m:sup>
                                </m:sSup>
                                <m:r>
                                  <a:rPr lang="en-US" altLang="zh-CN" sz="2000" i="1">
                                    <a:solidFill>
                                      <a:prstClr val="black"/>
                                    </a:solidFill>
                                    <a:latin typeface="Cambria Math" panose="02040503050406030204" pitchFamily="18" charset="0"/>
                                  </a:rPr>
                                  <m:t>𝑣</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𝑥</m:t>
                                </m:r>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𝑦</m:t>
                                </m:r>
                              </m:den>
                            </m:f>
                          </m:e>
                        </m:d>
                      </m:e>
                    </m:d>
                  </m:oMath>
                </a14:m>
                <a:r>
                  <a:rPr lang="en-US" altLang="zh-CN" sz="2000" i="1" dirty="0" smtClean="0">
                    <a:solidFill>
                      <a:prstClr val="black"/>
                    </a:solidFill>
                    <a:latin typeface="Cambria Math" panose="02040503050406030204" pitchFamily="18" charset="0"/>
                  </a:rPr>
                  <a:t> </a:t>
                </a:r>
              </a:p>
              <a:p>
                <a14:m>
                  <m:oMath xmlns:m="http://schemas.openxmlformats.org/officeDocument/2006/math">
                    <m:r>
                      <a:rPr lang="en-US" altLang="zh-CN" sz="2000" b="0" i="0" smtClean="0">
                        <a:solidFill>
                          <a:prstClr val="black"/>
                        </a:solidFill>
                        <a:latin typeface="Cambria Math" panose="02040503050406030204" pitchFamily="18" charset="0"/>
                      </a:rPr>
                      <m:t>      </m:t>
                    </m:r>
                    <m:r>
                      <a:rPr lang="zh-CN" altLang="en-US" sz="2000">
                        <a:solidFill>
                          <a:prstClr val="black"/>
                        </a:solidFill>
                        <a:latin typeface="Cambria Math" panose="02040503050406030204" pitchFamily="18" charset="0"/>
                      </a:rPr>
                      <m:t>⋅</m:t>
                    </m:r>
                    <m:d>
                      <m:dPr>
                        <m:ctrlPr>
                          <a:rPr lang="en-US" altLang="zh-CN" sz="2000" i="1">
                            <a:solidFill>
                              <a:prstClr val="black"/>
                            </a:solidFill>
                            <a:latin typeface="Cambria Math" panose="02040503050406030204" pitchFamily="18" charset="0"/>
                          </a:rPr>
                        </m:ctrlPr>
                      </m:dPr>
                      <m:e>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zh-CN" altLang="en-US" sz="2000" i="1">
                                <a:solidFill>
                                  <a:prstClr val="black"/>
                                </a:solidFill>
                                <a:latin typeface="Cambria Math" panose="02040503050406030204" pitchFamily="18" charset="0"/>
                              </a:rPr>
                              <m:t>𝑢</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𝑦</m:t>
                            </m:r>
                          </m:den>
                        </m:f>
                        <m:r>
                          <a:rPr lang="en-US" altLang="zh-CN" sz="2000" i="1">
                            <a:solidFill>
                              <a:prstClr val="black"/>
                            </a:solidFill>
                            <a:latin typeface="Cambria Math" panose="02040503050406030204" pitchFamily="18" charset="0"/>
                          </a:rPr>
                          <m:t>,</m:t>
                        </m:r>
                        <m:f>
                          <m:fPr>
                            <m:ctrlPr>
                              <a:rPr lang="zh-CN" altLang="en-US" sz="2000" i="1">
                                <a:solidFill>
                                  <a:prstClr val="black"/>
                                </a:solidFill>
                                <a:latin typeface="Cambria Math" panose="02040503050406030204" pitchFamily="18" charset="0"/>
                              </a:rPr>
                            </m:ctrlPr>
                          </m:fPr>
                          <m:num>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𝑣</m:t>
                            </m:r>
                          </m:num>
                          <m:den>
                            <m:r>
                              <a:rPr lang="zh-CN" altLang="en-US" sz="2000">
                                <a:solidFill>
                                  <a:prstClr val="black"/>
                                </a:solidFill>
                                <a:latin typeface="Cambria Math" panose="02040503050406030204" pitchFamily="18" charset="0"/>
                              </a:rPr>
                              <m:t>𝜕</m:t>
                            </m:r>
                            <m:r>
                              <m:rPr>
                                <m:nor/>
                              </m:rPr>
                              <a:rPr lang="zh-CN" altLang="en-US"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𝑦</m:t>
                            </m:r>
                          </m:den>
                        </m:f>
                        <m:r>
                          <a:rPr lang="en-US" altLang="zh-CN"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0</m:t>
                        </m:r>
                        <m:r>
                          <a:rPr lang="en-US" altLang="zh-CN"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1</m:t>
                        </m:r>
                      </m:e>
                    </m:d>
                  </m:oMath>
                </a14:m>
                <a:r>
                  <a:rPr lang="zh-CN" altLang="en-US" sz="2000" dirty="0" smtClean="0"/>
                  <a:t> </a:t>
                </a:r>
                <a:endParaRPr lang="zh-CN" altLang="en-US" sz="2000" dirty="0"/>
              </a:p>
            </p:txBody>
          </p:sp>
        </mc:Choice>
        <mc:Fallback xmlns="">
          <p:sp>
            <p:nvSpPr>
              <p:cNvPr id="11" name="矩形 10"/>
              <p:cNvSpPr>
                <a:spLocks noRot="1" noChangeAspect="1" noMove="1" noResize="1" noEditPoints="1" noAdjustHandles="1" noChangeArrowheads="1" noChangeShapeType="1" noTextEdit="1"/>
              </p:cNvSpPr>
              <p:nvPr/>
            </p:nvSpPr>
            <p:spPr>
              <a:xfrm>
                <a:off x="1727924" y="3195159"/>
                <a:ext cx="10442731" cy="127124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727924" y="4566013"/>
                <a:ext cx="9358588" cy="709618"/>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d>
                      <m:dPr>
                        <m:ctrlPr>
                          <a:rPr lang="en-US" altLang="zh-CN" sz="2400" i="1" smtClean="0">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m:rPr>
                                <m:nor/>
                              </m:rPr>
                              <a:rPr lang="zh-CN" altLang="en-US" sz="2400" i="1">
                                <a:solidFill>
                                  <a:prstClr val="black"/>
                                </a:solidFill>
                                <a:latin typeface="Cambria Math" panose="02040503050406030204" pitchFamily="18" charset="0"/>
                              </a:rPr>
                              <m:t> </m:t>
                            </m:r>
                            <m:sSup>
                              <m:sSupPr>
                                <m:ctrlPr>
                                  <a:rPr lang="en-US" altLang="zh-CN"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en-US" altLang="zh-CN" sz="2400" i="1">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sSup>
                              <m:sSupPr>
                                <m:ctrlPr>
                                  <a:rPr lang="en-US" altLang="zh-CN"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𝑢</m:t>
                                </m:r>
                              </m:e>
                              <m:sup>
                                <m:r>
                                  <a:rPr lang="en-US" altLang="zh-CN" sz="2400" i="1">
                                    <a:solidFill>
                                      <a:prstClr val="black"/>
                                    </a:solidFill>
                                    <a:latin typeface="Cambria Math" panose="02040503050406030204" pitchFamily="18" charset="0"/>
                                  </a:rPr>
                                  <m:t>2</m:t>
                                </m:r>
                              </m:sup>
                            </m:sSup>
                          </m:den>
                        </m:f>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sSup>
                              <m:sSupPr>
                                <m:ctrlPr>
                                  <a:rPr lang="en-US" altLang="zh-CN"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en-US" altLang="zh-CN" sz="2400" i="1">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𝑣</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𝑢</m:t>
                            </m:r>
                          </m:den>
                        </m:f>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𝑣</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e>
                    </m:d>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sSup>
                              <m:sSupPr>
                                <m:ctrlPr>
                                  <a:rPr lang="en-US" altLang="zh-CN"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en-US" altLang="zh-CN" sz="2400" i="1">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𝑣</m:t>
                            </m:r>
                          </m:den>
                        </m:f>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m:rPr>
                                <m:nor/>
                              </m:rPr>
                              <a:rPr lang="zh-CN" altLang="en-US" sz="2400" i="1">
                                <a:solidFill>
                                  <a:prstClr val="black"/>
                                </a:solidFill>
                                <a:latin typeface="Cambria Math" panose="02040503050406030204" pitchFamily="18" charset="0"/>
                              </a:rPr>
                              <m:t> </m:t>
                            </m:r>
                            <m:sSup>
                              <m:sSupPr>
                                <m:ctrlPr>
                                  <a:rPr lang="en-US" altLang="zh-CN"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en-US" altLang="zh-CN" sz="2400" i="1">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𝑣</m:t>
                                </m:r>
                              </m:e>
                              <m:sup>
                                <m:r>
                                  <a:rPr lang="en-US" altLang="zh-CN" sz="2400" i="1">
                                    <a:solidFill>
                                      <a:prstClr val="black"/>
                                    </a:solidFill>
                                    <a:latin typeface="Cambria Math" panose="02040503050406030204" pitchFamily="18" charset="0"/>
                                  </a:rPr>
                                  <m:t>2</m:t>
                                </m:r>
                              </m:sup>
                            </m:sSup>
                          </m:den>
                        </m:f>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𝑣</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e>
                    </m:d>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𝑣</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d>
                      <m:dPr>
                        <m:ctrlPr>
                          <a:rPr lang="en-US" altLang="zh-CN" sz="2400" b="0" i="1" smtClean="0">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den>
                        </m:f>
                        <m:f>
                          <m:fPr>
                            <m:ctrlPr>
                              <a:rPr lang="zh-CN" altLang="en-US" sz="2400" i="1">
                                <a:solidFill>
                                  <a:prstClr val="black"/>
                                </a:solidFill>
                                <a:latin typeface="Cambria Math" panose="02040503050406030204" pitchFamily="18" charset="0"/>
                              </a:rPr>
                            </m:ctrlPr>
                          </m:fPr>
                          <m:num>
                            <m:r>
                              <m:rPr>
                                <m:nor/>
                              </m:rPr>
                              <a:rPr lang="zh-CN" altLang="en-US" sz="2400" i="1">
                                <a:solidFill>
                                  <a:prstClr val="black"/>
                                </a:solidFill>
                                <a:latin typeface="Cambria Math" panose="02040503050406030204" pitchFamily="18" charset="0"/>
                              </a:rPr>
                              <m:t> </m:t>
                            </m:r>
                            <m:sSup>
                              <m:sSupPr>
                                <m:ctrlPr>
                                  <a:rPr lang="en-US" altLang="zh-CN"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𝑣</m:t>
                            </m:r>
                          </m:den>
                        </m:f>
                        <m:f>
                          <m:fPr>
                            <m:ctrlPr>
                              <a:rPr lang="zh-CN" altLang="en-US" sz="2400" i="1">
                                <a:solidFill>
                                  <a:prstClr val="black"/>
                                </a:solidFill>
                                <a:latin typeface="Cambria Math" panose="02040503050406030204" pitchFamily="18" charset="0"/>
                              </a:rPr>
                            </m:ctrlPr>
                          </m:fPr>
                          <m:num>
                            <m:sSup>
                              <m:sSupPr>
                                <m:ctrlPr>
                                  <a:rPr lang="en-US" altLang="zh-CN"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𝑣</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e>
                    </m:d>
                  </m:oMath>
                </a14:m>
                <a:r>
                  <a:rPr lang="zh-CN" altLang="en-US" sz="2400" dirty="0" smtClean="0"/>
                  <a:t> </a:t>
                </a:r>
                <a:endParaRPr lang="zh-CN"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1727924" y="4566013"/>
                <a:ext cx="9358588" cy="70961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727924" y="5412300"/>
                <a:ext cx="7811049" cy="1326902"/>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f>
                      <m:fPr>
                        <m:ctrlPr>
                          <a:rPr lang="zh-CN" altLang="en-US" sz="2400" i="1" smtClean="0">
                            <a:solidFill>
                              <a:srgbClr val="0070C0"/>
                            </a:solidFill>
                            <a:latin typeface="Cambria Math" panose="02040503050406030204" pitchFamily="18" charset="0"/>
                          </a:rPr>
                        </m:ctrlPr>
                      </m:fPr>
                      <m:num>
                        <m:sSup>
                          <m:sSupPr>
                            <m:ctrlPr>
                              <a:rPr lang="zh-CN" altLang="en-US" sz="2400" i="1">
                                <a:solidFill>
                                  <a:srgbClr val="0070C0"/>
                                </a:solidFill>
                                <a:latin typeface="Cambria Math" panose="02040503050406030204" pitchFamily="18" charset="0"/>
                              </a:rPr>
                            </m:ctrlPr>
                          </m:sSupPr>
                          <m:e>
                            <m:r>
                              <a:rPr lang="zh-CN" altLang="en-US" sz="2400">
                                <a:solidFill>
                                  <a:srgbClr val="0070C0"/>
                                </a:solidFill>
                                <a:latin typeface="Cambria Math" panose="02040503050406030204" pitchFamily="18" charset="0"/>
                              </a:rPr>
                              <m:t>𝜕</m:t>
                            </m:r>
                          </m:e>
                          <m:sup>
                            <m:r>
                              <a:rPr lang="zh-CN" altLang="en-US" sz="2400">
                                <a:solidFill>
                                  <a:srgbClr val="0070C0"/>
                                </a:solidFill>
                                <a:latin typeface="Cambria Math" panose="02040503050406030204" pitchFamily="18" charset="0"/>
                              </a:rPr>
                              <m:t>2</m:t>
                            </m:r>
                          </m:sup>
                        </m:sSup>
                        <m:r>
                          <a:rPr lang="zh-CN" altLang="en-US" sz="2400" i="1">
                            <a:solidFill>
                              <a:srgbClr val="0070C0"/>
                            </a:solidFill>
                            <a:latin typeface="Cambria Math" panose="02040503050406030204" pitchFamily="18" charset="0"/>
                          </a:rPr>
                          <m:t>𝑧</m:t>
                        </m:r>
                      </m:num>
                      <m:den>
                        <m:r>
                          <a:rPr lang="zh-CN" altLang="en-US" sz="2400">
                            <a:solidFill>
                              <a:srgbClr val="0070C0"/>
                            </a:solidFill>
                            <a:latin typeface="Cambria Math" panose="02040503050406030204" pitchFamily="18" charset="0"/>
                          </a:rPr>
                          <m:t>𝜕</m:t>
                        </m:r>
                        <m:sSup>
                          <m:sSupPr>
                            <m:ctrlPr>
                              <a:rPr lang="en-US" altLang="zh-CN" sz="2400" i="1">
                                <a:solidFill>
                                  <a:srgbClr val="0070C0"/>
                                </a:solidFill>
                                <a:latin typeface="Cambria Math" panose="02040503050406030204" pitchFamily="18" charset="0"/>
                              </a:rPr>
                            </m:ctrlPr>
                          </m:sSupPr>
                          <m:e>
                            <m:r>
                              <a:rPr lang="en-US" altLang="zh-CN" sz="2400" i="1">
                                <a:solidFill>
                                  <a:srgbClr val="0070C0"/>
                                </a:solidFill>
                                <a:latin typeface="Cambria Math" panose="02040503050406030204" pitchFamily="18" charset="0"/>
                              </a:rPr>
                              <m:t>𝑢</m:t>
                            </m:r>
                          </m:e>
                          <m:sup>
                            <m:r>
                              <a:rPr lang="en-US" altLang="zh-CN" sz="2400" i="1">
                                <a:solidFill>
                                  <a:srgbClr val="0070C0"/>
                                </a:solidFill>
                                <a:latin typeface="Cambria Math" panose="02040503050406030204" pitchFamily="18" charset="0"/>
                              </a:rPr>
                              <m:t>2</m:t>
                            </m:r>
                          </m:sup>
                        </m:sSup>
                      </m:den>
                    </m:f>
                    <m:r>
                      <a:rPr lang="zh-CN" altLang="en-US" sz="2400">
                        <a:solidFill>
                          <a:srgbClr val="0070C0"/>
                        </a:solidFill>
                        <a:latin typeface="Cambria Math" panose="02040503050406030204" pitchFamily="18" charset="0"/>
                      </a:rPr>
                      <m:t>⋅</m:t>
                    </m:r>
                    <m:f>
                      <m:fPr>
                        <m:ctrlPr>
                          <a:rPr lang="zh-CN" altLang="en-US" sz="2400" i="1">
                            <a:solidFill>
                              <a:srgbClr val="0070C0"/>
                            </a:solidFill>
                            <a:latin typeface="Cambria Math" panose="02040503050406030204" pitchFamily="18" charset="0"/>
                          </a:rPr>
                        </m:ctrlPr>
                      </m:fPr>
                      <m:num>
                        <m:r>
                          <a:rPr lang="zh-CN" altLang="en-US" sz="2400">
                            <a:solidFill>
                              <a:srgbClr val="0070C0"/>
                            </a:solidFill>
                            <a:latin typeface="Cambria Math" panose="02040503050406030204" pitchFamily="18" charset="0"/>
                          </a:rPr>
                          <m:t>𝜕</m:t>
                        </m:r>
                        <m:r>
                          <m:rPr>
                            <m:nor/>
                          </m:rPr>
                          <a:rPr lang="zh-CN" altLang="en-US" sz="2400" i="1">
                            <a:solidFill>
                              <a:srgbClr val="0070C0"/>
                            </a:solidFill>
                            <a:latin typeface="Cambria Math" panose="02040503050406030204" pitchFamily="18" charset="0"/>
                          </a:rPr>
                          <m:t> </m:t>
                        </m:r>
                        <m:r>
                          <a:rPr lang="zh-CN" altLang="en-US" sz="2400" i="1">
                            <a:solidFill>
                              <a:srgbClr val="0070C0"/>
                            </a:solidFill>
                            <a:latin typeface="Cambria Math" panose="02040503050406030204" pitchFamily="18" charset="0"/>
                          </a:rPr>
                          <m:t>𝑢</m:t>
                        </m:r>
                      </m:num>
                      <m:den>
                        <m:r>
                          <a:rPr lang="zh-CN" altLang="en-US" sz="2400">
                            <a:solidFill>
                              <a:srgbClr val="0070C0"/>
                            </a:solidFill>
                            <a:latin typeface="Cambria Math" panose="02040503050406030204" pitchFamily="18" charset="0"/>
                          </a:rPr>
                          <m:t>𝜕</m:t>
                        </m:r>
                        <m:r>
                          <m:rPr>
                            <m:nor/>
                          </m:rPr>
                          <a:rPr lang="zh-CN" altLang="en-US" sz="2400" i="1">
                            <a:solidFill>
                              <a:srgbClr val="0070C0"/>
                            </a:solidFill>
                            <a:latin typeface="Cambria Math" panose="02040503050406030204" pitchFamily="18" charset="0"/>
                          </a:rPr>
                          <m:t> </m:t>
                        </m:r>
                        <m:r>
                          <a:rPr lang="en-US" altLang="zh-CN" sz="2400" i="1">
                            <a:solidFill>
                              <a:srgbClr val="0070C0"/>
                            </a:solidFill>
                            <a:latin typeface="Cambria Math" panose="02040503050406030204" pitchFamily="18" charset="0"/>
                          </a:rPr>
                          <m:t>𝑥</m:t>
                        </m:r>
                      </m:den>
                    </m:f>
                    <m:r>
                      <a:rPr lang="zh-CN" altLang="en-US" sz="2400">
                        <a:solidFill>
                          <a:srgbClr val="0070C0"/>
                        </a:solidFill>
                        <a:latin typeface="Cambria Math" panose="02040503050406030204" pitchFamily="18" charset="0"/>
                      </a:rPr>
                      <m:t>⋅</m:t>
                    </m:r>
                    <m:f>
                      <m:fPr>
                        <m:ctrlPr>
                          <a:rPr lang="zh-CN" altLang="en-US" sz="2400" i="1">
                            <a:solidFill>
                              <a:srgbClr val="0070C0"/>
                            </a:solidFill>
                            <a:latin typeface="Cambria Math" panose="02040503050406030204" pitchFamily="18" charset="0"/>
                          </a:rPr>
                        </m:ctrlPr>
                      </m:fPr>
                      <m:num>
                        <m:r>
                          <a:rPr lang="zh-CN" altLang="en-US" sz="2400">
                            <a:solidFill>
                              <a:srgbClr val="0070C0"/>
                            </a:solidFill>
                            <a:latin typeface="Cambria Math" panose="02040503050406030204" pitchFamily="18" charset="0"/>
                          </a:rPr>
                          <m:t>𝜕</m:t>
                        </m:r>
                        <m:r>
                          <m:rPr>
                            <m:nor/>
                          </m:rPr>
                          <a:rPr lang="zh-CN" altLang="en-US" sz="2400" i="1">
                            <a:solidFill>
                              <a:srgbClr val="0070C0"/>
                            </a:solidFill>
                            <a:latin typeface="Cambria Math" panose="02040503050406030204" pitchFamily="18" charset="0"/>
                          </a:rPr>
                          <m:t> </m:t>
                        </m:r>
                        <m:r>
                          <a:rPr lang="zh-CN" altLang="en-US" sz="2400" i="1">
                            <a:solidFill>
                              <a:srgbClr val="0070C0"/>
                            </a:solidFill>
                            <a:latin typeface="Cambria Math" panose="02040503050406030204" pitchFamily="18" charset="0"/>
                          </a:rPr>
                          <m:t>𝑢</m:t>
                        </m:r>
                      </m:num>
                      <m:den>
                        <m:r>
                          <a:rPr lang="zh-CN" altLang="en-US" sz="2400">
                            <a:solidFill>
                              <a:srgbClr val="0070C0"/>
                            </a:solidFill>
                            <a:latin typeface="Cambria Math" panose="02040503050406030204" pitchFamily="18" charset="0"/>
                          </a:rPr>
                          <m:t>𝜕</m:t>
                        </m:r>
                        <m:r>
                          <m:rPr>
                            <m:nor/>
                          </m:rPr>
                          <a:rPr lang="zh-CN" altLang="en-US" sz="2400" i="1">
                            <a:solidFill>
                              <a:srgbClr val="0070C0"/>
                            </a:solidFill>
                            <a:latin typeface="Cambria Math" panose="02040503050406030204" pitchFamily="18" charset="0"/>
                          </a:rPr>
                          <m:t> </m:t>
                        </m:r>
                        <m:r>
                          <a:rPr lang="en-US" altLang="zh-CN" sz="2400" i="1">
                            <a:solidFill>
                              <a:srgbClr val="0070C0"/>
                            </a:solidFill>
                            <a:latin typeface="Cambria Math" panose="02040503050406030204" pitchFamily="18" charset="0"/>
                          </a:rPr>
                          <m:t>𝑦</m:t>
                        </m:r>
                      </m:den>
                    </m:f>
                    <m:r>
                      <a:rPr lang="en-US" altLang="zh-CN" sz="2400" i="1">
                        <a:solidFill>
                          <a:prstClr val="black"/>
                        </a:solidFill>
                        <a:latin typeface="Cambria Math" panose="02040503050406030204" pitchFamily="18" charset="0"/>
                      </a:rPr>
                      <m:t>+</m:t>
                    </m:r>
                    <m:f>
                      <m:fPr>
                        <m:ctrlPr>
                          <a:rPr lang="zh-CN" altLang="en-US" sz="2400" i="1" smtClean="0">
                            <a:solidFill>
                              <a:srgbClr val="0000FF"/>
                            </a:solidFill>
                            <a:latin typeface="Cambria Math" panose="02040503050406030204" pitchFamily="18" charset="0"/>
                          </a:rPr>
                        </m:ctrlPr>
                      </m:fPr>
                      <m:num>
                        <m:sSup>
                          <m:sSupPr>
                            <m:ctrlPr>
                              <a:rPr lang="zh-CN" altLang="en-US" sz="2400" i="1">
                                <a:solidFill>
                                  <a:srgbClr val="0000FF"/>
                                </a:solidFill>
                                <a:latin typeface="Cambria Math" panose="02040503050406030204" pitchFamily="18" charset="0"/>
                              </a:rPr>
                            </m:ctrlPr>
                          </m:sSupPr>
                          <m:e>
                            <m:r>
                              <a:rPr lang="zh-CN" altLang="en-US" sz="2400">
                                <a:solidFill>
                                  <a:srgbClr val="0000FF"/>
                                </a:solidFill>
                                <a:latin typeface="Cambria Math" panose="02040503050406030204" pitchFamily="18" charset="0"/>
                              </a:rPr>
                              <m:t>𝜕</m:t>
                            </m:r>
                          </m:e>
                          <m:sup>
                            <m:r>
                              <a:rPr lang="zh-CN" altLang="en-US" sz="2400">
                                <a:solidFill>
                                  <a:srgbClr val="0000FF"/>
                                </a:solidFill>
                                <a:latin typeface="Cambria Math" panose="02040503050406030204" pitchFamily="18" charset="0"/>
                              </a:rPr>
                              <m:t>2</m:t>
                            </m:r>
                          </m:sup>
                        </m:sSup>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𝑣</m:t>
                        </m:r>
                        <m:r>
                          <a:rPr lang="zh-CN" altLang="en-US" sz="2400">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𝑢</m:t>
                        </m:r>
                      </m:den>
                    </m:f>
                    <m:r>
                      <a:rPr lang="zh-CN" altLang="en-US" sz="240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𝑣</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𝑥</m:t>
                        </m:r>
                      </m:den>
                    </m:f>
                    <m:r>
                      <a:rPr lang="zh-CN" altLang="en-US" sz="240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𝑢</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𝑦</m:t>
                        </m:r>
                      </m:den>
                    </m:f>
                    <m:r>
                      <a:rPr lang="en-US" altLang="zh-CN" sz="2400" i="1">
                        <a:solidFill>
                          <a:prstClr val="black"/>
                        </a:solidFill>
                        <a:latin typeface="Cambria Math" panose="02040503050406030204" pitchFamily="18" charset="0"/>
                      </a:rPr>
                      <m:t>+</m:t>
                    </m:r>
                    <m:f>
                      <m:fPr>
                        <m:ctrlPr>
                          <a:rPr lang="zh-CN" altLang="en-US" sz="2400" i="1" smtClean="0">
                            <a:solidFill>
                              <a:srgbClr val="00B050"/>
                            </a:solidFill>
                            <a:latin typeface="Cambria Math" panose="02040503050406030204" pitchFamily="18" charset="0"/>
                          </a:rPr>
                        </m:ctrlPr>
                      </m:fPr>
                      <m:num>
                        <m:sSup>
                          <m:sSupPr>
                            <m:ctrlPr>
                              <a:rPr lang="zh-CN" altLang="en-US" sz="2400" i="1">
                                <a:solidFill>
                                  <a:srgbClr val="00B050"/>
                                </a:solidFill>
                                <a:latin typeface="Cambria Math" panose="02040503050406030204" pitchFamily="18" charset="0"/>
                              </a:rPr>
                            </m:ctrlPr>
                          </m:sSupPr>
                          <m:e>
                            <m:r>
                              <a:rPr lang="zh-CN" altLang="en-US" sz="2400">
                                <a:solidFill>
                                  <a:srgbClr val="00B050"/>
                                </a:solidFill>
                                <a:latin typeface="Cambria Math" panose="02040503050406030204" pitchFamily="18" charset="0"/>
                              </a:rPr>
                              <m:t>𝜕</m:t>
                            </m:r>
                          </m:e>
                          <m:sup>
                            <m:r>
                              <a:rPr lang="zh-CN" altLang="en-US" sz="2400">
                                <a:solidFill>
                                  <a:srgbClr val="00B050"/>
                                </a:solidFill>
                                <a:latin typeface="Cambria Math" panose="02040503050406030204" pitchFamily="18" charset="0"/>
                              </a:rPr>
                              <m:t>2</m:t>
                            </m:r>
                          </m:sup>
                        </m:sSup>
                        <m:r>
                          <a:rPr lang="zh-CN" altLang="en-US" sz="2400" i="1">
                            <a:solidFill>
                              <a:srgbClr val="00B050"/>
                            </a:solidFill>
                            <a:latin typeface="Cambria Math" panose="02040503050406030204" pitchFamily="18" charset="0"/>
                          </a:rPr>
                          <m:t>𝑧</m:t>
                        </m:r>
                      </m:num>
                      <m:den>
                        <m:r>
                          <a:rPr lang="zh-CN" altLang="en-US" sz="2400">
                            <a:solidFill>
                              <a:srgbClr val="00B050"/>
                            </a:solidFill>
                            <a:latin typeface="Cambria Math" panose="02040503050406030204" pitchFamily="18" charset="0"/>
                          </a:rPr>
                          <m:t>𝜕</m:t>
                        </m:r>
                        <m:r>
                          <a:rPr lang="en-US" altLang="zh-CN" sz="2400" i="1">
                            <a:solidFill>
                              <a:srgbClr val="00B050"/>
                            </a:solidFill>
                            <a:latin typeface="Cambria Math" panose="02040503050406030204" pitchFamily="18" charset="0"/>
                          </a:rPr>
                          <m:t>𝑢</m:t>
                        </m:r>
                        <m:r>
                          <a:rPr lang="zh-CN" altLang="en-US" sz="2400">
                            <a:solidFill>
                              <a:srgbClr val="00B050"/>
                            </a:solidFill>
                            <a:latin typeface="Cambria Math" panose="02040503050406030204" pitchFamily="18" charset="0"/>
                          </a:rPr>
                          <m:t>𝜕</m:t>
                        </m:r>
                        <m:r>
                          <a:rPr lang="en-US" altLang="zh-CN" sz="2400" i="1">
                            <a:solidFill>
                              <a:srgbClr val="00B050"/>
                            </a:solidFill>
                            <a:latin typeface="Cambria Math" panose="02040503050406030204" pitchFamily="18" charset="0"/>
                          </a:rPr>
                          <m:t>𝑣</m:t>
                        </m:r>
                      </m:den>
                    </m:f>
                    <m:r>
                      <a:rPr lang="zh-CN" altLang="en-US" sz="2400">
                        <a:solidFill>
                          <a:srgbClr val="00B050"/>
                        </a:solidFill>
                        <a:latin typeface="Cambria Math" panose="02040503050406030204" pitchFamily="18" charset="0"/>
                      </a:rPr>
                      <m:t>⋅</m:t>
                    </m:r>
                    <m:f>
                      <m:fPr>
                        <m:ctrlPr>
                          <a:rPr lang="zh-CN" altLang="en-US" sz="2400" i="1">
                            <a:solidFill>
                              <a:srgbClr val="00B050"/>
                            </a:solidFill>
                            <a:latin typeface="Cambria Math" panose="02040503050406030204" pitchFamily="18" charset="0"/>
                          </a:rPr>
                        </m:ctrlPr>
                      </m:fPr>
                      <m:num>
                        <m:r>
                          <a:rPr lang="zh-CN" altLang="en-US" sz="2400">
                            <a:solidFill>
                              <a:srgbClr val="00B050"/>
                            </a:solidFill>
                            <a:latin typeface="Cambria Math" panose="02040503050406030204" pitchFamily="18" charset="0"/>
                          </a:rPr>
                          <m:t>𝜕</m:t>
                        </m:r>
                        <m:r>
                          <m:rPr>
                            <m:nor/>
                          </m:rPr>
                          <a:rPr lang="zh-CN" altLang="en-US" sz="2400" i="1">
                            <a:solidFill>
                              <a:srgbClr val="00B050"/>
                            </a:solidFill>
                            <a:latin typeface="Cambria Math" panose="02040503050406030204" pitchFamily="18" charset="0"/>
                          </a:rPr>
                          <m:t> </m:t>
                        </m:r>
                        <m:r>
                          <a:rPr lang="zh-CN" altLang="en-US" sz="2400" i="1">
                            <a:solidFill>
                              <a:srgbClr val="00B050"/>
                            </a:solidFill>
                            <a:latin typeface="Cambria Math" panose="02040503050406030204" pitchFamily="18" charset="0"/>
                          </a:rPr>
                          <m:t>𝑢</m:t>
                        </m:r>
                      </m:num>
                      <m:den>
                        <m:r>
                          <a:rPr lang="zh-CN" altLang="en-US" sz="2400">
                            <a:solidFill>
                              <a:srgbClr val="00B050"/>
                            </a:solidFill>
                            <a:latin typeface="Cambria Math" panose="02040503050406030204" pitchFamily="18" charset="0"/>
                          </a:rPr>
                          <m:t>𝜕</m:t>
                        </m:r>
                        <m:r>
                          <m:rPr>
                            <m:nor/>
                          </m:rPr>
                          <a:rPr lang="zh-CN" altLang="en-US" sz="2400" i="1">
                            <a:solidFill>
                              <a:srgbClr val="00B050"/>
                            </a:solidFill>
                            <a:latin typeface="Cambria Math" panose="02040503050406030204" pitchFamily="18" charset="0"/>
                          </a:rPr>
                          <m:t> </m:t>
                        </m:r>
                        <m:r>
                          <a:rPr lang="en-US" altLang="zh-CN" sz="2400" i="1">
                            <a:solidFill>
                              <a:srgbClr val="00B050"/>
                            </a:solidFill>
                            <a:latin typeface="Cambria Math" panose="02040503050406030204" pitchFamily="18" charset="0"/>
                          </a:rPr>
                          <m:t>𝑥</m:t>
                        </m:r>
                      </m:den>
                    </m:f>
                    <m:r>
                      <a:rPr lang="zh-CN" altLang="en-US" sz="2400">
                        <a:solidFill>
                          <a:srgbClr val="00B050"/>
                        </a:solidFill>
                        <a:latin typeface="Cambria Math" panose="02040503050406030204" pitchFamily="18" charset="0"/>
                      </a:rPr>
                      <m:t>⋅</m:t>
                    </m:r>
                    <m:f>
                      <m:fPr>
                        <m:ctrlPr>
                          <a:rPr lang="zh-CN" altLang="en-US" sz="2400" i="1">
                            <a:solidFill>
                              <a:srgbClr val="00B050"/>
                            </a:solidFill>
                            <a:latin typeface="Cambria Math" panose="02040503050406030204" pitchFamily="18" charset="0"/>
                          </a:rPr>
                        </m:ctrlPr>
                      </m:fPr>
                      <m:num>
                        <m:r>
                          <a:rPr lang="zh-CN" altLang="en-US" sz="2400">
                            <a:solidFill>
                              <a:srgbClr val="00B050"/>
                            </a:solidFill>
                            <a:latin typeface="Cambria Math" panose="02040503050406030204" pitchFamily="18" charset="0"/>
                          </a:rPr>
                          <m:t>𝜕</m:t>
                        </m:r>
                        <m:r>
                          <m:rPr>
                            <m:nor/>
                          </m:rPr>
                          <a:rPr lang="zh-CN" altLang="en-US" sz="2400" i="1">
                            <a:solidFill>
                              <a:srgbClr val="00B050"/>
                            </a:solidFill>
                            <a:latin typeface="Cambria Math" panose="02040503050406030204" pitchFamily="18" charset="0"/>
                          </a:rPr>
                          <m:t> </m:t>
                        </m:r>
                        <m:r>
                          <a:rPr lang="en-US" altLang="zh-CN" sz="2400" i="1">
                            <a:solidFill>
                              <a:srgbClr val="00B050"/>
                            </a:solidFill>
                            <a:latin typeface="Cambria Math" panose="02040503050406030204" pitchFamily="18" charset="0"/>
                          </a:rPr>
                          <m:t>𝑣</m:t>
                        </m:r>
                      </m:num>
                      <m:den>
                        <m:r>
                          <a:rPr lang="zh-CN" altLang="en-US" sz="2400">
                            <a:solidFill>
                              <a:srgbClr val="00B050"/>
                            </a:solidFill>
                            <a:latin typeface="Cambria Math" panose="02040503050406030204" pitchFamily="18" charset="0"/>
                          </a:rPr>
                          <m:t>𝜕</m:t>
                        </m:r>
                        <m:r>
                          <m:rPr>
                            <m:nor/>
                          </m:rPr>
                          <a:rPr lang="zh-CN" altLang="en-US" sz="2400" i="1">
                            <a:solidFill>
                              <a:srgbClr val="00B050"/>
                            </a:solidFill>
                            <a:latin typeface="Cambria Math" panose="02040503050406030204" pitchFamily="18" charset="0"/>
                          </a:rPr>
                          <m:t> </m:t>
                        </m:r>
                        <m:r>
                          <a:rPr lang="en-US" altLang="zh-CN" sz="2400" i="1">
                            <a:solidFill>
                              <a:srgbClr val="00B050"/>
                            </a:solidFill>
                            <a:latin typeface="Cambria Math" panose="02040503050406030204" pitchFamily="18" charset="0"/>
                          </a:rPr>
                          <m:t>𝑦</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𝑣</m:t>
                            </m:r>
                          </m:e>
                          <m:sup>
                            <m:r>
                              <a:rPr lang="en-US" altLang="zh-CN" sz="2400" i="1">
                                <a:solidFill>
                                  <a:prstClr val="black"/>
                                </a:solidFill>
                                <a:latin typeface="Cambria Math" panose="02040503050406030204" pitchFamily="18" charset="0"/>
                              </a:rPr>
                              <m:t>2</m:t>
                            </m:r>
                          </m:sup>
                        </m:sSup>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𝑣</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𝑣</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oMath>
                </a14:m>
                <a:r>
                  <a:rPr lang="en-US" altLang="zh-CN" sz="2400" i="1" dirty="0" smtClean="0">
                    <a:solidFill>
                      <a:prstClr val="black"/>
                    </a:solidFill>
                    <a:latin typeface="Cambria Math" panose="02040503050406030204" pitchFamily="18" charset="0"/>
                  </a:rPr>
                  <a:t> </a:t>
                </a:r>
              </a:p>
              <a:p>
                <a:r>
                  <a:rPr lang="en-US" altLang="zh-CN" sz="2400" dirty="0" smtClean="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m:t>
                    </m:r>
                    <m:f>
                      <m:fPr>
                        <m:ctrlPr>
                          <a:rPr lang="zh-CN" altLang="en-US" sz="2400" i="1" smtClean="0">
                            <a:solidFill>
                              <a:srgbClr val="7030A0"/>
                            </a:solidFill>
                            <a:latin typeface="Cambria Math" panose="02040503050406030204" pitchFamily="18" charset="0"/>
                          </a:rPr>
                        </m:ctrlPr>
                      </m:fPr>
                      <m:num>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zh-CN" altLang="en-US" sz="2400" i="1">
                            <a:solidFill>
                              <a:srgbClr val="7030A0"/>
                            </a:solidFill>
                            <a:latin typeface="Cambria Math" panose="02040503050406030204" pitchFamily="18" charset="0"/>
                          </a:rPr>
                          <m:t>𝑧</m:t>
                        </m:r>
                      </m:num>
                      <m:den>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zh-CN" altLang="en-US" sz="2400" i="1">
                            <a:solidFill>
                              <a:srgbClr val="7030A0"/>
                            </a:solidFill>
                            <a:latin typeface="Cambria Math" panose="02040503050406030204" pitchFamily="18" charset="0"/>
                          </a:rPr>
                          <m:t>𝑢</m:t>
                        </m:r>
                      </m:den>
                    </m:f>
                    <m:r>
                      <a:rPr lang="zh-CN" altLang="en-US" sz="2400">
                        <a:solidFill>
                          <a:srgbClr val="7030A0"/>
                        </a:solidFill>
                        <a:latin typeface="Cambria Math" panose="02040503050406030204" pitchFamily="18" charset="0"/>
                      </a:rPr>
                      <m:t>⋅</m:t>
                    </m:r>
                    <m:f>
                      <m:fPr>
                        <m:ctrlPr>
                          <a:rPr lang="zh-CN" altLang="en-US" sz="2400" i="1">
                            <a:solidFill>
                              <a:srgbClr val="7030A0"/>
                            </a:solidFill>
                            <a:latin typeface="Cambria Math" panose="02040503050406030204" pitchFamily="18" charset="0"/>
                          </a:rPr>
                        </m:ctrlPr>
                      </m:fPr>
                      <m:num>
                        <m:sSup>
                          <m:sSupPr>
                            <m:ctrlPr>
                              <a:rPr lang="zh-CN" altLang="en-US" sz="2400" i="1">
                                <a:solidFill>
                                  <a:srgbClr val="7030A0"/>
                                </a:solidFill>
                                <a:latin typeface="Cambria Math" panose="02040503050406030204" pitchFamily="18" charset="0"/>
                              </a:rPr>
                            </m:ctrlPr>
                          </m:sSupPr>
                          <m:e>
                            <m:r>
                              <a:rPr lang="zh-CN" altLang="en-US" sz="2400">
                                <a:solidFill>
                                  <a:srgbClr val="7030A0"/>
                                </a:solidFill>
                                <a:latin typeface="Cambria Math" panose="02040503050406030204" pitchFamily="18" charset="0"/>
                              </a:rPr>
                              <m:t>𝜕</m:t>
                            </m:r>
                          </m:e>
                          <m:sup>
                            <m:r>
                              <a:rPr lang="zh-CN" altLang="en-US" sz="2400">
                                <a:solidFill>
                                  <a:srgbClr val="7030A0"/>
                                </a:solidFill>
                                <a:latin typeface="Cambria Math" panose="02040503050406030204" pitchFamily="18" charset="0"/>
                              </a:rPr>
                              <m:t>2</m:t>
                            </m:r>
                          </m:sup>
                        </m:sSup>
                        <m:r>
                          <a:rPr lang="en-US" altLang="zh-CN" sz="2400" i="1">
                            <a:solidFill>
                              <a:srgbClr val="7030A0"/>
                            </a:solidFill>
                            <a:latin typeface="Cambria Math" panose="02040503050406030204" pitchFamily="18" charset="0"/>
                          </a:rPr>
                          <m:t>𝑢</m:t>
                        </m:r>
                      </m:num>
                      <m:den>
                        <m:r>
                          <a:rPr lang="zh-CN" altLang="en-US" sz="2400">
                            <a:solidFill>
                              <a:srgbClr val="7030A0"/>
                            </a:solidFill>
                            <a:latin typeface="Cambria Math" panose="02040503050406030204" pitchFamily="18" charset="0"/>
                          </a:rPr>
                          <m:t>𝜕</m:t>
                        </m:r>
                        <m:r>
                          <a:rPr lang="en-US" altLang="zh-CN" sz="2400" i="1">
                            <a:solidFill>
                              <a:srgbClr val="7030A0"/>
                            </a:solidFill>
                            <a:latin typeface="Cambria Math" panose="02040503050406030204" pitchFamily="18" charset="0"/>
                          </a:rPr>
                          <m:t>𝑥</m:t>
                        </m:r>
                        <m:r>
                          <a:rPr lang="zh-CN" altLang="en-US" sz="2400">
                            <a:solidFill>
                              <a:srgbClr val="7030A0"/>
                            </a:solidFill>
                            <a:latin typeface="Cambria Math" panose="02040503050406030204" pitchFamily="18" charset="0"/>
                          </a:rPr>
                          <m:t>𝜕</m:t>
                        </m:r>
                        <m:r>
                          <a:rPr lang="en-US" altLang="zh-CN" sz="2400" i="1">
                            <a:solidFill>
                              <a:srgbClr val="7030A0"/>
                            </a:solidFill>
                            <a:latin typeface="Cambria Math" panose="02040503050406030204" pitchFamily="18" charset="0"/>
                          </a:rPr>
                          <m:t>𝑦</m:t>
                        </m:r>
                      </m:den>
                    </m:f>
                    <m:r>
                      <a:rPr lang="en-US" altLang="zh-CN" sz="2400" i="1">
                        <a:solidFill>
                          <a:prstClr val="black"/>
                        </a:solidFill>
                        <a:latin typeface="Cambria Math" panose="02040503050406030204" pitchFamily="18" charset="0"/>
                      </a:rPr>
                      <m:t>+</m:t>
                    </m:r>
                    <m:f>
                      <m:fPr>
                        <m:ctrlPr>
                          <a:rPr lang="zh-CN" altLang="en-US" sz="2400" i="1" smtClean="0">
                            <a:solidFill>
                              <a:srgbClr val="CC0000"/>
                            </a:solidFill>
                            <a:latin typeface="Cambria Math" panose="02040503050406030204" pitchFamily="18" charset="0"/>
                          </a:rPr>
                        </m:ctrlPr>
                      </m:fPr>
                      <m:num>
                        <m:r>
                          <a:rPr lang="zh-CN" altLang="en-US" sz="2400">
                            <a:solidFill>
                              <a:srgbClr val="CC0000"/>
                            </a:solidFill>
                            <a:latin typeface="Cambria Math" panose="02040503050406030204" pitchFamily="18" charset="0"/>
                          </a:rPr>
                          <m:t>𝜕</m:t>
                        </m:r>
                        <m:r>
                          <m:rPr>
                            <m:nor/>
                          </m:rPr>
                          <a:rPr lang="zh-CN" altLang="en-US" sz="2400" i="1">
                            <a:solidFill>
                              <a:srgbClr val="CC0000"/>
                            </a:solidFill>
                            <a:latin typeface="Cambria Math" panose="02040503050406030204" pitchFamily="18" charset="0"/>
                          </a:rPr>
                          <m:t> </m:t>
                        </m:r>
                        <m:r>
                          <a:rPr lang="zh-CN" altLang="en-US" sz="2400" i="1">
                            <a:solidFill>
                              <a:srgbClr val="CC0000"/>
                            </a:solidFill>
                            <a:latin typeface="Cambria Math" panose="02040503050406030204" pitchFamily="18" charset="0"/>
                          </a:rPr>
                          <m:t>𝑧</m:t>
                        </m:r>
                      </m:num>
                      <m:den>
                        <m:r>
                          <a:rPr lang="zh-CN" altLang="en-US" sz="2400">
                            <a:solidFill>
                              <a:srgbClr val="CC0000"/>
                            </a:solidFill>
                            <a:latin typeface="Cambria Math" panose="02040503050406030204" pitchFamily="18" charset="0"/>
                          </a:rPr>
                          <m:t>𝜕</m:t>
                        </m:r>
                        <m:r>
                          <m:rPr>
                            <m:nor/>
                          </m:rPr>
                          <a:rPr lang="zh-CN" altLang="en-US" sz="2400" i="1">
                            <a:solidFill>
                              <a:srgbClr val="CC0000"/>
                            </a:solidFill>
                            <a:latin typeface="Cambria Math" panose="02040503050406030204" pitchFamily="18" charset="0"/>
                          </a:rPr>
                          <m:t> </m:t>
                        </m:r>
                        <m:r>
                          <a:rPr lang="en-US" altLang="zh-CN" sz="2400" i="1">
                            <a:solidFill>
                              <a:srgbClr val="CC0000"/>
                            </a:solidFill>
                            <a:latin typeface="Cambria Math" panose="02040503050406030204" pitchFamily="18" charset="0"/>
                          </a:rPr>
                          <m:t>𝑣</m:t>
                        </m:r>
                      </m:den>
                    </m:f>
                    <m:r>
                      <a:rPr lang="zh-CN" altLang="en-US" sz="2400">
                        <a:solidFill>
                          <a:srgbClr val="CC0000"/>
                        </a:solidFill>
                        <a:latin typeface="Cambria Math" panose="02040503050406030204" pitchFamily="18" charset="0"/>
                      </a:rPr>
                      <m:t>⋅</m:t>
                    </m:r>
                    <m:f>
                      <m:fPr>
                        <m:ctrlPr>
                          <a:rPr lang="zh-CN" altLang="en-US" sz="2400" i="1">
                            <a:solidFill>
                              <a:srgbClr val="CC0000"/>
                            </a:solidFill>
                            <a:latin typeface="Cambria Math" panose="02040503050406030204" pitchFamily="18" charset="0"/>
                          </a:rPr>
                        </m:ctrlPr>
                      </m:fPr>
                      <m:num>
                        <m:sSup>
                          <m:sSupPr>
                            <m:ctrlPr>
                              <a:rPr lang="zh-CN" altLang="en-US" sz="2400" i="1">
                                <a:solidFill>
                                  <a:srgbClr val="CC0000"/>
                                </a:solidFill>
                                <a:latin typeface="Cambria Math" panose="02040503050406030204" pitchFamily="18" charset="0"/>
                              </a:rPr>
                            </m:ctrlPr>
                          </m:sSupPr>
                          <m:e>
                            <m:r>
                              <a:rPr lang="zh-CN" altLang="en-US" sz="2400">
                                <a:solidFill>
                                  <a:srgbClr val="CC0000"/>
                                </a:solidFill>
                                <a:latin typeface="Cambria Math" panose="02040503050406030204" pitchFamily="18" charset="0"/>
                              </a:rPr>
                              <m:t>𝜕</m:t>
                            </m:r>
                          </m:e>
                          <m:sup>
                            <m:r>
                              <a:rPr lang="zh-CN" altLang="en-US" sz="2400">
                                <a:solidFill>
                                  <a:srgbClr val="CC0000"/>
                                </a:solidFill>
                                <a:latin typeface="Cambria Math" panose="02040503050406030204" pitchFamily="18" charset="0"/>
                              </a:rPr>
                              <m:t>2</m:t>
                            </m:r>
                          </m:sup>
                        </m:sSup>
                        <m:r>
                          <a:rPr lang="en-US" altLang="zh-CN" sz="2400" i="1">
                            <a:solidFill>
                              <a:srgbClr val="CC0000"/>
                            </a:solidFill>
                            <a:latin typeface="Cambria Math" panose="02040503050406030204" pitchFamily="18" charset="0"/>
                          </a:rPr>
                          <m:t>𝑣</m:t>
                        </m:r>
                      </m:num>
                      <m:den>
                        <m:r>
                          <a:rPr lang="zh-CN" altLang="en-US" sz="2400">
                            <a:solidFill>
                              <a:srgbClr val="CC0000"/>
                            </a:solidFill>
                            <a:latin typeface="Cambria Math" panose="02040503050406030204" pitchFamily="18" charset="0"/>
                          </a:rPr>
                          <m:t>𝜕</m:t>
                        </m:r>
                        <m:r>
                          <a:rPr lang="en-US" altLang="zh-CN" sz="2400" i="1">
                            <a:solidFill>
                              <a:srgbClr val="CC0000"/>
                            </a:solidFill>
                            <a:latin typeface="Cambria Math" panose="02040503050406030204" pitchFamily="18" charset="0"/>
                          </a:rPr>
                          <m:t>𝑥</m:t>
                        </m:r>
                        <m:r>
                          <a:rPr lang="zh-CN" altLang="en-US" sz="2400">
                            <a:solidFill>
                              <a:srgbClr val="CC0000"/>
                            </a:solidFill>
                            <a:latin typeface="Cambria Math" panose="02040503050406030204" pitchFamily="18" charset="0"/>
                          </a:rPr>
                          <m:t>𝜕</m:t>
                        </m:r>
                        <m:r>
                          <a:rPr lang="en-US" altLang="zh-CN" sz="2400" i="1">
                            <a:solidFill>
                              <a:srgbClr val="CC0000"/>
                            </a:solidFill>
                            <a:latin typeface="Cambria Math" panose="02040503050406030204" pitchFamily="18" charset="0"/>
                          </a:rPr>
                          <m:t>𝑦</m:t>
                        </m:r>
                      </m:den>
                    </m:f>
                  </m:oMath>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1727924" y="5412300"/>
                <a:ext cx="7811049" cy="1326902"/>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894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p:sp>
        <p:nvSpPr>
          <p:cNvPr id="3" name="矩形 2"/>
          <p:cNvSpPr/>
          <p:nvPr/>
        </p:nvSpPr>
        <p:spPr>
          <a:xfrm>
            <a:off x="1217592" y="489101"/>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6</a:t>
            </a:r>
            <a:r>
              <a:rPr lang="en-US" altLang="zh-CN" sz="2400" b="1" dirty="0" smtClean="0">
                <a:solidFill>
                  <a:prstClr val="black"/>
                </a:solidFill>
                <a:ea typeface="黑体" panose="02010609060101010101" pitchFamily="49" charset="-122"/>
              </a:rPr>
              <a:t> </a:t>
            </a:r>
            <a:endParaRPr lang="zh-CN" altLang="en-US" sz="1600" dirty="0"/>
          </a:p>
        </p:txBody>
      </p:sp>
      <p:sp>
        <p:nvSpPr>
          <p:cNvPr id="4" name="Text Box 5"/>
          <p:cNvSpPr txBox="1">
            <a:spLocks noChangeArrowheads="1"/>
          </p:cNvSpPr>
          <p:nvPr/>
        </p:nvSpPr>
        <p:spPr bwMode="auto">
          <a:xfrm>
            <a:off x="1217592" y="1123249"/>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5" name="矩形 4"/>
              <p:cNvSpPr/>
              <p:nvPr/>
            </p:nvSpPr>
            <p:spPr>
              <a:xfrm>
                <a:off x="1968118" y="402859"/>
                <a:ext cx="7529754" cy="634148"/>
              </a:xfrm>
              <a:prstGeom prst="rect">
                <a:avLst/>
              </a:prstGeom>
            </p:spPr>
            <p:txBody>
              <a:bodyPr wrap="none">
                <a:spAutoFit/>
              </a:bodyPr>
              <a:lstStyle/>
              <a:p>
                <a:r>
                  <a:rPr lang="zh-CN" altLang="en-US" sz="2400" dirty="0" smtClean="0">
                    <a:solidFill>
                      <a:prstClr val="black"/>
                    </a:solidFill>
                  </a:rPr>
                  <a:t>设</a:t>
                </a:r>
                <a14:m>
                  <m:oMath xmlns:m="http://schemas.openxmlformats.org/officeDocument/2006/math">
                    <m:r>
                      <a:rPr lang="en-US" altLang="zh-CN" sz="2400" b="0" i="1" smtClean="0">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sSup>
                      <m:sSupPr>
                        <m:ctrlPr>
                          <a:rPr lang="en-US" altLang="zh-CN" sz="240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𝑥</m:t>
                        </m:r>
                      </m:e>
                      <m:sup>
                        <m:r>
                          <a:rPr lang="en-US" altLang="zh-CN" sz="2400" b="0" i="1" smtClean="0">
                            <a:solidFill>
                              <a:prstClr val="black"/>
                            </a:solidFill>
                            <a:latin typeface="Cambria Math" panose="02040503050406030204" pitchFamily="18" charset="0"/>
                          </a:rPr>
                          <m:t>𝑥</m:t>
                        </m:r>
                      </m:sup>
                    </m:sSup>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2</m:t>
                        </m:r>
                      </m:e>
                      <m:sup>
                        <m:func>
                          <m:funcPr>
                            <m:ctrlPr>
                              <a:rPr lang="en-US" altLang="zh-CN" sz="2400" b="0" i="1" smtClean="0">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sin</m:t>
                            </m:r>
                          </m:fName>
                          <m:e>
                            <m:r>
                              <a:rPr lang="en-US" altLang="zh-CN" sz="2400" i="1">
                                <a:solidFill>
                                  <a:prstClr val="black"/>
                                </a:solidFill>
                                <a:latin typeface="Cambria Math" panose="02040503050406030204" pitchFamily="18" charset="0"/>
                              </a:rPr>
                              <m:t>𝑥</m:t>
                            </m:r>
                          </m:e>
                        </m:func>
                      </m:sup>
                    </m:sSup>
                    <m:func>
                      <m:funcPr>
                        <m:ctrlPr>
                          <a:rPr lang="en-US" altLang="zh-CN" sz="2400" b="0" i="1" smtClean="0">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arctan</m:t>
                        </m:r>
                      </m:fName>
                      <m:e>
                        <m:r>
                          <a:rPr lang="en-US" altLang="zh-CN" sz="2400" b="0" i="1" smtClean="0">
                            <a:solidFill>
                              <a:prstClr val="black"/>
                            </a:solidFill>
                            <a:latin typeface="Cambria Math" panose="02040503050406030204" pitchFamily="18" charset="0"/>
                          </a:rPr>
                          <m:t>𝑥</m:t>
                        </m:r>
                      </m:e>
                    </m:func>
                    <m:func>
                      <m:funcPr>
                        <m:ctrlPr>
                          <a:rPr lang="en-US" altLang="zh-CN" sz="2400" b="0" i="1" smtClean="0">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ln</m:t>
                        </m:r>
                      </m:fName>
                      <m:e>
                        <m:d>
                          <m:dPr>
                            <m:ctrlPr>
                              <a:rPr lang="en-US" altLang="zh-CN" sz="2400" b="0" i="1" smtClean="0">
                                <a:solidFill>
                                  <a:prstClr val="black"/>
                                </a:solidFill>
                                <a:latin typeface="Cambria Math" panose="02040503050406030204" pitchFamily="18" charset="0"/>
                              </a:rPr>
                            </m:ctrlPr>
                          </m:dPr>
                          <m:e>
                            <m:sSup>
                              <m:sSupPr>
                                <m:ctrlPr>
                                  <a:rPr lang="en-US" altLang="zh-CN" sz="2400" b="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𝑥</m:t>
                                </m:r>
                              </m:e>
                              <m:sup>
                                <m:r>
                                  <a:rPr lang="en-US" altLang="zh-CN" sz="2400" b="0" i="1" smtClean="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+1</m:t>
                            </m:r>
                          </m:e>
                        </m:d>
                      </m:e>
                    </m:func>
                  </m:oMath>
                </a14:m>
                <a:r>
                  <a:rPr lang="zh-CN" altLang="en-US" sz="2400" dirty="0" smtClean="0">
                    <a:solidFill>
                      <a:prstClr val="black"/>
                    </a:solidFill>
                  </a:rPr>
                  <a:t>，</a:t>
                </a:r>
                <a:r>
                  <a:rPr lang="en-US" altLang="zh-CN"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&gt;0</m:t>
                    </m:r>
                  </m:oMath>
                </a14:m>
                <a:r>
                  <a:rPr lang="zh-CN" altLang="en-US" sz="2400" dirty="0" smtClean="0">
                    <a:solidFill>
                      <a:prstClr val="black"/>
                    </a:solidFill>
                  </a:rPr>
                  <a:t>，求导</a:t>
                </a:r>
                <a:r>
                  <a:rPr lang="zh-CN" altLang="en-US" sz="2400" dirty="0">
                    <a:solidFill>
                      <a:prstClr val="black"/>
                    </a:solidFill>
                  </a:rPr>
                  <a:t>数</a:t>
                </a:r>
                <a14:m>
                  <m:oMath xmlns:m="http://schemas.openxmlformats.org/officeDocument/2006/math">
                    <m:f>
                      <m:fPr>
                        <m:ctrlPr>
                          <a:rPr lang="zh-CN" altLang="en-US" sz="2400" i="1">
                            <a:solidFill>
                              <a:prstClr val="black"/>
                            </a:solidFill>
                            <a:latin typeface="Cambria Math" panose="02040503050406030204" pitchFamily="18" charset="0"/>
                          </a:rPr>
                        </m:ctrlPr>
                      </m:fPr>
                      <m:num>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num>
                      <m:den>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den>
                    </m:f>
                  </m:oMath>
                </a14:m>
                <a:r>
                  <a:rPr lang="zh-CN" altLang="en-US" dirty="0" smtClean="0"/>
                  <a:t>。</a:t>
                </a:r>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968118" y="402859"/>
                <a:ext cx="7529754" cy="634148"/>
              </a:xfrm>
              <a:prstGeom prst="rect">
                <a:avLst/>
              </a:prstGeom>
              <a:blipFill>
                <a:blip r:embed="rId2"/>
                <a:stretch>
                  <a:fillRect l="-1296" b="-48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968118" y="1123248"/>
                <a:ext cx="3421129" cy="461665"/>
              </a:xfrm>
              <a:prstGeom prst="rect">
                <a:avLst/>
              </a:prstGeom>
            </p:spPr>
            <p:txBody>
              <a:bodyPr wrap="none">
                <a:spAutoFit/>
              </a:bodyPr>
              <a:lstStyle/>
              <a:p>
                <a:r>
                  <a:rPr lang="zh-CN" altLang="en-US" sz="2400" dirty="0" smtClean="0">
                    <a:solidFill>
                      <a:prstClr val="black"/>
                    </a:solidFill>
                  </a:rPr>
                  <a:t>设</a:t>
                </a:r>
                <a14:m>
                  <m:oMath xmlns:m="http://schemas.openxmlformats.org/officeDocument/2006/math">
                    <m:r>
                      <a:rPr lang="en-US" altLang="zh-CN"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𝑢</m:t>
                        </m:r>
                      </m:e>
                      <m:sup>
                        <m:r>
                          <a:rPr lang="en-US" altLang="zh-CN" sz="2400" b="0" i="1" smtClean="0">
                            <a:solidFill>
                              <a:prstClr val="black"/>
                            </a:solidFill>
                            <a:latin typeface="Cambria Math" panose="02040503050406030204" pitchFamily="18" charset="0"/>
                          </a:rPr>
                          <m:t>𝑣</m:t>
                        </m:r>
                      </m:sup>
                    </m:sSup>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2</m:t>
                        </m:r>
                      </m:e>
                      <m:sup>
                        <m:r>
                          <a:rPr lang="en-US" altLang="zh-CN" sz="2400" b="0" i="1" smtClean="0">
                            <a:solidFill>
                              <a:prstClr val="black"/>
                            </a:solidFill>
                            <a:latin typeface="Cambria Math" panose="02040503050406030204" pitchFamily="18" charset="0"/>
                          </a:rPr>
                          <m:t>𝑤</m:t>
                        </m:r>
                      </m:sup>
                    </m:sSup>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arctan</m:t>
                        </m:r>
                      </m:fName>
                      <m:e>
                        <m:r>
                          <a:rPr lang="en-US" altLang="zh-CN" sz="2400" b="0" i="1" smtClean="0">
                            <a:solidFill>
                              <a:prstClr val="black"/>
                            </a:solidFill>
                            <a:latin typeface="Cambria Math" panose="02040503050406030204" pitchFamily="18" charset="0"/>
                          </a:rPr>
                          <m:t>𝑝</m:t>
                        </m:r>
                      </m:e>
                    </m:func>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ln</m:t>
                        </m:r>
                      </m:fName>
                      <m:e>
                        <m:r>
                          <a:rPr lang="en-US" altLang="zh-CN" sz="2400" b="0" i="1" smtClean="0">
                            <a:solidFill>
                              <a:prstClr val="black"/>
                            </a:solidFill>
                            <a:latin typeface="Cambria Math" panose="02040503050406030204" pitchFamily="18" charset="0"/>
                          </a:rPr>
                          <m:t>𝑞</m:t>
                        </m:r>
                      </m:e>
                    </m:func>
                  </m:oMath>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1968118" y="1123248"/>
                <a:ext cx="3421129" cy="461665"/>
              </a:xfrm>
              <a:prstGeom prst="rect">
                <a:avLst/>
              </a:prstGeom>
              <a:blipFill>
                <a:blip r:embed="rId3"/>
                <a:stretch>
                  <a:fillRect l="-2852"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5557138" y="1123248"/>
                <a:ext cx="58802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prstClr val="black"/>
                          </a:solidFill>
                          <a:latin typeface="Cambria Math" panose="02040503050406030204" pitchFamily="18" charset="0"/>
                        </a:rPr>
                        <m:t>𝑢</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𝑣</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𝑤</m:t>
                      </m:r>
                      <m:r>
                        <a:rPr lang="en-US" altLang="zh-CN" sz="2400" b="0" i="1" smtClean="0">
                          <a:solidFill>
                            <a:prstClr val="black"/>
                          </a:solidFill>
                          <a:latin typeface="Cambria Math" panose="02040503050406030204" pitchFamily="18" charset="0"/>
                        </a:rPr>
                        <m:t>=</m:t>
                      </m:r>
                      <m:func>
                        <m:funcPr>
                          <m:ctrlPr>
                            <a:rPr lang="en-US" altLang="zh-CN" sz="2400" b="0" i="1" smtClean="0">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sin</m:t>
                          </m:r>
                        </m:fName>
                        <m:e>
                          <m:r>
                            <a:rPr lang="en-US" altLang="zh-CN" sz="2400" b="0" i="1" smtClean="0">
                              <a:solidFill>
                                <a:prstClr val="black"/>
                              </a:solidFill>
                              <a:latin typeface="Cambria Math" panose="02040503050406030204" pitchFamily="18" charset="0"/>
                            </a:rPr>
                            <m:t>𝑥</m:t>
                          </m:r>
                        </m:e>
                      </m:func>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𝑝</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𝑞</m:t>
                      </m:r>
                      <m:r>
                        <a:rPr lang="en-US" altLang="zh-CN" sz="2400" b="0" i="1" smtClean="0">
                          <a:solidFill>
                            <a:prstClr val="black"/>
                          </a:solidFill>
                          <a:latin typeface="Cambria Math" panose="02040503050406030204" pitchFamily="18" charset="0"/>
                        </a:rPr>
                        <m:t>=1+</m:t>
                      </m:r>
                      <m:sSup>
                        <m:sSupPr>
                          <m:ctrlPr>
                            <a:rPr lang="en-US" altLang="zh-CN" sz="2400" b="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𝑥</m:t>
                          </m:r>
                        </m:e>
                        <m:sup>
                          <m:r>
                            <a:rPr lang="en-US" altLang="zh-CN" sz="2400" b="0" i="1" smtClean="0">
                              <a:solidFill>
                                <a:prstClr val="black"/>
                              </a:solidFill>
                              <a:latin typeface="Cambria Math" panose="02040503050406030204" pitchFamily="18" charset="0"/>
                            </a:rPr>
                            <m:t>2</m:t>
                          </m:r>
                        </m:sup>
                      </m:sSup>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5557138" y="1123248"/>
                <a:ext cx="5880264" cy="461665"/>
              </a:xfrm>
              <a:prstGeom prst="rect">
                <a:avLst/>
              </a:prstGeom>
              <a:blipFill>
                <a:blip r:embed="rId4"/>
                <a:stretch>
                  <a:fillRect b="-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005390" y="1757396"/>
                <a:ext cx="1797608" cy="635367"/>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m:rPr>
                            <m:sty m:val="p"/>
                          </m:rPr>
                          <a:rPr lang="en-US" altLang="zh-CN" sz="2400">
                            <a:solidFill>
                              <a:schemeClr val="tx1"/>
                            </a:solidFill>
                            <a:latin typeface="Cambria Math" panose="02040503050406030204" pitchFamily="18" charset="0"/>
                          </a:rPr>
                          <m:t>d</m:t>
                        </m:r>
                        <m:r>
                          <a:rPr lang="en-US" altLang="zh-CN" sz="2400" i="1">
                            <a:solidFill>
                              <a:schemeClr val="tx1"/>
                            </a:solidFill>
                            <a:latin typeface="Cambria Math" panose="02040503050406030204" pitchFamily="18" charset="0"/>
                          </a:rPr>
                          <m:t>𝑦</m:t>
                        </m:r>
                      </m:num>
                      <m:den>
                        <m:r>
                          <m:rPr>
                            <m:sty m:val="p"/>
                          </m:rPr>
                          <a:rPr lang="en-US" altLang="zh-CN" sz="2400">
                            <a:solidFill>
                              <a:schemeClr val="tx1"/>
                            </a:solidFill>
                            <a:latin typeface="Cambria Math" panose="02040503050406030204" pitchFamily="18" charset="0"/>
                          </a:rPr>
                          <m:t>d</m:t>
                        </m:r>
                        <m:r>
                          <a:rPr lang="en-US" altLang="zh-CN" sz="2400" i="1">
                            <a:solidFill>
                              <a:schemeClr val="tx1"/>
                            </a:solidFill>
                            <a:latin typeface="Cambria Math" panose="02040503050406030204" pitchFamily="18" charset="0"/>
                          </a:rPr>
                          <m:t>𝑥</m:t>
                        </m:r>
                      </m:den>
                    </m:f>
                    <m:r>
                      <a:rPr lang="en-US" altLang="zh-CN" sz="2400" b="0" i="1" smtClean="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𝑦</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𝑢</m:t>
                        </m:r>
                      </m:den>
                    </m:f>
                    <m:r>
                      <a:rPr lang="zh-CN" altLang="en-US" sz="240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m:rPr>
                            <m:sty m:val="p"/>
                          </m:rPr>
                          <a:rPr lang="zh-CN" altLang="en-US" sz="2400">
                            <a:solidFill>
                              <a:schemeClr val="tx1"/>
                            </a:solidFill>
                            <a:latin typeface="Cambria Math" panose="02040503050406030204" pitchFamily="18" charset="0"/>
                          </a:rPr>
                          <m:t>d</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𝑢</m:t>
                        </m:r>
                      </m:num>
                      <m:den>
                        <m:r>
                          <m:rPr>
                            <m:sty m:val="p"/>
                          </m:rPr>
                          <a:rPr lang="zh-CN" altLang="en-US" sz="2400">
                            <a:solidFill>
                              <a:schemeClr val="tx1"/>
                            </a:solidFill>
                            <a:latin typeface="Cambria Math" panose="02040503050406030204" pitchFamily="18" charset="0"/>
                          </a:rPr>
                          <m:t>d</m:t>
                        </m:r>
                        <m:r>
                          <a:rPr lang="en-US" altLang="zh-CN" sz="2400" b="0" i="1" smtClean="0">
                            <a:solidFill>
                              <a:schemeClr val="tx1"/>
                            </a:solidFill>
                            <a:latin typeface="Cambria Math" panose="02040503050406030204" pitchFamily="18" charset="0"/>
                          </a:rPr>
                          <m:t>𝑥</m:t>
                        </m:r>
                      </m:den>
                    </m:f>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2005390" y="1757396"/>
                <a:ext cx="1797608" cy="63536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407259" y="2565245"/>
                <a:ext cx="1376531" cy="635367"/>
              </a:xfrm>
              <a:prstGeom prst="rect">
                <a:avLst/>
              </a:prstGeom>
            </p:spPr>
            <p:txBody>
              <a:bodyPr wrap="none">
                <a:spAutoFit/>
              </a:bodyPr>
              <a:lstStyle/>
              <a:p>
                <a14:m>
                  <m:oMath xmlns:m="http://schemas.openxmlformats.org/officeDocument/2006/math">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𝑣</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𝑣</m:t>
                        </m:r>
                      </m:num>
                      <m:den>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oMath>
                </a14:m>
                <a:r>
                  <a:rPr lang="zh-CN" altLang="en-US" sz="2400" dirty="0" smtClean="0"/>
                  <a:t> </a:t>
                </a:r>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2407259" y="2565245"/>
                <a:ext cx="1376531" cy="63536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407259" y="3373094"/>
                <a:ext cx="1469441" cy="635367"/>
              </a:xfrm>
              <a:prstGeom prst="rect">
                <a:avLst/>
              </a:prstGeom>
            </p:spPr>
            <p:txBody>
              <a:bodyPr wrap="none">
                <a:spAutoFit/>
              </a:bodyPr>
              <a:lstStyle/>
              <a:p>
                <a:pPr lvl="0"/>
                <a14:m>
                  <m:oMath xmlns:m="http://schemas.openxmlformats.org/officeDocument/2006/math">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𝑤</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𝑤</m:t>
                        </m:r>
                      </m:num>
                      <m:den>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oMath>
                </a14:m>
                <a:r>
                  <a:rPr lang="zh-CN" altLang="en-US" sz="2400" dirty="0" smtClean="0">
                    <a:solidFill>
                      <a:prstClr val="black"/>
                    </a:solidFill>
                  </a:rPr>
                  <a:t> </a:t>
                </a:r>
                <a:endParaRPr lang="zh-CN" altLang="en-US" sz="2400" dirty="0">
                  <a:solidFill>
                    <a:prstClr val="black"/>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2407259" y="3373094"/>
                <a:ext cx="1469441" cy="63536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402514" y="4138727"/>
                <a:ext cx="1381276" cy="675954"/>
              </a:xfrm>
              <a:prstGeom prst="rect">
                <a:avLst/>
              </a:prstGeom>
            </p:spPr>
            <p:txBody>
              <a:bodyPr wrap="none">
                <a:spAutoFit/>
              </a:bodyPr>
              <a:lstStyle/>
              <a:p>
                <a14:m>
                  <m:oMath xmlns:m="http://schemas.openxmlformats.org/officeDocument/2006/math">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𝑝</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𝑝</m:t>
                        </m:r>
                      </m:num>
                      <m:den>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oMath>
                </a14:m>
                <a:r>
                  <a:rPr lang="zh-CN" altLang="en-US" sz="2400" dirty="0" smtClean="0"/>
                  <a:t> </a:t>
                </a:r>
                <a:endParaRPr lang="zh-CN"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2402514" y="4138727"/>
                <a:ext cx="1381276" cy="67595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414718" y="5024610"/>
                <a:ext cx="1378904" cy="675954"/>
              </a:xfrm>
              <a:prstGeom prst="rect">
                <a:avLst/>
              </a:prstGeom>
            </p:spPr>
            <p:txBody>
              <a:bodyPr wrap="none">
                <a:spAutoFit/>
              </a:bodyPr>
              <a:lstStyle/>
              <a:p>
                <a14:m>
                  <m:oMath xmlns:m="http://schemas.openxmlformats.org/officeDocument/2006/math">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𝑞</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𝑞</m:t>
                        </m:r>
                      </m:num>
                      <m:den>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oMath>
                </a14:m>
                <a:r>
                  <a:rPr lang="zh-CN" altLang="en-US" sz="2400" dirty="0" smtClean="0"/>
                  <a:t> </a:t>
                </a:r>
                <a:endParaRPr lang="zh-CN"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2414718" y="5024610"/>
                <a:ext cx="1378904" cy="67595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808893" y="1838283"/>
                <a:ext cx="5817938" cy="473591"/>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d>
                      <m:dPr>
                        <m:ctrlPr>
                          <a:rPr lang="en-US" altLang="zh-CN" sz="2400" i="1" smtClean="0">
                            <a:solidFill>
                              <a:srgbClr val="0000FF"/>
                            </a:solidFill>
                            <a:latin typeface="Cambria Math" panose="02040503050406030204" pitchFamily="18" charset="0"/>
                          </a:rPr>
                        </m:ctrlPr>
                      </m:dPr>
                      <m:e>
                        <m:r>
                          <a:rPr lang="en-US" altLang="zh-CN" sz="2400" i="1">
                            <a:solidFill>
                              <a:srgbClr val="0000FF"/>
                            </a:solidFill>
                            <a:latin typeface="Cambria Math" panose="02040503050406030204" pitchFamily="18" charset="0"/>
                          </a:rPr>
                          <m:t>𝑥</m:t>
                        </m:r>
                        <m:r>
                          <a:rPr lang="en-US" altLang="zh-CN" sz="2400" i="1">
                            <a:solidFill>
                              <a:srgbClr val="0000FF"/>
                            </a:solidFill>
                            <a:latin typeface="Cambria Math" panose="02040503050406030204" pitchFamily="18" charset="0"/>
                            <a:ea typeface="Cambria Math" panose="02040503050406030204" pitchFamily="18" charset="0"/>
                          </a:rPr>
                          <m:t>∙</m:t>
                        </m:r>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panose="02040503050406030204" pitchFamily="18" charset="0"/>
                              </a:rPr>
                              <m:t>𝑥</m:t>
                            </m:r>
                          </m:e>
                          <m:sup>
                            <m:r>
                              <a:rPr lang="en-US" altLang="zh-CN" sz="2400" i="1">
                                <a:solidFill>
                                  <a:srgbClr val="0000FF"/>
                                </a:solidFill>
                                <a:latin typeface="Cambria Math" panose="02040503050406030204" pitchFamily="18" charset="0"/>
                              </a:rPr>
                              <m:t>𝑥</m:t>
                            </m:r>
                            <m:r>
                              <a:rPr lang="en-US" altLang="zh-CN" sz="2400" i="1">
                                <a:solidFill>
                                  <a:srgbClr val="0000FF"/>
                                </a:solidFill>
                                <a:latin typeface="Cambria Math" panose="02040503050406030204" pitchFamily="18" charset="0"/>
                              </a:rPr>
                              <m:t>−1</m:t>
                            </m:r>
                          </m:sup>
                        </m:sSup>
                      </m:e>
                    </m:d>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2</m:t>
                        </m:r>
                      </m:e>
                      <m:sup>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sin</m:t>
                            </m:r>
                          </m:fName>
                          <m:e>
                            <m:r>
                              <a:rPr lang="en-US" altLang="zh-CN" sz="2400" i="1">
                                <a:solidFill>
                                  <a:prstClr val="black"/>
                                </a:solidFill>
                                <a:latin typeface="Cambria Math" panose="02040503050406030204" pitchFamily="18" charset="0"/>
                              </a:rPr>
                              <m:t>𝑥</m:t>
                            </m:r>
                          </m:e>
                        </m:func>
                      </m:sup>
                    </m:sSup>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arctan</m:t>
                        </m:r>
                      </m:fName>
                      <m:e>
                        <m:r>
                          <a:rPr lang="en-US" altLang="zh-CN" sz="2400" i="1">
                            <a:solidFill>
                              <a:prstClr val="black"/>
                            </a:solidFill>
                            <a:latin typeface="Cambria Math" panose="02040503050406030204" pitchFamily="18" charset="0"/>
                          </a:rPr>
                          <m:t>𝑥</m:t>
                        </m:r>
                      </m:e>
                    </m:func>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ln</m:t>
                        </m:r>
                      </m:fName>
                      <m:e>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+1</m:t>
                            </m:r>
                          </m:e>
                        </m:d>
                      </m:e>
                    </m:func>
                    <m:d>
                      <m:dPr>
                        <m:ctrlPr>
                          <a:rPr lang="en-US" altLang="zh-CN" sz="2400" i="1" smtClean="0">
                            <a:solidFill>
                              <a:srgbClr val="0000FF"/>
                            </a:solidFill>
                            <a:latin typeface="Cambria Math" panose="02040503050406030204" pitchFamily="18" charset="0"/>
                          </a:rPr>
                        </m:ctrlPr>
                      </m:dPr>
                      <m:e>
                        <m:r>
                          <a:rPr lang="zh-CN" altLang="en-US" sz="2400">
                            <a:solidFill>
                              <a:srgbClr val="0000FF"/>
                            </a:solidFill>
                            <a:latin typeface="Cambria Math" panose="02040503050406030204" pitchFamily="18" charset="0"/>
                          </a:rPr>
                          <m:t>⋅</m:t>
                        </m:r>
                        <m:r>
                          <a:rPr lang="en-US" altLang="zh-CN" sz="2400">
                            <a:solidFill>
                              <a:srgbClr val="0000FF"/>
                            </a:solidFill>
                            <a:latin typeface="Cambria Math" panose="02040503050406030204" pitchFamily="18" charset="0"/>
                          </a:rPr>
                          <m:t>1</m:t>
                        </m:r>
                        <m:r>
                          <m:rPr>
                            <m:nor/>
                          </m:rPr>
                          <a:rPr lang="zh-CN" altLang="en-US" sz="2400" dirty="0">
                            <a:solidFill>
                              <a:srgbClr val="0000FF"/>
                            </a:solidFill>
                          </a:rPr>
                          <m:t> </m:t>
                        </m:r>
                      </m:e>
                    </m:d>
                  </m:oMath>
                </a14:m>
                <a:r>
                  <a:rPr lang="zh-CN" altLang="en-US" sz="2400" dirty="0" smtClean="0"/>
                  <a:t> </a:t>
                </a:r>
                <a:endParaRPr lang="zh-CN" altLang="en-US" sz="2400" dirty="0"/>
              </a:p>
            </p:txBody>
          </p:sp>
        </mc:Choice>
        <mc:Fallback xmlns="">
          <p:sp>
            <p:nvSpPr>
              <p:cNvPr id="14" name="矩形 13"/>
              <p:cNvSpPr>
                <a:spLocks noRot="1" noChangeAspect="1" noMove="1" noResize="1" noEditPoints="1" noAdjustHandles="1" noChangeArrowheads="1" noChangeShapeType="1" noTextEdit="1"/>
              </p:cNvSpPr>
              <p:nvPr/>
            </p:nvSpPr>
            <p:spPr>
              <a:xfrm>
                <a:off x="4808893" y="1838283"/>
                <a:ext cx="5817938" cy="473591"/>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808892" y="2646132"/>
                <a:ext cx="5658665" cy="473591"/>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d>
                      <m:dPr>
                        <m:ctrlPr>
                          <a:rPr lang="en-US" altLang="zh-CN" sz="2400" i="1" smtClean="0">
                            <a:solidFill>
                              <a:srgbClr val="0000FF"/>
                            </a:solidFill>
                            <a:latin typeface="Cambria Math" panose="02040503050406030204" pitchFamily="18" charset="0"/>
                          </a:rPr>
                        </m:ctrlPr>
                      </m:dPr>
                      <m:e>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panose="02040503050406030204" pitchFamily="18" charset="0"/>
                              </a:rPr>
                              <m:t>𝑥</m:t>
                            </m:r>
                          </m:e>
                          <m:sup>
                            <m:r>
                              <a:rPr lang="en-US" altLang="zh-CN" sz="2400" i="1">
                                <a:solidFill>
                                  <a:srgbClr val="0000FF"/>
                                </a:solidFill>
                                <a:latin typeface="Cambria Math" panose="02040503050406030204" pitchFamily="18" charset="0"/>
                              </a:rPr>
                              <m:t>𝑥</m:t>
                            </m:r>
                          </m:sup>
                        </m:sSup>
                        <m:func>
                          <m:funcPr>
                            <m:ctrlPr>
                              <a:rPr lang="en-US" altLang="zh-CN" sz="2400" i="1">
                                <a:solidFill>
                                  <a:srgbClr val="0000FF"/>
                                </a:solidFill>
                                <a:latin typeface="Cambria Math" panose="02040503050406030204" pitchFamily="18" charset="0"/>
                              </a:rPr>
                            </m:ctrlPr>
                          </m:funcPr>
                          <m:fName>
                            <m:r>
                              <m:rPr>
                                <m:sty m:val="p"/>
                              </m:rPr>
                              <a:rPr lang="en-US" altLang="zh-CN" sz="2400">
                                <a:solidFill>
                                  <a:srgbClr val="0000FF"/>
                                </a:solidFill>
                                <a:latin typeface="Cambria Math" panose="02040503050406030204" pitchFamily="18" charset="0"/>
                              </a:rPr>
                              <m:t>ln</m:t>
                            </m:r>
                          </m:fName>
                          <m:e>
                            <m:r>
                              <a:rPr lang="en-US" altLang="zh-CN" sz="2400" i="1">
                                <a:solidFill>
                                  <a:srgbClr val="0000FF"/>
                                </a:solidFill>
                                <a:latin typeface="Cambria Math" panose="02040503050406030204" pitchFamily="18" charset="0"/>
                              </a:rPr>
                              <m:t>𝑥</m:t>
                            </m:r>
                          </m:e>
                        </m:func>
                      </m:e>
                    </m:d>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2</m:t>
                        </m:r>
                      </m:e>
                      <m:sup>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sin</m:t>
                            </m:r>
                          </m:fName>
                          <m:e>
                            <m:r>
                              <a:rPr lang="en-US" altLang="zh-CN" sz="2400" i="1">
                                <a:solidFill>
                                  <a:prstClr val="black"/>
                                </a:solidFill>
                                <a:latin typeface="Cambria Math" panose="02040503050406030204" pitchFamily="18" charset="0"/>
                              </a:rPr>
                              <m:t>𝑥</m:t>
                            </m:r>
                          </m:e>
                        </m:func>
                      </m:sup>
                    </m:sSup>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arctan</m:t>
                        </m:r>
                      </m:fName>
                      <m:e>
                        <m:r>
                          <a:rPr lang="en-US" altLang="zh-CN" sz="2400" i="1">
                            <a:solidFill>
                              <a:prstClr val="black"/>
                            </a:solidFill>
                            <a:latin typeface="Cambria Math" panose="02040503050406030204" pitchFamily="18" charset="0"/>
                          </a:rPr>
                          <m:t>𝑥</m:t>
                        </m:r>
                      </m:e>
                    </m:func>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ln</m:t>
                        </m:r>
                      </m:fName>
                      <m:e>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+1</m:t>
                            </m:r>
                          </m:e>
                        </m:d>
                      </m:e>
                    </m:func>
                    <m:d>
                      <m:dPr>
                        <m:ctrlPr>
                          <a:rPr lang="en-US" altLang="zh-CN" sz="2400" i="1" smtClean="0">
                            <a:solidFill>
                              <a:srgbClr val="0000FF"/>
                            </a:solidFill>
                            <a:latin typeface="Cambria Math" panose="02040503050406030204" pitchFamily="18" charset="0"/>
                          </a:rPr>
                        </m:ctrlPr>
                      </m:dPr>
                      <m:e>
                        <m:r>
                          <a:rPr lang="zh-CN" altLang="en-US" sz="2400">
                            <a:solidFill>
                              <a:srgbClr val="0000FF"/>
                            </a:solidFill>
                            <a:latin typeface="Cambria Math" panose="02040503050406030204" pitchFamily="18" charset="0"/>
                          </a:rPr>
                          <m:t>⋅</m:t>
                        </m:r>
                        <m:r>
                          <a:rPr lang="en-US" altLang="zh-CN" sz="2400">
                            <a:solidFill>
                              <a:srgbClr val="0000FF"/>
                            </a:solidFill>
                            <a:latin typeface="Cambria Math" panose="02040503050406030204" pitchFamily="18" charset="0"/>
                          </a:rPr>
                          <m:t>1</m:t>
                        </m:r>
                        <m:r>
                          <m:rPr>
                            <m:nor/>
                          </m:rPr>
                          <a:rPr lang="zh-CN" altLang="en-US" sz="2400" dirty="0">
                            <a:solidFill>
                              <a:srgbClr val="0000FF"/>
                            </a:solidFill>
                          </a:rPr>
                          <m:t> </m:t>
                        </m:r>
                      </m:e>
                    </m:d>
                  </m:oMath>
                </a14:m>
                <a:r>
                  <a:rPr lang="zh-CN" altLang="en-US" sz="2400" dirty="0" smtClean="0"/>
                  <a:t> </a:t>
                </a:r>
                <a:endParaRPr lang="zh-CN" altLang="en-US" sz="2400" dirty="0"/>
              </a:p>
            </p:txBody>
          </p:sp>
        </mc:Choice>
        <mc:Fallback xmlns="">
          <p:sp>
            <p:nvSpPr>
              <p:cNvPr id="15" name="矩形 14"/>
              <p:cNvSpPr>
                <a:spLocks noRot="1" noChangeAspect="1" noMove="1" noResize="1" noEditPoints="1" noAdjustHandles="1" noChangeArrowheads="1" noChangeShapeType="1" noTextEdit="1"/>
              </p:cNvSpPr>
              <p:nvPr/>
            </p:nvSpPr>
            <p:spPr>
              <a:xfrm>
                <a:off x="4808892" y="2646132"/>
                <a:ext cx="5658665" cy="473591"/>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4808891" y="3453981"/>
                <a:ext cx="6156109" cy="509178"/>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𝑥</m:t>
                        </m:r>
                      </m:sup>
                    </m:sSup>
                    <m:d>
                      <m:dPr>
                        <m:ctrlPr>
                          <a:rPr lang="en-US" altLang="zh-CN" sz="2400" b="0" i="1" smtClean="0">
                            <a:solidFill>
                              <a:srgbClr val="0000FF"/>
                            </a:solidFill>
                            <a:latin typeface="Cambria Math" panose="02040503050406030204" pitchFamily="18" charset="0"/>
                          </a:rPr>
                        </m:ctrlPr>
                      </m:dPr>
                      <m:e>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panose="02040503050406030204" pitchFamily="18" charset="0"/>
                              </a:rPr>
                              <m:t>2</m:t>
                            </m:r>
                          </m:e>
                          <m:sup>
                            <m:func>
                              <m:funcPr>
                                <m:ctrlPr>
                                  <a:rPr lang="en-US" altLang="zh-CN" sz="2400" i="1">
                                    <a:solidFill>
                                      <a:srgbClr val="0000FF"/>
                                    </a:solidFill>
                                    <a:latin typeface="Cambria Math" panose="02040503050406030204" pitchFamily="18" charset="0"/>
                                  </a:rPr>
                                </m:ctrlPr>
                              </m:funcPr>
                              <m:fName>
                                <m:r>
                                  <m:rPr>
                                    <m:sty m:val="p"/>
                                  </m:rPr>
                                  <a:rPr lang="en-US" altLang="zh-CN" sz="2400">
                                    <a:solidFill>
                                      <a:srgbClr val="0000FF"/>
                                    </a:solidFill>
                                    <a:latin typeface="Cambria Math" panose="02040503050406030204" pitchFamily="18" charset="0"/>
                                  </a:rPr>
                                  <m:t>sin</m:t>
                                </m:r>
                              </m:fName>
                              <m:e>
                                <m:r>
                                  <a:rPr lang="en-US" altLang="zh-CN" sz="2400" i="1">
                                    <a:solidFill>
                                      <a:srgbClr val="0000FF"/>
                                    </a:solidFill>
                                    <a:latin typeface="Cambria Math" panose="02040503050406030204" pitchFamily="18" charset="0"/>
                                  </a:rPr>
                                  <m:t>𝑥</m:t>
                                </m:r>
                              </m:e>
                            </m:func>
                          </m:sup>
                        </m:sSup>
                        <m:func>
                          <m:funcPr>
                            <m:ctrlPr>
                              <a:rPr lang="en-US" altLang="zh-CN" sz="2400" i="1">
                                <a:solidFill>
                                  <a:srgbClr val="0000FF"/>
                                </a:solidFill>
                                <a:latin typeface="Cambria Math" panose="02040503050406030204" pitchFamily="18" charset="0"/>
                              </a:rPr>
                            </m:ctrlPr>
                          </m:funcPr>
                          <m:fName>
                            <m:r>
                              <m:rPr>
                                <m:sty m:val="p"/>
                              </m:rPr>
                              <a:rPr lang="en-US" altLang="zh-CN" sz="2400">
                                <a:solidFill>
                                  <a:srgbClr val="0000FF"/>
                                </a:solidFill>
                                <a:latin typeface="Cambria Math" panose="02040503050406030204" pitchFamily="18" charset="0"/>
                              </a:rPr>
                              <m:t>ln</m:t>
                            </m:r>
                          </m:fName>
                          <m:e>
                            <m:r>
                              <a:rPr lang="en-US" altLang="zh-CN" sz="2400" i="1">
                                <a:solidFill>
                                  <a:srgbClr val="0000FF"/>
                                </a:solidFill>
                                <a:latin typeface="Cambria Math" panose="02040503050406030204" pitchFamily="18" charset="0"/>
                              </a:rPr>
                              <m:t>2</m:t>
                            </m:r>
                          </m:e>
                        </m:func>
                      </m:e>
                    </m:d>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arctan</m:t>
                        </m:r>
                      </m:fName>
                      <m:e>
                        <m:r>
                          <a:rPr lang="en-US" altLang="zh-CN" sz="2400" i="1">
                            <a:solidFill>
                              <a:prstClr val="black"/>
                            </a:solidFill>
                            <a:latin typeface="Cambria Math" panose="02040503050406030204" pitchFamily="18" charset="0"/>
                          </a:rPr>
                          <m:t>𝑥</m:t>
                        </m:r>
                      </m:e>
                    </m:func>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ln</m:t>
                        </m:r>
                      </m:fName>
                      <m:e>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+1</m:t>
                            </m:r>
                          </m:e>
                        </m:d>
                      </m:e>
                    </m:func>
                    <m:d>
                      <m:dPr>
                        <m:ctrlPr>
                          <a:rPr lang="en-US" altLang="zh-CN" sz="2400" i="1" smtClean="0">
                            <a:solidFill>
                              <a:srgbClr val="0000FF"/>
                            </a:solidFill>
                            <a:latin typeface="Cambria Math" panose="02040503050406030204" pitchFamily="18" charset="0"/>
                          </a:rPr>
                        </m:ctrlPr>
                      </m:dPr>
                      <m:e>
                        <m:r>
                          <a:rPr lang="zh-CN" altLang="en-US" sz="2400">
                            <a:solidFill>
                              <a:srgbClr val="0000FF"/>
                            </a:solidFill>
                            <a:latin typeface="Cambria Math" panose="02040503050406030204" pitchFamily="18" charset="0"/>
                          </a:rPr>
                          <m:t>⋅</m:t>
                        </m:r>
                        <m:r>
                          <m:rPr>
                            <m:sty m:val="p"/>
                          </m:rPr>
                          <a:rPr lang="en-US" altLang="zh-CN" sz="2400" b="0" i="0" smtClean="0">
                            <a:solidFill>
                              <a:srgbClr val="0000FF"/>
                            </a:solidFill>
                            <a:latin typeface="Cambria Math" panose="02040503050406030204" pitchFamily="18" charset="0"/>
                          </a:rPr>
                          <m:t>cos</m:t>
                        </m:r>
                        <m:r>
                          <a:rPr lang="en-US" altLang="zh-CN" sz="2400" b="0" i="0" smtClean="0">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𝑥</m:t>
                        </m:r>
                        <m:r>
                          <m:rPr>
                            <m:nor/>
                          </m:rPr>
                          <a:rPr lang="zh-CN" altLang="en-US" sz="2400" dirty="0">
                            <a:solidFill>
                              <a:srgbClr val="0000FF"/>
                            </a:solidFill>
                          </a:rPr>
                          <m:t> </m:t>
                        </m:r>
                      </m:e>
                    </m:d>
                  </m:oMath>
                </a14:m>
                <a:r>
                  <a:rPr lang="zh-CN" altLang="en-US" sz="2400" dirty="0" smtClean="0"/>
                  <a:t> </a:t>
                </a:r>
                <a:endParaRPr lang="zh-CN" altLang="en-US" sz="2400" dirty="0"/>
              </a:p>
            </p:txBody>
          </p:sp>
        </mc:Choice>
        <mc:Fallback xmlns="">
          <p:sp>
            <p:nvSpPr>
              <p:cNvPr id="16" name="矩形 15"/>
              <p:cNvSpPr>
                <a:spLocks noRot="1" noChangeAspect="1" noMove="1" noResize="1" noEditPoints="1" noAdjustHandles="1" noChangeArrowheads="1" noChangeShapeType="1" noTextEdit="1"/>
              </p:cNvSpPr>
              <p:nvPr/>
            </p:nvSpPr>
            <p:spPr>
              <a:xfrm>
                <a:off x="4808891" y="3453981"/>
                <a:ext cx="6156109" cy="509178"/>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808891" y="4180942"/>
                <a:ext cx="4667303" cy="645048"/>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𝑥</m:t>
                        </m:r>
                      </m:sup>
                    </m:sSup>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2</m:t>
                        </m:r>
                      </m:e>
                      <m:sup>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sin</m:t>
                            </m:r>
                          </m:fName>
                          <m:e>
                            <m:r>
                              <a:rPr lang="en-US" altLang="zh-CN" sz="2400" i="1">
                                <a:solidFill>
                                  <a:prstClr val="black"/>
                                </a:solidFill>
                                <a:latin typeface="Cambria Math" panose="02040503050406030204" pitchFamily="18" charset="0"/>
                              </a:rPr>
                              <m:t>𝑥</m:t>
                            </m:r>
                          </m:e>
                        </m:func>
                      </m:sup>
                    </m:sSup>
                    <m:d>
                      <m:dPr>
                        <m:ctrlPr>
                          <a:rPr lang="en-US" altLang="zh-CN" sz="2400" b="0" i="1" smtClean="0">
                            <a:solidFill>
                              <a:srgbClr val="0000FF"/>
                            </a:solidFill>
                            <a:latin typeface="Cambria Math" panose="02040503050406030204" pitchFamily="18" charset="0"/>
                          </a:rPr>
                        </m:ctrlPr>
                      </m:dPr>
                      <m:e>
                        <m:f>
                          <m:fPr>
                            <m:ctrlPr>
                              <a:rPr lang="en-US" altLang="zh-CN" sz="2400" b="0" i="1" smtClean="0">
                                <a:solidFill>
                                  <a:srgbClr val="0000FF"/>
                                </a:solidFill>
                                <a:latin typeface="Cambria Math" panose="02040503050406030204" pitchFamily="18" charset="0"/>
                              </a:rPr>
                            </m:ctrlPr>
                          </m:fPr>
                          <m:num>
                            <m:r>
                              <a:rPr lang="en-US" altLang="zh-CN" sz="2400" b="0" i="1" smtClean="0">
                                <a:solidFill>
                                  <a:srgbClr val="0000FF"/>
                                </a:solidFill>
                                <a:latin typeface="Cambria Math" panose="02040503050406030204" pitchFamily="18" charset="0"/>
                              </a:rPr>
                              <m:t>1</m:t>
                            </m:r>
                          </m:num>
                          <m:den>
                            <m:r>
                              <a:rPr lang="en-US" altLang="zh-CN" sz="2400" b="0" i="1" smtClean="0">
                                <a:solidFill>
                                  <a:srgbClr val="0000FF"/>
                                </a:solidFill>
                                <a:latin typeface="Cambria Math" panose="02040503050406030204" pitchFamily="18" charset="0"/>
                              </a:rPr>
                              <m:t>1+</m:t>
                            </m:r>
                            <m:sSup>
                              <m:sSupPr>
                                <m:ctrlPr>
                                  <a:rPr lang="en-US" altLang="zh-CN" sz="2400" b="0" i="1" smtClean="0">
                                    <a:solidFill>
                                      <a:srgbClr val="0000FF"/>
                                    </a:solidFill>
                                    <a:latin typeface="Cambria Math" panose="02040503050406030204" pitchFamily="18" charset="0"/>
                                  </a:rPr>
                                </m:ctrlPr>
                              </m:sSupPr>
                              <m:e>
                                <m:r>
                                  <a:rPr lang="en-US" altLang="zh-CN" sz="2400" b="0" i="1" smtClean="0">
                                    <a:solidFill>
                                      <a:srgbClr val="0000FF"/>
                                    </a:solidFill>
                                    <a:latin typeface="Cambria Math" panose="02040503050406030204" pitchFamily="18" charset="0"/>
                                  </a:rPr>
                                  <m:t>𝑥</m:t>
                                </m:r>
                              </m:e>
                              <m:sup>
                                <m:r>
                                  <a:rPr lang="en-US" altLang="zh-CN" sz="2400" b="0" i="1" smtClean="0">
                                    <a:solidFill>
                                      <a:srgbClr val="0000FF"/>
                                    </a:solidFill>
                                    <a:latin typeface="Cambria Math" panose="02040503050406030204" pitchFamily="18" charset="0"/>
                                  </a:rPr>
                                  <m:t>2</m:t>
                                </m:r>
                              </m:sup>
                            </m:sSup>
                          </m:den>
                        </m:f>
                      </m:e>
                    </m:d>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ln</m:t>
                        </m:r>
                      </m:fName>
                      <m:e>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+1</m:t>
                            </m:r>
                          </m:e>
                        </m:d>
                      </m:e>
                    </m:func>
                    <m:d>
                      <m:dPr>
                        <m:ctrlPr>
                          <a:rPr lang="en-US" altLang="zh-CN" sz="2400" i="1" smtClean="0">
                            <a:solidFill>
                              <a:srgbClr val="0000FF"/>
                            </a:solidFill>
                            <a:latin typeface="Cambria Math" panose="02040503050406030204" pitchFamily="18" charset="0"/>
                          </a:rPr>
                        </m:ctrlPr>
                      </m:dPr>
                      <m:e>
                        <m:r>
                          <a:rPr lang="zh-CN" altLang="en-US" sz="2400">
                            <a:solidFill>
                              <a:srgbClr val="0000FF"/>
                            </a:solidFill>
                            <a:latin typeface="Cambria Math" panose="02040503050406030204" pitchFamily="18" charset="0"/>
                          </a:rPr>
                          <m:t>⋅</m:t>
                        </m:r>
                        <m:r>
                          <a:rPr lang="en-US" altLang="zh-CN" sz="2400">
                            <a:solidFill>
                              <a:srgbClr val="0000FF"/>
                            </a:solidFill>
                            <a:latin typeface="Cambria Math" panose="02040503050406030204" pitchFamily="18" charset="0"/>
                          </a:rPr>
                          <m:t>1</m:t>
                        </m:r>
                        <m:r>
                          <m:rPr>
                            <m:nor/>
                          </m:rPr>
                          <a:rPr lang="zh-CN" altLang="en-US" sz="2400" dirty="0">
                            <a:solidFill>
                              <a:srgbClr val="0000FF"/>
                            </a:solidFill>
                          </a:rPr>
                          <m:t> </m:t>
                        </m:r>
                      </m:e>
                    </m:d>
                  </m:oMath>
                </a14:m>
                <a:r>
                  <a:rPr lang="zh-CN" altLang="en-US" sz="2400" dirty="0" smtClean="0"/>
                  <a:t> </a:t>
                </a:r>
                <a:endParaRPr lang="zh-CN" altLang="en-US" sz="2400" dirty="0"/>
              </a:p>
            </p:txBody>
          </p:sp>
        </mc:Choice>
        <mc:Fallback xmlns="">
          <p:sp>
            <p:nvSpPr>
              <p:cNvPr id="17" name="矩形 16"/>
              <p:cNvSpPr>
                <a:spLocks noRot="1" noChangeAspect="1" noMove="1" noResize="1" noEditPoints="1" noAdjustHandles="1" noChangeArrowheads="1" noChangeShapeType="1" noTextEdit="1"/>
              </p:cNvSpPr>
              <p:nvPr/>
            </p:nvSpPr>
            <p:spPr>
              <a:xfrm>
                <a:off x="4808891" y="4180942"/>
                <a:ext cx="4667303" cy="645048"/>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4808890" y="5024610"/>
                <a:ext cx="4511235" cy="645048"/>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𝑥</m:t>
                        </m:r>
                      </m:sup>
                    </m:sSup>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2</m:t>
                        </m:r>
                      </m:e>
                      <m:sup>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sin</m:t>
                            </m:r>
                          </m:fName>
                          <m:e>
                            <m:r>
                              <a:rPr lang="en-US" altLang="zh-CN" sz="2400" i="1">
                                <a:solidFill>
                                  <a:prstClr val="black"/>
                                </a:solidFill>
                                <a:latin typeface="Cambria Math" panose="02040503050406030204" pitchFamily="18" charset="0"/>
                              </a:rPr>
                              <m:t>𝑥</m:t>
                            </m:r>
                          </m:e>
                        </m:func>
                      </m:sup>
                    </m:sSup>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arctan</m:t>
                        </m:r>
                      </m:fName>
                      <m:e>
                        <m:r>
                          <a:rPr lang="en-US" altLang="zh-CN" sz="2400" i="1">
                            <a:solidFill>
                              <a:prstClr val="black"/>
                            </a:solidFill>
                            <a:latin typeface="Cambria Math" panose="02040503050406030204" pitchFamily="18" charset="0"/>
                          </a:rPr>
                          <m:t>𝑥</m:t>
                        </m:r>
                      </m:e>
                    </m:func>
                    <m:d>
                      <m:dPr>
                        <m:ctrlPr>
                          <a:rPr lang="en-US" altLang="zh-CN" sz="2400" b="0" i="1" smtClean="0">
                            <a:solidFill>
                              <a:srgbClr val="0000FF"/>
                            </a:solidFill>
                            <a:latin typeface="Cambria Math" panose="02040503050406030204" pitchFamily="18" charset="0"/>
                          </a:rPr>
                        </m:ctrlPr>
                      </m:dPr>
                      <m:e>
                        <m:f>
                          <m:fPr>
                            <m:ctrlPr>
                              <a:rPr lang="en-US" altLang="zh-CN" sz="2400" b="0" i="1" smtClean="0">
                                <a:solidFill>
                                  <a:srgbClr val="0000FF"/>
                                </a:solidFill>
                                <a:latin typeface="Cambria Math" panose="02040503050406030204" pitchFamily="18" charset="0"/>
                              </a:rPr>
                            </m:ctrlPr>
                          </m:fPr>
                          <m:num>
                            <m:r>
                              <a:rPr lang="en-US" altLang="zh-CN" sz="2400" b="0" i="1" smtClean="0">
                                <a:solidFill>
                                  <a:srgbClr val="0000FF"/>
                                </a:solidFill>
                                <a:latin typeface="Cambria Math" panose="02040503050406030204" pitchFamily="18" charset="0"/>
                              </a:rPr>
                              <m:t>1</m:t>
                            </m:r>
                          </m:num>
                          <m:den>
                            <m:r>
                              <a:rPr lang="en-US" altLang="zh-CN" sz="2400" b="0" i="1" smtClean="0">
                                <a:solidFill>
                                  <a:srgbClr val="0000FF"/>
                                </a:solidFill>
                                <a:latin typeface="Cambria Math" panose="02040503050406030204" pitchFamily="18" charset="0"/>
                              </a:rPr>
                              <m:t>1+</m:t>
                            </m:r>
                            <m:sSup>
                              <m:sSupPr>
                                <m:ctrlPr>
                                  <a:rPr lang="en-US" altLang="zh-CN" sz="2400" b="0" i="1" smtClean="0">
                                    <a:solidFill>
                                      <a:srgbClr val="0000FF"/>
                                    </a:solidFill>
                                    <a:latin typeface="Cambria Math" panose="02040503050406030204" pitchFamily="18" charset="0"/>
                                  </a:rPr>
                                </m:ctrlPr>
                              </m:sSupPr>
                              <m:e>
                                <m:r>
                                  <a:rPr lang="en-US" altLang="zh-CN" sz="2400" b="0" i="1" smtClean="0">
                                    <a:solidFill>
                                      <a:srgbClr val="0000FF"/>
                                    </a:solidFill>
                                    <a:latin typeface="Cambria Math" panose="02040503050406030204" pitchFamily="18" charset="0"/>
                                  </a:rPr>
                                  <m:t>𝑥</m:t>
                                </m:r>
                              </m:e>
                              <m:sup>
                                <m:r>
                                  <a:rPr lang="en-US" altLang="zh-CN" sz="2400" b="0" i="1" smtClean="0">
                                    <a:solidFill>
                                      <a:srgbClr val="0000FF"/>
                                    </a:solidFill>
                                    <a:latin typeface="Cambria Math" panose="02040503050406030204" pitchFamily="18" charset="0"/>
                                  </a:rPr>
                                  <m:t>2</m:t>
                                </m:r>
                              </m:sup>
                            </m:sSup>
                          </m:den>
                        </m:f>
                      </m:e>
                    </m:d>
                    <m:d>
                      <m:dPr>
                        <m:ctrlPr>
                          <a:rPr lang="en-US" altLang="zh-CN" sz="2400" i="1" smtClean="0">
                            <a:solidFill>
                              <a:srgbClr val="0000FF"/>
                            </a:solidFill>
                            <a:latin typeface="Cambria Math" panose="02040503050406030204" pitchFamily="18" charset="0"/>
                          </a:rPr>
                        </m:ctrlPr>
                      </m:dPr>
                      <m:e>
                        <m:r>
                          <a:rPr lang="zh-CN" altLang="en-US" sz="2400">
                            <a:solidFill>
                              <a:srgbClr val="0000FF"/>
                            </a:solidFill>
                            <a:latin typeface="Cambria Math" panose="02040503050406030204" pitchFamily="18" charset="0"/>
                          </a:rPr>
                          <m:t>⋅</m:t>
                        </m:r>
                        <m:r>
                          <a:rPr lang="en-US" altLang="zh-CN" sz="2400" b="0" i="0" smtClean="0">
                            <a:solidFill>
                              <a:srgbClr val="0000FF"/>
                            </a:solidFill>
                            <a:latin typeface="Cambria Math" panose="02040503050406030204" pitchFamily="18" charset="0"/>
                          </a:rPr>
                          <m:t>2</m:t>
                        </m:r>
                        <m:r>
                          <a:rPr lang="en-US" altLang="zh-CN" sz="2400" b="0" i="1" smtClean="0">
                            <a:solidFill>
                              <a:srgbClr val="0000FF"/>
                            </a:solidFill>
                            <a:latin typeface="Cambria Math" panose="02040503050406030204" pitchFamily="18" charset="0"/>
                          </a:rPr>
                          <m:t>𝑥</m:t>
                        </m:r>
                        <m:r>
                          <m:rPr>
                            <m:nor/>
                          </m:rPr>
                          <a:rPr lang="zh-CN" altLang="en-US" sz="2400" dirty="0">
                            <a:solidFill>
                              <a:srgbClr val="0000FF"/>
                            </a:solidFill>
                          </a:rPr>
                          <m:t> </m:t>
                        </m:r>
                      </m:e>
                    </m:d>
                  </m:oMath>
                </a14:m>
                <a:r>
                  <a:rPr lang="zh-CN" altLang="en-US" sz="2400" dirty="0" smtClean="0">
                    <a:solidFill>
                      <a:srgbClr val="0000FF"/>
                    </a:solidFill>
                  </a:rPr>
                  <a:t> </a:t>
                </a:r>
                <a:endParaRPr lang="zh-CN" altLang="en-US" sz="24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4808890" y="5024610"/>
                <a:ext cx="4511235" cy="645048"/>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058608" y="5796642"/>
                <a:ext cx="6213111" cy="676467"/>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num>
                      <m:den>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den>
                    </m:f>
                    <m:r>
                      <a:rPr lang="en-US" altLang="zh-CN" sz="2400" b="0" i="1" smtClean="0">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𝑦</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𝑦</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𝑣</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𝑤</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𝑝</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𝑞</m:t>
                            </m:r>
                          </m:den>
                        </m:f>
                      </m:e>
                    </m:d>
                    <m:r>
                      <a:rPr lang="en-US" altLang="zh-CN" sz="2400" i="1">
                        <a:solidFill>
                          <a:prstClr val="black"/>
                        </a:solidFill>
                        <a:latin typeface="Cambria Math" panose="02040503050406030204" pitchFamily="18" charset="0"/>
                        <a:ea typeface="Cambria Math" panose="02040503050406030204" pitchFamily="18" charset="0"/>
                      </a:rPr>
                      <m:t>∙</m:t>
                    </m:r>
                    <m:d>
                      <m:dPr>
                        <m:ctrlPr>
                          <a:rPr lang="en-US" altLang="zh-CN" sz="2400" i="1">
                            <a:solidFill>
                              <a:prstClr val="black"/>
                            </a:solidFill>
                            <a:latin typeface="Cambria Math" panose="02040503050406030204" pitchFamily="18" charset="0"/>
                            <a:ea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m:rPr>
                                <m:sty m:val="p"/>
                              </m:rPr>
                              <a:rPr lang="en-US" altLang="zh-CN" sz="2400" b="0" i="0" smtClean="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num>
                          <m:den>
                            <m:r>
                              <m:rPr>
                                <m:sty m:val="p"/>
                              </m:rPr>
                              <a:rPr lang="en-US" altLang="zh-CN" sz="2400" b="0" i="0" smtClean="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m:rPr>
                                <m:sty m:val="p"/>
                              </m:rPr>
                              <a:rPr lang="en-US" altLang="zh-CN" sz="2400" b="0" i="0" smtClean="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𝑣</m:t>
                            </m:r>
                          </m:num>
                          <m:den>
                            <m:r>
                              <m:rPr>
                                <m:sty m:val="p"/>
                              </m:rPr>
                              <a:rPr lang="en-US" altLang="zh-CN" sz="2400" b="0" i="0" smtClean="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m:rPr>
                                <m:sty m:val="p"/>
                              </m:rPr>
                              <a:rPr lang="en-US" altLang="zh-CN"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𝑤</m:t>
                            </m:r>
                          </m:num>
                          <m:den>
                            <m:r>
                              <m:rPr>
                                <m:sty m:val="p"/>
                              </m:rPr>
                              <a:rPr lang="en-US" altLang="zh-CN"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m:rPr>
                                <m:sty m:val="p"/>
                              </m:rPr>
                              <a:rPr lang="en-US" altLang="zh-CN"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𝑝</m:t>
                            </m:r>
                          </m:num>
                          <m:den>
                            <m:r>
                              <m:rPr>
                                <m:sty m:val="p"/>
                              </m:rPr>
                              <a:rPr lang="en-US" altLang="zh-CN"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m:rPr>
                                <m:sty m:val="p"/>
                              </m:rPr>
                              <a:rPr lang="en-US" altLang="zh-CN"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𝑞</m:t>
                            </m:r>
                          </m:num>
                          <m:den>
                            <m:r>
                              <m:rPr>
                                <m:sty m:val="p"/>
                              </m:rPr>
                              <a:rPr lang="en-US" altLang="zh-CN"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e>
                    </m:d>
                  </m:oMath>
                </a14:m>
                <a:r>
                  <a:rPr lang="zh-CN" altLang="en-US" dirty="0" smtClean="0"/>
                  <a:t> </a:t>
                </a:r>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058608" y="5796642"/>
                <a:ext cx="6213111" cy="676467"/>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399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3" grpId="0"/>
      <p:bldP spid="14" grpId="0"/>
      <p:bldP spid="15" grpId="0"/>
      <p:bldP spid="16" grpId="0"/>
      <p:bldP spid="17" grpId="0"/>
      <p:bldP spid="1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p:sp>
        <p:nvSpPr>
          <p:cNvPr id="3" name="矩形 2"/>
          <p:cNvSpPr/>
          <p:nvPr/>
        </p:nvSpPr>
        <p:spPr>
          <a:xfrm>
            <a:off x="1217592" y="489101"/>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7</a:t>
            </a:r>
            <a:r>
              <a:rPr lang="en-US" altLang="zh-CN" sz="2400" b="1" dirty="0" smtClean="0">
                <a:solidFill>
                  <a:prstClr val="black"/>
                </a:solidFill>
                <a:ea typeface="黑体" panose="02010609060101010101" pitchFamily="49" charset="-122"/>
              </a:rPr>
              <a:t> </a:t>
            </a:r>
            <a:endParaRPr lang="zh-CN" altLang="en-US" sz="1600" dirty="0"/>
          </a:p>
        </p:txBody>
      </p:sp>
      <p:sp>
        <p:nvSpPr>
          <p:cNvPr id="4" name="Text Box 5"/>
          <p:cNvSpPr txBox="1">
            <a:spLocks noChangeArrowheads="1"/>
          </p:cNvSpPr>
          <p:nvPr/>
        </p:nvSpPr>
        <p:spPr bwMode="auto">
          <a:xfrm>
            <a:off x="1217592" y="1123249"/>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5" name="矩形 4"/>
              <p:cNvSpPr/>
              <p:nvPr/>
            </p:nvSpPr>
            <p:spPr>
              <a:xfrm>
                <a:off x="1968118" y="402859"/>
                <a:ext cx="5407762" cy="721608"/>
              </a:xfrm>
              <a:prstGeom prst="rect">
                <a:avLst/>
              </a:prstGeom>
            </p:spPr>
            <p:txBody>
              <a:bodyPr wrap="none">
                <a:spAutoFit/>
              </a:bodyPr>
              <a:lstStyle/>
              <a:p>
                <a:r>
                  <a:rPr lang="zh-CN" altLang="en-US" sz="2400" dirty="0" smtClean="0">
                    <a:solidFill>
                      <a:prstClr val="black"/>
                    </a:solidFill>
                  </a:rPr>
                  <a:t>设</a:t>
                </a:r>
                <a14:m>
                  <m:oMath xmlns:m="http://schemas.openxmlformats.org/officeDocument/2006/math">
                    <m:r>
                      <a:rPr lang="en-US" altLang="zh-CN" sz="2400" b="0" i="1" smtClean="0">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f>
                      <m:fPr>
                        <m:ctrlPr>
                          <a:rPr lang="en-US" altLang="zh-CN" sz="2400" i="1" smtClean="0">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𝑥𝑦</m:t>
                        </m:r>
                        <m:func>
                          <m:funcPr>
                            <m:ctrlPr>
                              <a:rPr lang="en-US" altLang="zh-CN" sz="2400" b="0" i="1" smtClean="0">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sin</m:t>
                            </m:r>
                          </m:fName>
                          <m:e>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e>
                            </m:d>
                          </m:e>
                        </m:func>
                        <m:r>
                          <a:rPr lang="en-US" altLang="zh-CN" sz="2400" b="0" i="1" smtClean="0">
                            <a:solidFill>
                              <a:prstClr val="black"/>
                            </a:solidFill>
                            <a:latin typeface="Cambria Math" panose="02040503050406030204" pitchFamily="18" charset="0"/>
                          </a:rPr>
                          <m:t> </m:t>
                        </m:r>
                      </m:num>
                      <m:den>
                        <m:rad>
                          <m:radPr>
                            <m:degHide m:val="on"/>
                            <m:ctrlPr>
                              <a:rPr lang="en-US" altLang="zh-CN" sz="2400" i="1" smtClean="0">
                                <a:solidFill>
                                  <a:prstClr val="black"/>
                                </a:solidFill>
                                <a:latin typeface="Cambria Math" panose="02040503050406030204" pitchFamily="18" charset="0"/>
                              </a:rPr>
                            </m:ctrlPr>
                          </m:radPr>
                          <m:deg/>
                          <m:e>
                            <m:sSup>
                              <m:sSupPr>
                                <m:ctrlPr>
                                  <a:rPr lang="en-US" altLang="zh-CN" sz="2400" i="1" smtClean="0">
                                    <a:solidFill>
                                      <a:prstClr val="black"/>
                                    </a:solidFill>
                                    <a:latin typeface="Cambria Math" panose="02040503050406030204" pitchFamily="18" charset="0"/>
                                  </a:rPr>
                                </m:ctrlPr>
                              </m:sSupPr>
                              <m:e>
                                <m:r>
                                  <a:rPr lang="en-US" altLang="zh-CN" sz="2400" i="1" smtClean="0">
                                    <a:solidFill>
                                      <a:prstClr val="black"/>
                                    </a:solidFill>
                                    <a:latin typeface="Cambria Math" panose="02040503050406030204" pitchFamily="18" charset="0"/>
                                  </a:rPr>
                                  <m:t>𝑥</m:t>
                                </m:r>
                              </m:e>
                              <m:sup>
                                <m:r>
                                  <a:rPr lang="en-US" altLang="zh-CN" sz="2400" i="1" smtClean="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sSup>
                              <m:sSupPr>
                                <m:ctrlPr>
                                  <a:rPr lang="en-US" altLang="zh-CN" sz="2400" b="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𝑦</m:t>
                                </m:r>
                              </m:e>
                              <m:sup>
                                <m:r>
                                  <a:rPr lang="en-US" altLang="zh-CN" sz="2400" b="0" i="1" smtClean="0">
                                    <a:solidFill>
                                      <a:prstClr val="black"/>
                                    </a:solidFill>
                                    <a:latin typeface="Cambria Math" panose="02040503050406030204" pitchFamily="18" charset="0"/>
                                  </a:rPr>
                                  <m:t>2</m:t>
                                </m:r>
                              </m:sup>
                            </m:sSup>
                          </m:e>
                        </m:rad>
                      </m:den>
                    </m:f>
                  </m:oMath>
                </a14:m>
                <a:r>
                  <a:rPr lang="zh-CN" altLang="en-US" sz="2400" dirty="0" smtClean="0">
                    <a:solidFill>
                      <a:prstClr val="black"/>
                    </a:solidFill>
                  </a:rPr>
                  <a:t>，</a:t>
                </a:r>
                <a14:m>
                  <m:oMath xmlns:m="http://schemas.openxmlformats.org/officeDocument/2006/math">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0</m:t>
                    </m:r>
                  </m:oMath>
                </a14:m>
                <a:r>
                  <a:rPr lang="zh-CN" altLang="en-US" sz="2400" dirty="0" smtClean="0">
                    <a:solidFill>
                      <a:prstClr val="black"/>
                    </a:solidFill>
                  </a:rPr>
                  <a:t>，求</a:t>
                </a:r>
                <a14:m>
                  <m:oMath xmlns:m="http://schemas.openxmlformats.org/officeDocument/2006/math">
                    <m:f>
                      <m:fPr>
                        <m:ctrlPr>
                          <a:rPr lang="zh-CN" altLang="en-US" sz="2400" i="1">
                            <a:solidFill>
                              <a:prstClr val="black"/>
                            </a:solidFill>
                            <a:latin typeface="Cambria Math" panose="02040503050406030204" pitchFamily="18" charset="0"/>
                          </a:rPr>
                        </m:ctrlPr>
                      </m:fPr>
                      <m:num>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𝑧</m:t>
                        </m:r>
                      </m:num>
                      <m:den>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𝑥</m:t>
                        </m:r>
                      </m:den>
                    </m:f>
                  </m:oMath>
                </a14:m>
                <a:r>
                  <a:rPr lang="zh-CN" altLang="en-US" dirty="0" smtClean="0"/>
                  <a:t>。</a:t>
                </a:r>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968118" y="402859"/>
                <a:ext cx="5407762" cy="721608"/>
              </a:xfrm>
              <a:prstGeom prst="rect">
                <a:avLst/>
              </a:prstGeom>
              <a:blipFill>
                <a:blip r:embed="rId2"/>
                <a:stretch>
                  <a:fillRect l="-18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968118" y="1123248"/>
                <a:ext cx="4589205" cy="461665"/>
              </a:xfrm>
              <a:prstGeom prst="rect">
                <a:avLst/>
              </a:prstGeom>
            </p:spPr>
            <p:txBody>
              <a:bodyPr wrap="none">
                <a:spAutoFit/>
              </a:bodyPr>
              <a:lstStyle/>
              <a:p>
                <a:r>
                  <a:rPr lang="zh-CN" altLang="en-US" sz="2400" dirty="0" smtClean="0">
                    <a:solidFill>
                      <a:prstClr val="black"/>
                    </a:solidFill>
                  </a:rPr>
                  <a:t>设</a:t>
                </a:r>
                <a14:m>
                  <m:oMath xmlns:m="http://schemas.openxmlformats.org/officeDocument/2006/math">
                    <m:r>
                      <a:rPr lang="en-US" altLang="zh-CN" sz="2400" b="0" i="1" smtClean="0">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𝑓</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𝑢</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𝑣</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e>
                    </m:d>
                    <m:r>
                      <a:rPr lang="en-US" altLang="zh-CN" sz="2400" b="0" i="0"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𝑥𝑦</m:t>
                    </m:r>
                    <m:func>
                      <m:funcPr>
                        <m:ctrlPr>
                          <a:rPr lang="en-US" altLang="zh-CN" sz="2400" b="0" i="1" smtClean="0">
                            <a:solidFill>
                              <a:prstClr val="black"/>
                            </a:solidFill>
                            <a:latin typeface="Cambria Math" panose="02040503050406030204" pitchFamily="18" charset="0"/>
                          </a:rPr>
                        </m:ctrlPr>
                      </m:funcPr>
                      <m:fNa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𝑣</m:t>
                            </m:r>
                          </m:e>
                          <m:sup>
                            <m:r>
                              <a:rPr lang="en-US" altLang="zh-CN" sz="2400" i="1">
                                <a:solidFill>
                                  <a:prstClr val="black"/>
                                </a:solidFill>
                                <a:latin typeface="Cambria Math" panose="02040503050406030204" pitchFamily="18" charset="0"/>
                              </a:rPr>
                              <m:t>−1</m:t>
                            </m:r>
                          </m:sup>
                        </m:sSup>
                      </m:fName>
                      <m:e>
                        <m:func>
                          <m:funcPr>
                            <m:ctrlPr>
                              <a:rPr lang="en-US" altLang="zh-CN" sz="2400" b="0" i="1" smtClean="0">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sin</m:t>
                            </m:r>
                          </m:fName>
                          <m:e>
                            <m:r>
                              <a:rPr lang="en-US" altLang="zh-CN" sz="2400" i="1">
                                <a:solidFill>
                                  <a:prstClr val="black"/>
                                </a:solidFill>
                                <a:latin typeface="Cambria Math" panose="02040503050406030204" pitchFamily="18" charset="0"/>
                              </a:rPr>
                              <m:t>𝑢</m:t>
                            </m:r>
                          </m:e>
                        </m:func>
                      </m:e>
                    </m:func>
                  </m:oMath>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1968118" y="1123248"/>
                <a:ext cx="4589205" cy="461665"/>
              </a:xfrm>
              <a:prstGeom prst="rect">
                <a:avLst/>
              </a:prstGeom>
              <a:blipFill>
                <a:blip r:embed="rId3"/>
                <a:stretch>
                  <a:fillRect l="-2125"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6665176" y="1045413"/>
                <a:ext cx="3568541" cy="5395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prstClr val="black"/>
                          </a:solidFill>
                          <a:latin typeface="Cambria Math" panose="02040503050406030204" pitchFamily="18" charset="0"/>
                        </a:rPr>
                        <m:t>𝑢</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𝑣</m:t>
                      </m:r>
                      <m:r>
                        <a:rPr lang="en-US" altLang="zh-CN" sz="2400" b="0" i="1" smtClean="0">
                          <a:solidFill>
                            <a:prstClr val="black"/>
                          </a:solidFill>
                          <a:latin typeface="Cambria Math" panose="02040503050406030204" pitchFamily="18" charset="0"/>
                        </a:rPr>
                        <m:t>=</m:t>
                      </m:r>
                      <m:rad>
                        <m:radPr>
                          <m:degHide m:val="on"/>
                          <m:ctrlPr>
                            <a:rPr lang="en-US" altLang="zh-CN" sz="2400" i="1">
                              <a:solidFill>
                                <a:prstClr val="black"/>
                              </a:solidFill>
                              <a:latin typeface="Cambria Math" panose="02040503050406030204" pitchFamily="18" charset="0"/>
                            </a:rPr>
                          </m:ctrlPr>
                        </m:radPr>
                        <m:deg/>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e>
                      </m:rad>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6665176" y="1045413"/>
                <a:ext cx="3568541" cy="53957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005390" y="1757396"/>
                <a:ext cx="1767728" cy="635367"/>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𝑧</m:t>
                        </m:r>
                      </m:num>
                      <m:den>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𝑥</m:t>
                        </m:r>
                      </m:den>
                    </m:f>
                    <m:r>
                      <a:rPr lang="en-US" altLang="zh-CN" sz="2400" b="0" i="1" smtClean="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𝑓</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𝑢</m:t>
                        </m:r>
                      </m:den>
                    </m:f>
                    <m:r>
                      <a:rPr lang="zh-CN" altLang="en-US" sz="2400">
                        <a:solidFill>
                          <a:schemeClr val="tx1"/>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𝑢</m:t>
                        </m:r>
                      </m:num>
                      <m:den>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𝑥</m:t>
                        </m:r>
                      </m:den>
                    </m:f>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2005390" y="1757396"/>
                <a:ext cx="1767728" cy="63536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407259" y="2565245"/>
                <a:ext cx="1349857" cy="635367"/>
              </a:xfrm>
              <a:prstGeom prst="rect">
                <a:avLst/>
              </a:prstGeom>
            </p:spPr>
            <p:txBody>
              <a:bodyPr wrap="none">
                <a:spAutoFit/>
              </a:bodyPr>
              <a:lstStyle/>
              <a:p>
                <a14:m>
                  <m:oMath xmlns:m="http://schemas.openxmlformats.org/officeDocument/2006/math">
                    <m:r>
                      <a:rPr lang="zh-CN" altLang="en-US" sz="2400"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𝑣</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𝑣</m:t>
                        </m:r>
                      </m:num>
                      <m:den>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𝑥</m:t>
                        </m:r>
                      </m:den>
                    </m:f>
                  </m:oMath>
                </a14:m>
                <a:r>
                  <a:rPr lang="zh-CN" altLang="en-US" sz="2400" dirty="0" smtClean="0"/>
                  <a:t> </a:t>
                </a:r>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2407259" y="2565245"/>
                <a:ext cx="1349857" cy="63536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407259" y="3373094"/>
                <a:ext cx="1434816" cy="635367"/>
              </a:xfrm>
              <a:prstGeom prst="rect">
                <a:avLst/>
              </a:prstGeom>
            </p:spPr>
            <p:txBody>
              <a:bodyPr wrap="none">
                <a:spAutoFit/>
              </a:bodyPr>
              <a:lstStyle/>
              <a:p>
                <a:pPr lvl="0"/>
                <a14:m>
                  <m:oMath xmlns:m="http://schemas.openxmlformats.org/officeDocument/2006/math">
                    <m:r>
                      <a:rPr lang="zh-CN" altLang="en-US" sz="2400"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𝑥</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𝑥</m:t>
                        </m:r>
                      </m:num>
                      <m:den>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𝑥</m:t>
                        </m:r>
                      </m:den>
                    </m:f>
                  </m:oMath>
                </a14:m>
                <a:r>
                  <a:rPr lang="zh-CN" altLang="en-US" sz="2400" dirty="0" smtClean="0">
                    <a:solidFill>
                      <a:prstClr val="black"/>
                    </a:solidFill>
                  </a:rPr>
                  <a:t>  </a:t>
                </a:r>
                <a:endParaRPr lang="zh-CN" altLang="en-US" sz="2400" dirty="0">
                  <a:solidFill>
                    <a:prstClr val="black"/>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2407259" y="3373094"/>
                <a:ext cx="1434816" cy="63536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402514" y="4138727"/>
                <a:ext cx="1366336" cy="676595"/>
              </a:xfrm>
              <a:prstGeom prst="rect">
                <a:avLst/>
              </a:prstGeom>
            </p:spPr>
            <p:txBody>
              <a:bodyPr wrap="none">
                <a:spAutoFit/>
              </a:bodyPr>
              <a:lstStyle/>
              <a:p>
                <a14:m>
                  <m:oMath xmlns:m="http://schemas.openxmlformats.org/officeDocument/2006/math">
                    <m:r>
                      <a:rPr lang="zh-CN" altLang="en-US" sz="2400"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𝑦</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𝑦</m:t>
                        </m:r>
                      </m:num>
                      <m:den>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𝑥</m:t>
                        </m:r>
                      </m:den>
                    </m:f>
                  </m:oMath>
                </a14:m>
                <a:r>
                  <a:rPr lang="zh-CN" altLang="en-US" sz="2400" dirty="0" smtClean="0"/>
                  <a:t> </a:t>
                </a:r>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2402514" y="4138727"/>
                <a:ext cx="1366336" cy="67659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4808893" y="1838283"/>
                <a:ext cx="3741217" cy="461665"/>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d>
                      <m:dPr>
                        <m:ctrlPr>
                          <a:rPr lang="en-US" altLang="zh-CN" sz="2400" i="1" smtClean="0">
                            <a:solidFill>
                              <a:srgbClr val="0000FF"/>
                            </a:solidFill>
                            <a:latin typeface="Cambria Math" panose="02040503050406030204" pitchFamily="18" charset="0"/>
                          </a:rPr>
                        </m:ctrlPr>
                      </m:dPr>
                      <m:e>
                        <m:func>
                          <m:funcPr>
                            <m:ctrlPr>
                              <a:rPr lang="en-US" altLang="zh-CN" sz="2400" b="0" i="1" smtClean="0">
                                <a:solidFill>
                                  <a:srgbClr val="0000FF"/>
                                </a:solidFill>
                                <a:latin typeface="Cambria Math" panose="02040503050406030204" pitchFamily="18" charset="0"/>
                              </a:rPr>
                            </m:ctrlPr>
                          </m:funcPr>
                          <m:fName>
                            <m:r>
                              <m:rPr>
                                <m:sty m:val="p"/>
                              </m:rPr>
                              <a:rPr lang="en-US" altLang="zh-CN" sz="2400" b="0" i="0" smtClean="0">
                                <a:solidFill>
                                  <a:srgbClr val="0000FF"/>
                                </a:solidFill>
                                <a:latin typeface="Cambria Math" panose="02040503050406030204" pitchFamily="18" charset="0"/>
                              </a:rPr>
                              <m:t>cos</m:t>
                            </m:r>
                          </m:fName>
                          <m:e>
                            <m:r>
                              <a:rPr lang="en-US" altLang="zh-CN" sz="2400" b="0" i="1" smtClean="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𝑥</m:t>
                            </m:r>
                            <m:r>
                              <a:rPr lang="en-US" altLang="zh-CN" sz="2400" b="0" i="1" smtClean="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𝑦</m:t>
                            </m:r>
                            <m:r>
                              <a:rPr lang="en-US" altLang="zh-CN" sz="2400" b="0" i="1" smtClean="0">
                                <a:solidFill>
                                  <a:srgbClr val="0000FF"/>
                                </a:solidFill>
                                <a:latin typeface="Cambria Math" panose="02040503050406030204" pitchFamily="18" charset="0"/>
                              </a:rPr>
                              <m:t>)</m:t>
                            </m:r>
                          </m:e>
                        </m:func>
                      </m:e>
                    </m:d>
                    <m:r>
                      <a:rPr lang="en-US" altLang="zh-CN" sz="2400" i="1">
                        <a:solidFill>
                          <a:prstClr val="black"/>
                        </a:solidFill>
                        <a:latin typeface="Cambria Math" panose="02040503050406030204" pitchFamily="18" charset="0"/>
                      </a:rPr>
                      <m:t>𝑥𝑦</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𝑣</m:t>
                        </m:r>
                      </m:e>
                      <m:sup>
                        <m:r>
                          <a:rPr lang="en-US" altLang="zh-CN" sz="2400" i="1">
                            <a:solidFill>
                              <a:prstClr val="black"/>
                            </a:solidFill>
                            <a:latin typeface="Cambria Math" panose="02040503050406030204" pitchFamily="18" charset="0"/>
                          </a:rPr>
                          <m:t>−1</m:t>
                        </m:r>
                      </m:sup>
                    </m:sSup>
                    <m:d>
                      <m:dPr>
                        <m:ctrlPr>
                          <a:rPr lang="en-US" altLang="zh-CN" sz="2400" i="1" smtClean="0">
                            <a:solidFill>
                              <a:srgbClr val="0000FF"/>
                            </a:solidFill>
                            <a:latin typeface="Cambria Math" panose="02040503050406030204" pitchFamily="18" charset="0"/>
                          </a:rPr>
                        </m:ctrlPr>
                      </m:dPr>
                      <m:e>
                        <m:r>
                          <a:rPr lang="zh-CN" altLang="en-US" sz="2400">
                            <a:solidFill>
                              <a:srgbClr val="0000FF"/>
                            </a:solidFill>
                            <a:latin typeface="Cambria Math" panose="02040503050406030204" pitchFamily="18" charset="0"/>
                          </a:rPr>
                          <m:t>⋅</m:t>
                        </m:r>
                        <m:r>
                          <a:rPr lang="en-US" altLang="zh-CN" sz="2400">
                            <a:solidFill>
                              <a:srgbClr val="0000FF"/>
                            </a:solidFill>
                            <a:latin typeface="Cambria Math" panose="02040503050406030204" pitchFamily="18" charset="0"/>
                          </a:rPr>
                          <m:t>1</m:t>
                        </m:r>
                        <m:r>
                          <m:rPr>
                            <m:nor/>
                          </m:rPr>
                          <a:rPr lang="zh-CN" altLang="en-US" sz="2400" dirty="0">
                            <a:solidFill>
                              <a:srgbClr val="0000FF"/>
                            </a:solidFill>
                          </a:rPr>
                          <m:t> </m:t>
                        </m:r>
                      </m:e>
                    </m:d>
                  </m:oMath>
                </a14:m>
                <a:r>
                  <a:rPr lang="zh-CN" altLang="en-US" sz="2400" dirty="0" smtClean="0"/>
                  <a:t> </a:t>
                </a:r>
                <a:endParaRPr lang="zh-CN"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4808893" y="1838283"/>
                <a:ext cx="3741217" cy="461665"/>
              </a:xfrm>
              <a:prstGeom prst="rect">
                <a:avLst/>
              </a:prstGeom>
              <a:blipFill>
                <a:blip r:embed="rId9"/>
                <a:stretch>
                  <a:fillRect b="-2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808892" y="2646132"/>
                <a:ext cx="4824847" cy="764953"/>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d>
                      <m:dPr>
                        <m:ctrlPr>
                          <a:rPr lang="en-US" altLang="zh-CN" sz="2400" i="1" smtClean="0">
                            <a:solidFill>
                              <a:srgbClr val="0000FF"/>
                            </a:solidFill>
                            <a:latin typeface="Cambria Math" panose="02040503050406030204" pitchFamily="18" charset="0"/>
                          </a:rPr>
                        </m:ctrlPr>
                      </m:dPr>
                      <m:e>
                        <m:r>
                          <a:rPr lang="en-US" altLang="zh-CN" sz="2400" b="0" i="1" smtClean="0">
                            <a:solidFill>
                              <a:srgbClr val="0000FF"/>
                            </a:solidFill>
                            <a:latin typeface="Cambria Math" panose="02040503050406030204" pitchFamily="18" charset="0"/>
                          </a:rPr>
                          <m:t>−</m:t>
                        </m:r>
                        <m:sSup>
                          <m:sSupPr>
                            <m:ctrlPr>
                              <a:rPr lang="en-US" altLang="zh-CN" sz="2400" i="1" smtClean="0">
                                <a:solidFill>
                                  <a:srgbClr val="0000FF"/>
                                </a:solidFill>
                                <a:latin typeface="Cambria Math" panose="02040503050406030204" pitchFamily="18" charset="0"/>
                              </a:rPr>
                            </m:ctrlPr>
                          </m:sSupPr>
                          <m:e>
                            <m:r>
                              <a:rPr lang="en-US" altLang="zh-CN" sz="2400" i="1">
                                <a:solidFill>
                                  <a:srgbClr val="0000FF"/>
                                </a:solidFill>
                                <a:latin typeface="Cambria Math" panose="02040503050406030204" pitchFamily="18" charset="0"/>
                              </a:rPr>
                              <m:t>𝑣</m:t>
                            </m:r>
                          </m:e>
                          <m:sup>
                            <m:r>
                              <a:rPr lang="en-US" altLang="zh-CN" sz="2400" i="1">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2</m:t>
                            </m:r>
                          </m:sup>
                        </m:sSup>
                      </m:e>
                    </m:d>
                    <m:r>
                      <a:rPr lang="en-US" altLang="zh-CN" sz="2400" i="1">
                        <a:solidFill>
                          <a:prstClr val="black"/>
                        </a:solidFill>
                        <a:latin typeface="Cambria Math" panose="02040503050406030204" pitchFamily="18" charset="0"/>
                      </a:rPr>
                      <m:t>𝑥𝑦</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sin</m:t>
                        </m:r>
                      </m:fName>
                      <m:e>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e>
                    </m:func>
                    <m:d>
                      <m:dPr>
                        <m:ctrlPr>
                          <a:rPr lang="en-US" altLang="zh-CN" sz="2400" i="1" smtClean="0">
                            <a:solidFill>
                              <a:srgbClr val="0000FF"/>
                            </a:solidFill>
                            <a:latin typeface="Cambria Math" panose="02040503050406030204" pitchFamily="18" charset="0"/>
                          </a:rPr>
                        </m:ctrlPr>
                      </m:dPr>
                      <m:e>
                        <m:r>
                          <a:rPr lang="zh-CN" altLang="en-US" sz="2400">
                            <a:solidFill>
                              <a:srgbClr val="0000FF"/>
                            </a:solidFill>
                            <a:latin typeface="Cambria Math" panose="02040503050406030204" pitchFamily="18" charset="0"/>
                          </a:rPr>
                          <m:t>⋅</m:t>
                        </m:r>
                        <m:f>
                          <m:fPr>
                            <m:ctrlPr>
                              <a:rPr lang="en-US" altLang="zh-CN" sz="2400" i="1" smtClean="0">
                                <a:solidFill>
                                  <a:srgbClr val="0000FF"/>
                                </a:solidFill>
                                <a:latin typeface="Cambria Math" panose="02040503050406030204" pitchFamily="18" charset="0"/>
                              </a:rPr>
                            </m:ctrlPr>
                          </m:fPr>
                          <m:num>
                            <m:r>
                              <a:rPr lang="en-US" altLang="zh-CN" sz="2400" b="0" i="1" smtClean="0">
                                <a:solidFill>
                                  <a:srgbClr val="0000FF"/>
                                </a:solidFill>
                                <a:latin typeface="Cambria Math" panose="02040503050406030204" pitchFamily="18" charset="0"/>
                              </a:rPr>
                              <m:t>𝑥</m:t>
                            </m:r>
                          </m:num>
                          <m:den>
                            <m:rad>
                              <m:radPr>
                                <m:degHide m:val="on"/>
                                <m:ctrlPr>
                                  <a:rPr lang="en-US" altLang="zh-CN" sz="2400" i="1">
                                    <a:solidFill>
                                      <a:srgbClr val="0000FF"/>
                                    </a:solidFill>
                                    <a:latin typeface="Cambria Math" panose="02040503050406030204" pitchFamily="18" charset="0"/>
                                  </a:rPr>
                                </m:ctrlPr>
                              </m:radPr>
                              <m:deg/>
                              <m:e>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panose="02040503050406030204" pitchFamily="18" charset="0"/>
                                      </a:rPr>
                                      <m:t>𝑥</m:t>
                                    </m:r>
                                  </m:e>
                                  <m:sup>
                                    <m:r>
                                      <a:rPr lang="en-US" altLang="zh-CN" sz="2400" i="1">
                                        <a:solidFill>
                                          <a:srgbClr val="0000FF"/>
                                        </a:solidFill>
                                        <a:latin typeface="Cambria Math" panose="02040503050406030204" pitchFamily="18" charset="0"/>
                                      </a:rPr>
                                      <m:t>2</m:t>
                                    </m:r>
                                  </m:sup>
                                </m:sSup>
                                <m:r>
                                  <a:rPr lang="en-US" altLang="zh-CN" sz="2400" i="1">
                                    <a:solidFill>
                                      <a:srgbClr val="0000FF"/>
                                    </a:solidFill>
                                    <a:latin typeface="Cambria Math" panose="02040503050406030204" pitchFamily="18" charset="0"/>
                                  </a:rPr>
                                  <m:t>+</m:t>
                                </m:r>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panose="02040503050406030204" pitchFamily="18" charset="0"/>
                                      </a:rPr>
                                      <m:t>𝑦</m:t>
                                    </m:r>
                                  </m:e>
                                  <m:sup>
                                    <m:r>
                                      <a:rPr lang="en-US" altLang="zh-CN" sz="2400" i="1">
                                        <a:solidFill>
                                          <a:srgbClr val="0000FF"/>
                                        </a:solidFill>
                                        <a:latin typeface="Cambria Math" panose="02040503050406030204" pitchFamily="18" charset="0"/>
                                      </a:rPr>
                                      <m:t>2</m:t>
                                    </m:r>
                                  </m:sup>
                                </m:sSup>
                              </m:e>
                            </m:rad>
                          </m:den>
                        </m:f>
                        <m:r>
                          <m:rPr>
                            <m:nor/>
                          </m:rPr>
                          <a:rPr lang="zh-CN" altLang="en-US" sz="2400" dirty="0">
                            <a:solidFill>
                              <a:srgbClr val="0000FF"/>
                            </a:solidFill>
                          </a:rPr>
                          <m:t> </m:t>
                        </m:r>
                      </m:e>
                    </m:d>
                  </m:oMath>
                </a14:m>
                <a:r>
                  <a:rPr lang="zh-CN" altLang="en-US" sz="2400" dirty="0" smtClean="0"/>
                  <a:t> </a:t>
                </a:r>
                <a:endParaRPr lang="zh-CN" altLang="en-US" sz="2400" dirty="0"/>
              </a:p>
            </p:txBody>
          </p:sp>
        </mc:Choice>
        <mc:Fallback xmlns="">
          <p:sp>
            <p:nvSpPr>
              <p:cNvPr id="14" name="矩形 13"/>
              <p:cNvSpPr>
                <a:spLocks noRot="1" noChangeAspect="1" noMove="1" noResize="1" noEditPoints="1" noAdjustHandles="1" noChangeArrowheads="1" noChangeShapeType="1" noTextEdit="1"/>
              </p:cNvSpPr>
              <p:nvPr/>
            </p:nvSpPr>
            <p:spPr>
              <a:xfrm>
                <a:off x="4808892" y="2646132"/>
                <a:ext cx="4824847" cy="76495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808891" y="3453981"/>
                <a:ext cx="3121560" cy="461665"/>
              </a:xfrm>
              <a:prstGeom prst="rect">
                <a:avLst/>
              </a:prstGeom>
            </p:spPr>
            <p:txBody>
              <a:bodyPr wrap="none">
                <a:spAutoFit/>
              </a:bodyPr>
              <a:lstStyle/>
              <a:p>
                <a:pPr lvl="0"/>
                <a14:m>
                  <m:oMath xmlns:m="http://schemas.openxmlformats.org/officeDocument/2006/math">
                    <m:r>
                      <a:rPr lang="en-US" altLang="zh-CN" sz="2400" i="1" smtClean="0">
                        <a:solidFill>
                          <a:prstClr val="black"/>
                        </a:solidFill>
                        <a:latin typeface="Cambria Math" panose="02040503050406030204" pitchFamily="18" charset="0"/>
                      </a:rPr>
                      <m:t>=</m:t>
                    </m:r>
                    <m:d>
                      <m:dPr>
                        <m:ctrlPr>
                          <a:rPr lang="en-US" altLang="zh-CN" sz="2400" b="0" i="1" smtClean="0">
                            <a:solidFill>
                              <a:srgbClr val="0000FF"/>
                            </a:solidFill>
                            <a:latin typeface="Cambria Math" panose="02040503050406030204" pitchFamily="18" charset="0"/>
                          </a:rPr>
                        </m:ctrlPr>
                      </m:dPr>
                      <m:e>
                        <m:r>
                          <a:rPr lang="en-US" altLang="zh-CN" sz="2400" b="0" i="1" smtClean="0">
                            <a:solidFill>
                              <a:srgbClr val="0000FF"/>
                            </a:solidFill>
                            <a:latin typeface="Cambria Math" panose="02040503050406030204" pitchFamily="18" charset="0"/>
                          </a:rPr>
                          <m:t>1</m:t>
                        </m:r>
                      </m:e>
                    </m:d>
                    <m:r>
                      <a:rPr lang="en-US" altLang="zh-CN" sz="2400" i="1">
                        <a:solidFill>
                          <a:prstClr val="black"/>
                        </a:solidFill>
                        <a:latin typeface="Cambria Math" panose="02040503050406030204" pitchFamily="18" charset="0"/>
                      </a:rPr>
                      <m:t>𝑦</m:t>
                    </m:r>
                    <m:func>
                      <m:funcPr>
                        <m:ctrlPr>
                          <a:rPr lang="en-US" altLang="zh-CN" sz="2400" i="1">
                            <a:solidFill>
                              <a:prstClr val="black"/>
                            </a:solidFill>
                            <a:latin typeface="Cambria Math" panose="02040503050406030204" pitchFamily="18" charset="0"/>
                          </a:rPr>
                        </m:ctrlPr>
                      </m:funcPr>
                      <m:fNa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𝑣</m:t>
                            </m:r>
                          </m:e>
                          <m:sup>
                            <m:r>
                              <a:rPr lang="en-US" altLang="zh-CN" sz="2400" i="1">
                                <a:solidFill>
                                  <a:prstClr val="black"/>
                                </a:solidFill>
                                <a:latin typeface="Cambria Math" panose="02040503050406030204" pitchFamily="18" charset="0"/>
                              </a:rPr>
                              <m:t>−1</m:t>
                            </m:r>
                          </m:sup>
                        </m:sSup>
                      </m:fName>
                      <m:e>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sin</m:t>
                            </m:r>
                          </m:fName>
                          <m:e>
                            <m:r>
                              <a:rPr lang="en-US" altLang="zh-CN" sz="2400" i="1">
                                <a:solidFill>
                                  <a:prstClr val="black"/>
                                </a:solidFill>
                                <a:latin typeface="Cambria Math" panose="02040503050406030204" pitchFamily="18" charset="0"/>
                              </a:rPr>
                              <m:t>𝑢</m:t>
                            </m:r>
                          </m:e>
                        </m:func>
                      </m:e>
                    </m:func>
                    <m:d>
                      <m:dPr>
                        <m:ctrlPr>
                          <a:rPr lang="en-US" altLang="zh-CN" sz="2400" i="1" smtClean="0">
                            <a:solidFill>
                              <a:srgbClr val="0000FF"/>
                            </a:solidFill>
                            <a:latin typeface="Cambria Math" panose="02040503050406030204" pitchFamily="18" charset="0"/>
                          </a:rPr>
                        </m:ctrlPr>
                      </m:dPr>
                      <m:e>
                        <m:r>
                          <a:rPr lang="zh-CN" altLang="en-US" sz="240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1</m:t>
                        </m:r>
                        <m:r>
                          <m:rPr>
                            <m:nor/>
                          </m:rPr>
                          <a:rPr lang="zh-CN" altLang="en-US" sz="2400" dirty="0">
                            <a:solidFill>
                              <a:srgbClr val="0000FF"/>
                            </a:solidFill>
                          </a:rPr>
                          <m:t> </m:t>
                        </m:r>
                      </m:e>
                    </m:d>
                  </m:oMath>
                </a14:m>
                <a:r>
                  <a:rPr lang="zh-CN" altLang="en-US" sz="2400" dirty="0" smtClean="0"/>
                  <a:t> </a:t>
                </a:r>
                <a:endParaRPr lang="zh-CN" altLang="en-US" sz="2400" dirty="0"/>
              </a:p>
            </p:txBody>
          </p:sp>
        </mc:Choice>
        <mc:Fallback xmlns="">
          <p:sp>
            <p:nvSpPr>
              <p:cNvPr id="15" name="矩形 14"/>
              <p:cNvSpPr>
                <a:spLocks noRot="1" noChangeAspect="1" noMove="1" noResize="1" noEditPoints="1" noAdjustHandles="1" noChangeArrowheads="1" noChangeShapeType="1" noTextEdit="1"/>
              </p:cNvSpPr>
              <p:nvPr/>
            </p:nvSpPr>
            <p:spPr>
              <a:xfrm>
                <a:off x="4808891" y="3453981"/>
                <a:ext cx="3121560" cy="461665"/>
              </a:xfrm>
              <a:prstGeom prst="rect">
                <a:avLst/>
              </a:prstGeom>
              <a:blipFill>
                <a:blip r:embed="rId11"/>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4808891" y="4180942"/>
                <a:ext cx="754245" cy="461665"/>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=0</m:t>
                    </m:r>
                  </m:oMath>
                </a14:m>
                <a:r>
                  <a:rPr lang="zh-CN" altLang="en-US" sz="2400" dirty="0" smtClean="0"/>
                  <a:t> </a:t>
                </a:r>
                <a:endParaRPr lang="zh-CN" altLang="en-US" sz="2400" dirty="0"/>
              </a:p>
            </p:txBody>
          </p:sp>
        </mc:Choice>
        <mc:Fallback xmlns="">
          <p:sp>
            <p:nvSpPr>
              <p:cNvPr id="16" name="矩形 15"/>
              <p:cNvSpPr>
                <a:spLocks noRot="1" noChangeAspect="1" noMove="1" noResize="1" noEditPoints="1" noAdjustHandles="1" noChangeArrowheads="1" noChangeShapeType="1" noTextEdit="1"/>
              </p:cNvSpPr>
              <p:nvPr/>
            </p:nvSpPr>
            <p:spPr>
              <a:xfrm>
                <a:off x="4808891" y="4180942"/>
                <a:ext cx="754245" cy="46166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058608" y="4950513"/>
                <a:ext cx="7407541" cy="1074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2400" i="1" smtClean="0">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𝑧</m:t>
                          </m:r>
                        </m:num>
                        <m:den>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𝑥</m:t>
                          </m:r>
                        </m:den>
                      </m:f>
                      <m:r>
                        <a:rPr lang="en-US" altLang="zh-CN" sz="2400" b="0" i="1" smtClean="0">
                          <a:solidFill>
                            <a:schemeClr val="tx1"/>
                          </a:solidFill>
                          <a:latin typeface="Cambria Math" panose="02040503050406030204" pitchFamily="18" charset="0"/>
                        </a:rPr>
                        <m:t>=</m:t>
                      </m:r>
                      <m:f>
                        <m:fPr>
                          <m:ctrlPr>
                            <a:rPr lang="en-US" altLang="zh-CN" sz="2400" i="1" smtClean="0">
                              <a:solidFill>
                                <a:srgbClr val="0000FF"/>
                              </a:solidFill>
                              <a:latin typeface="Cambria Math" panose="02040503050406030204" pitchFamily="18" charset="0"/>
                            </a:rPr>
                          </m:ctrlPr>
                        </m:fPr>
                        <m:num>
                          <m:r>
                            <a:rPr lang="en-US" altLang="zh-CN" sz="2400" i="1">
                              <a:solidFill>
                                <a:srgbClr val="0000FF"/>
                              </a:solidFill>
                              <a:latin typeface="Cambria Math" panose="02040503050406030204" pitchFamily="18" charset="0"/>
                            </a:rPr>
                            <m:t>𝑥𝑦</m:t>
                          </m:r>
                          <m:func>
                            <m:funcPr>
                              <m:ctrlPr>
                                <a:rPr lang="en-US" altLang="zh-CN" sz="2400" i="1">
                                  <a:solidFill>
                                    <a:srgbClr val="0000FF"/>
                                  </a:solidFill>
                                  <a:latin typeface="Cambria Math" panose="02040503050406030204" pitchFamily="18" charset="0"/>
                                </a:rPr>
                              </m:ctrlPr>
                            </m:funcPr>
                            <m:fName>
                              <m:r>
                                <m:rPr>
                                  <m:sty m:val="p"/>
                                </m:rPr>
                                <a:rPr lang="en-US" altLang="zh-CN" sz="2400" b="0" i="0" smtClean="0">
                                  <a:solidFill>
                                    <a:srgbClr val="0000FF"/>
                                  </a:solidFill>
                                  <a:latin typeface="Cambria Math" panose="02040503050406030204" pitchFamily="18" charset="0"/>
                                </a:rPr>
                                <m:t>cos</m:t>
                              </m:r>
                            </m:fName>
                            <m:e>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panose="02040503050406030204" pitchFamily="18" charset="0"/>
                                    </a:rPr>
                                    <m:t>𝑥</m:t>
                                  </m:r>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𝑦</m:t>
                                  </m:r>
                                </m:e>
                              </m:d>
                            </m:e>
                          </m:func>
                          <m:r>
                            <a:rPr lang="en-US" altLang="zh-CN" sz="2400" i="1">
                              <a:solidFill>
                                <a:srgbClr val="0000FF"/>
                              </a:solidFill>
                              <a:latin typeface="Cambria Math" panose="02040503050406030204" pitchFamily="18" charset="0"/>
                            </a:rPr>
                            <m:t> </m:t>
                          </m:r>
                        </m:num>
                        <m:den>
                          <m:rad>
                            <m:radPr>
                              <m:degHide m:val="on"/>
                              <m:ctrlPr>
                                <a:rPr lang="en-US" altLang="zh-CN" sz="2400" i="1">
                                  <a:solidFill>
                                    <a:srgbClr val="0000FF"/>
                                  </a:solidFill>
                                  <a:latin typeface="Cambria Math" panose="02040503050406030204" pitchFamily="18" charset="0"/>
                                </a:rPr>
                              </m:ctrlPr>
                            </m:radPr>
                            <m:deg/>
                            <m:e>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panose="02040503050406030204" pitchFamily="18" charset="0"/>
                                    </a:rPr>
                                    <m:t>𝑥</m:t>
                                  </m:r>
                                </m:e>
                                <m:sup>
                                  <m:r>
                                    <a:rPr lang="en-US" altLang="zh-CN" sz="2400" i="1">
                                      <a:solidFill>
                                        <a:srgbClr val="0000FF"/>
                                      </a:solidFill>
                                      <a:latin typeface="Cambria Math" panose="02040503050406030204" pitchFamily="18" charset="0"/>
                                    </a:rPr>
                                    <m:t>2</m:t>
                                  </m:r>
                                </m:sup>
                              </m:sSup>
                              <m:r>
                                <a:rPr lang="en-US" altLang="zh-CN" sz="2400" i="1">
                                  <a:solidFill>
                                    <a:srgbClr val="0000FF"/>
                                  </a:solidFill>
                                  <a:latin typeface="Cambria Math" panose="02040503050406030204" pitchFamily="18" charset="0"/>
                                </a:rPr>
                                <m:t>+</m:t>
                              </m:r>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panose="02040503050406030204" pitchFamily="18" charset="0"/>
                                    </a:rPr>
                                    <m:t>𝑦</m:t>
                                  </m:r>
                                </m:e>
                                <m:sup>
                                  <m:r>
                                    <a:rPr lang="en-US" altLang="zh-CN" sz="2400" i="1">
                                      <a:solidFill>
                                        <a:srgbClr val="0000FF"/>
                                      </a:solidFill>
                                      <a:latin typeface="Cambria Math" panose="02040503050406030204" pitchFamily="18" charset="0"/>
                                    </a:rPr>
                                    <m:t>2</m:t>
                                  </m:r>
                                </m:sup>
                              </m:sSup>
                            </m:e>
                          </m:rad>
                        </m:den>
                      </m:f>
                      <m:r>
                        <a:rPr lang="en-US" altLang="zh-CN" sz="2400" b="0" i="1" smtClean="0">
                          <a:solidFill>
                            <a:schemeClr val="tx1"/>
                          </a:solidFill>
                          <a:latin typeface="Cambria Math" panose="02040503050406030204" pitchFamily="18" charset="0"/>
                        </a:rPr>
                        <m:t>−</m:t>
                      </m:r>
                      <m:f>
                        <m:fPr>
                          <m:ctrlPr>
                            <a:rPr lang="en-US" altLang="zh-CN" sz="2400" i="1">
                              <a:solidFill>
                                <a:schemeClr val="tx1"/>
                              </a:solidFill>
                              <a:latin typeface="Cambria Math" panose="02040503050406030204" pitchFamily="18" charset="0"/>
                            </a:rPr>
                          </m:ctrlPr>
                        </m:fPr>
                        <m:num>
                          <m:sSup>
                            <m:sSupPr>
                              <m:ctrlPr>
                                <a:rPr lang="en-US" altLang="zh-CN" sz="2400" i="1">
                                  <a:solidFill>
                                    <a:schemeClr val="tx1"/>
                                  </a:solidFill>
                                  <a:latin typeface="Cambria Math" panose="02040503050406030204" pitchFamily="18" charset="0"/>
                                </a:rPr>
                              </m:ctrlPr>
                            </m:sSupPr>
                            <m:e>
                              <m:r>
                                <a:rPr lang="en-US" altLang="zh-CN" sz="2400" i="1">
                                  <a:solidFill>
                                    <a:schemeClr val="tx1"/>
                                  </a:solidFill>
                                  <a:latin typeface="Cambria Math" panose="02040503050406030204" pitchFamily="18" charset="0"/>
                                </a:rPr>
                                <m:t>𝑥</m:t>
                              </m:r>
                            </m:e>
                            <m:sup>
                              <m:r>
                                <a:rPr lang="en-US" altLang="zh-CN" sz="2400" i="1">
                                  <a:solidFill>
                                    <a:schemeClr val="tx1"/>
                                  </a:solidFill>
                                  <a:latin typeface="Cambria Math" panose="02040503050406030204" pitchFamily="18" charset="0"/>
                                </a:rPr>
                                <m:t>2</m:t>
                              </m:r>
                            </m:sup>
                          </m:sSup>
                          <m:r>
                            <a:rPr lang="en-US" altLang="zh-CN" sz="2400" i="1">
                              <a:solidFill>
                                <a:schemeClr val="tx1"/>
                              </a:solidFill>
                              <a:latin typeface="Cambria Math" panose="02040503050406030204" pitchFamily="18" charset="0"/>
                            </a:rPr>
                            <m:t>𝑦</m:t>
                          </m:r>
                          <m:func>
                            <m:funcPr>
                              <m:ctrlPr>
                                <a:rPr lang="en-US" altLang="zh-CN" sz="2400" i="1">
                                  <a:solidFill>
                                    <a:schemeClr val="tx1"/>
                                  </a:solidFill>
                                  <a:latin typeface="Cambria Math" panose="02040503050406030204" pitchFamily="18" charset="0"/>
                                </a:rPr>
                              </m:ctrlPr>
                            </m:funcPr>
                            <m:fName>
                              <m:r>
                                <m:rPr>
                                  <m:sty m:val="p"/>
                                </m:rPr>
                                <a:rPr lang="en-US" altLang="zh-CN" sz="2400">
                                  <a:solidFill>
                                    <a:schemeClr val="tx1"/>
                                  </a:solidFill>
                                  <a:latin typeface="Cambria Math" panose="02040503050406030204" pitchFamily="18" charset="0"/>
                                </a:rPr>
                                <m:t>sin</m:t>
                              </m:r>
                            </m:fName>
                            <m:e>
                              <m:d>
                                <m:dPr>
                                  <m:ctrlPr>
                                    <a:rPr lang="en-US"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𝑥</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𝑦</m:t>
                                  </m:r>
                                </m:e>
                              </m:d>
                            </m:e>
                          </m:func>
                          <m:r>
                            <a:rPr lang="en-US" altLang="zh-CN" sz="2400" i="1">
                              <a:solidFill>
                                <a:schemeClr val="tx1"/>
                              </a:solidFill>
                              <a:latin typeface="Cambria Math" panose="02040503050406030204" pitchFamily="18" charset="0"/>
                            </a:rPr>
                            <m:t> </m:t>
                          </m:r>
                        </m:num>
                        <m:den>
                          <m:sSup>
                            <m:sSupPr>
                              <m:ctrlPr>
                                <a:rPr lang="en-US" altLang="zh-CN" sz="2400" i="1" smtClean="0">
                                  <a:solidFill>
                                    <a:schemeClr val="tx1"/>
                                  </a:solidFill>
                                  <a:latin typeface="Cambria Math" panose="02040503050406030204" pitchFamily="18" charset="0"/>
                                </a:rPr>
                              </m:ctrlPr>
                            </m:sSupPr>
                            <m:e>
                              <m:d>
                                <m:dPr>
                                  <m:ctrlPr>
                                    <a:rPr lang="en-US" altLang="zh-CN" sz="2400" i="1" smtClean="0">
                                      <a:solidFill>
                                        <a:schemeClr val="tx1"/>
                                      </a:solidFill>
                                      <a:latin typeface="Cambria Math" panose="02040503050406030204" pitchFamily="18" charset="0"/>
                                    </a:rPr>
                                  </m:ctrlPr>
                                </m:dPr>
                                <m:e>
                                  <m:sSup>
                                    <m:sSupPr>
                                      <m:ctrlPr>
                                        <a:rPr lang="en-US" altLang="zh-CN" sz="2400" i="1">
                                          <a:solidFill>
                                            <a:schemeClr val="tx1"/>
                                          </a:solidFill>
                                          <a:latin typeface="Cambria Math" panose="02040503050406030204" pitchFamily="18" charset="0"/>
                                        </a:rPr>
                                      </m:ctrlPr>
                                    </m:sSupPr>
                                    <m:e>
                                      <m:r>
                                        <a:rPr lang="en-US" altLang="zh-CN" sz="2400" i="1">
                                          <a:solidFill>
                                            <a:schemeClr val="tx1"/>
                                          </a:solidFill>
                                          <a:latin typeface="Cambria Math" panose="02040503050406030204" pitchFamily="18" charset="0"/>
                                        </a:rPr>
                                        <m:t>𝑥</m:t>
                                      </m:r>
                                    </m:e>
                                    <m:sup>
                                      <m:r>
                                        <a:rPr lang="en-US" altLang="zh-CN" sz="2400" i="1">
                                          <a:solidFill>
                                            <a:schemeClr val="tx1"/>
                                          </a:solidFill>
                                          <a:latin typeface="Cambria Math" panose="02040503050406030204" pitchFamily="18" charset="0"/>
                                        </a:rPr>
                                        <m:t>2</m:t>
                                      </m:r>
                                    </m:sup>
                                  </m:sSup>
                                  <m:r>
                                    <a:rPr lang="en-US" altLang="zh-CN" sz="2400" i="1">
                                      <a:solidFill>
                                        <a:schemeClr val="tx1"/>
                                      </a:solidFill>
                                      <a:latin typeface="Cambria Math" panose="02040503050406030204" pitchFamily="18" charset="0"/>
                                    </a:rPr>
                                    <m:t>+</m:t>
                                  </m:r>
                                  <m:sSup>
                                    <m:sSupPr>
                                      <m:ctrlPr>
                                        <a:rPr lang="en-US" altLang="zh-CN" sz="2400" i="1">
                                          <a:solidFill>
                                            <a:schemeClr val="tx1"/>
                                          </a:solidFill>
                                          <a:latin typeface="Cambria Math" panose="02040503050406030204" pitchFamily="18" charset="0"/>
                                        </a:rPr>
                                      </m:ctrlPr>
                                    </m:sSupPr>
                                    <m:e>
                                      <m:r>
                                        <a:rPr lang="en-US" altLang="zh-CN" sz="2400" i="1">
                                          <a:solidFill>
                                            <a:schemeClr val="tx1"/>
                                          </a:solidFill>
                                          <a:latin typeface="Cambria Math" panose="02040503050406030204" pitchFamily="18" charset="0"/>
                                        </a:rPr>
                                        <m:t>𝑦</m:t>
                                      </m:r>
                                    </m:e>
                                    <m:sup>
                                      <m:r>
                                        <a:rPr lang="en-US" altLang="zh-CN" sz="2400" i="1">
                                          <a:solidFill>
                                            <a:schemeClr val="tx1"/>
                                          </a:solidFill>
                                          <a:latin typeface="Cambria Math" panose="02040503050406030204" pitchFamily="18" charset="0"/>
                                        </a:rPr>
                                        <m:t>2</m:t>
                                      </m:r>
                                    </m:sup>
                                  </m:sSup>
                                </m:e>
                              </m:d>
                            </m:e>
                            <m:sup>
                              <m:f>
                                <m:fPr>
                                  <m:ctrlPr>
                                    <a:rPr lang="en-US" altLang="zh-CN" sz="240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3</m:t>
                                  </m:r>
                                </m:num>
                                <m:den>
                                  <m:r>
                                    <a:rPr lang="en-US" altLang="zh-CN" sz="2400" b="0" i="1" smtClean="0">
                                      <a:solidFill>
                                        <a:schemeClr val="tx1"/>
                                      </a:solidFill>
                                      <a:latin typeface="Cambria Math" panose="02040503050406030204" pitchFamily="18" charset="0"/>
                                    </a:rPr>
                                    <m:t>2</m:t>
                                  </m:r>
                                </m:den>
                              </m:f>
                            </m:sup>
                          </m:sSup>
                        </m:den>
                      </m:f>
                      <m:r>
                        <a:rPr lang="en-US" altLang="zh-CN" sz="2400" b="0" i="1" smtClean="0">
                          <a:solidFill>
                            <a:srgbClr val="0000FF"/>
                          </a:solidFill>
                          <a:latin typeface="Cambria Math" panose="02040503050406030204" pitchFamily="18" charset="0"/>
                        </a:rPr>
                        <m:t>+</m:t>
                      </m:r>
                      <m:f>
                        <m:fPr>
                          <m:ctrlPr>
                            <a:rPr lang="en-US" altLang="zh-CN" sz="2400" i="1">
                              <a:solidFill>
                                <a:srgbClr val="0000FF"/>
                              </a:solidFill>
                              <a:latin typeface="Cambria Math" panose="02040503050406030204" pitchFamily="18" charset="0"/>
                            </a:rPr>
                          </m:ctrlPr>
                        </m:fPr>
                        <m:num>
                          <m:r>
                            <a:rPr lang="en-US" altLang="zh-CN" sz="2400" i="1">
                              <a:solidFill>
                                <a:srgbClr val="0000FF"/>
                              </a:solidFill>
                              <a:latin typeface="Cambria Math" panose="02040503050406030204" pitchFamily="18" charset="0"/>
                            </a:rPr>
                            <m:t>𝑦</m:t>
                          </m:r>
                          <m:func>
                            <m:funcPr>
                              <m:ctrlPr>
                                <a:rPr lang="en-US" altLang="zh-CN" sz="2400" i="1">
                                  <a:solidFill>
                                    <a:srgbClr val="0000FF"/>
                                  </a:solidFill>
                                  <a:latin typeface="Cambria Math" panose="02040503050406030204" pitchFamily="18" charset="0"/>
                                </a:rPr>
                              </m:ctrlPr>
                            </m:funcPr>
                            <m:fName>
                              <m:r>
                                <m:rPr>
                                  <m:sty m:val="p"/>
                                </m:rPr>
                                <a:rPr lang="en-US" altLang="zh-CN" sz="2400">
                                  <a:solidFill>
                                    <a:srgbClr val="0000FF"/>
                                  </a:solidFill>
                                  <a:latin typeface="Cambria Math" panose="02040503050406030204" pitchFamily="18" charset="0"/>
                                </a:rPr>
                                <m:t>sin</m:t>
                              </m:r>
                            </m:fName>
                            <m:e>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panose="02040503050406030204" pitchFamily="18" charset="0"/>
                                    </a:rPr>
                                    <m:t>𝑥</m:t>
                                  </m:r>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𝑦</m:t>
                                  </m:r>
                                </m:e>
                              </m:d>
                            </m:e>
                          </m:func>
                          <m:r>
                            <a:rPr lang="en-US" altLang="zh-CN" sz="2400" i="1">
                              <a:solidFill>
                                <a:srgbClr val="0000FF"/>
                              </a:solidFill>
                              <a:latin typeface="Cambria Math" panose="02040503050406030204" pitchFamily="18" charset="0"/>
                            </a:rPr>
                            <m:t> </m:t>
                          </m:r>
                        </m:num>
                        <m:den>
                          <m:rad>
                            <m:radPr>
                              <m:degHide m:val="on"/>
                              <m:ctrlPr>
                                <a:rPr lang="en-US" altLang="zh-CN" sz="2400" i="1">
                                  <a:solidFill>
                                    <a:srgbClr val="0000FF"/>
                                  </a:solidFill>
                                  <a:latin typeface="Cambria Math" panose="02040503050406030204" pitchFamily="18" charset="0"/>
                                </a:rPr>
                              </m:ctrlPr>
                            </m:radPr>
                            <m:deg/>
                            <m:e>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panose="02040503050406030204" pitchFamily="18" charset="0"/>
                                    </a:rPr>
                                    <m:t>𝑥</m:t>
                                  </m:r>
                                </m:e>
                                <m:sup>
                                  <m:r>
                                    <a:rPr lang="en-US" altLang="zh-CN" sz="2400" i="1">
                                      <a:solidFill>
                                        <a:srgbClr val="0000FF"/>
                                      </a:solidFill>
                                      <a:latin typeface="Cambria Math" panose="02040503050406030204" pitchFamily="18" charset="0"/>
                                    </a:rPr>
                                    <m:t>2</m:t>
                                  </m:r>
                                </m:sup>
                              </m:sSup>
                              <m:r>
                                <a:rPr lang="en-US" altLang="zh-CN" sz="2400" i="1">
                                  <a:solidFill>
                                    <a:srgbClr val="0000FF"/>
                                  </a:solidFill>
                                  <a:latin typeface="Cambria Math" panose="02040503050406030204" pitchFamily="18" charset="0"/>
                                </a:rPr>
                                <m:t>+</m:t>
                              </m:r>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panose="02040503050406030204" pitchFamily="18" charset="0"/>
                                    </a:rPr>
                                    <m:t>𝑦</m:t>
                                  </m:r>
                                </m:e>
                                <m:sup>
                                  <m:r>
                                    <a:rPr lang="en-US" altLang="zh-CN" sz="2400" i="1">
                                      <a:solidFill>
                                        <a:srgbClr val="0000FF"/>
                                      </a:solidFill>
                                      <a:latin typeface="Cambria Math" panose="02040503050406030204" pitchFamily="18" charset="0"/>
                                    </a:rPr>
                                    <m:t>2</m:t>
                                  </m:r>
                                </m:sup>
                              </m:sSup>
                            </m:e>
                          </m:rad>
                        </m:den>
                      </m:f>
                    </m:oMath>
                  </m:oMathPara>
                </a14:m>
                <a:endParaRPr lang="zh-CN" altLang="en-US" sz="2400" dirty="0">
                  <a:solidFill>
                    <a:schemeClr val="tx1"/>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2058608" y="4950513"/>
                <a:ext cx="7407541" cy="1074205"/>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934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3" grpId="0"/>
      <p:bldP spid="14" grpId="0"/>
      <p:bldP spid="15" grpId="0"/>
      <p:bldP spid="16" grpId="0"/>
      <p:bldP spid="1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2058608" y="385739"/>
                <a:ext cx="8879803" cy="668388"/>
              </a:xfrm>
              <a:prstGeom prst="rect">
                <a:avLst/>
              </a:prstGeom>
            </p:spPr>
            <p:txBody>
              <a:bodyPr wrap="none">
                <a:spAutoFit/>
              </a:bodyPr>
              <a:lstStyle/>
              <a:p>
                <a:r>
                  <a:rPr lang="zh-CN" altLang="en-US" sz="2400" dirty="0" smtClean="0"/>
                  <a:t>设</a:t>
                </a:r>
                <a14:m>
                  <m:oMath xmlns:m="http://schemas.openxmlformats.org/officeDocument/2006/math">
                    <m:r>
                      <a:rPr lang="zh-CN" altLang="en-US" sz="2400" i="1">
                        <a:latin typeface="Cambria Math" panose="02040503050406030204" pitchFamily="18" charset="0"/>
                      </a:rPr>
                      <m:t>𝑤</m:t>
                    </m:r>
                    <m:r>
                      <a:rPr lang="zh-CN" altLang="en-US" sz="2400" i="0">
                        <a:latin typeface="Cambria Math" panose="02040503050406030204" pitchFamily="18" charset="0"/>
                      </a:rPr>
                      <m:t>=</m:t>
                    </m:r>
                    <m:r>
                      <a:rPr lang="zh-CN" altLang="en-US" sz="2400" i="1">
                        <a:latin typeface="Cambria Math" panose="02040503050406030204" pitchFamily="18" charset="0"/>
                      </a:rPr>
                      <m:t>𝑓</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𝑦</m:t>
                        </m:r>
                        <m:r>
                          <a:rPr lang="zh-CN" altLang="en-US" sz="2400" i="0">
                            <a:latin typeface="Cambria Math" panose="02040503050406030204" pitchFamily="18" charset="0"/>
                          </a:rPr>
                          <m:t>+</m:t>
                        </m:r>
                        <m:r>
                          <a:rPr lang="zh-CN" altLang="en-US" sz="2400" i="1">
                            <a:latin typeface="Cambria Math" panose="02040503050406030204" pitchFamily="18" charset="0"/>
                          </a:rPr>
                          <m:t>𝑧</m:t>
                        </m:r>
                        <m:r>
                          <a:rPr lang="zh-CN" altLang="en-US" sz="2400" i="0">
                            <a:latin typeface="Cambria Math" panose="02040503050406030204" pitchFamily="18" charset="0"/>
                          </a:rPr>
                          <m:t>,</m:t>
                        </m:r>
                        <m:r>
                          <a:rPr lang="zh-CN" altLang="en-US" sz="2400" i="1">
                            <a:latin typeface="Cambria Math" panose="02040503050406030204" pitchFamily="18" charset="0"/>
                          </a:rPr>
                          <m:t>𝑥</m:t>
                        </m:r>
                        <m:r>
                          <m:rPr>
                            <m:nor/>
                          </m:rPr>
                          <a:rPr lang="zh-CN" altLang="en-US" sz="2400" i="1">
                            <a:latin typeface="Cambria Math" panose="02040503050406030204" pitchFamily="18" charset="0"/>
                          </a:rPr>
                          <m:t> </m:t>
                        </m:r>
                        <m:r>
                          <a:rPr lang="zh-CN" altLang="en-US" sz="2400" i="1">
                            <a:latin typeface="Cambria Math" panose="02040503050406030204" pitchFamily="18" charset="0"/>
                          </a:rPr>
                          <m:t>𝑦</m:t>
                        </m:r>
                        <m:r>
                          <m:rPr>
                            <m:nor/>
                          </m:rPr>
                          <a:rPr lang="zh-CN" altLang="en-US" sz="2400" i="1">
                            <a:latin typeface="Cambria Math" panose="02040503050406030204" pitchFamily="18" charset="0"/>
                          </a:rPr>
                          <m:t> </m:t>
                        </m:r>
                        <m:r>
                          <a:rPr lang="zh-CN" altLang="en-US" sz="2400" i="1">
                            <a:latin typeface="Cambria Math" panose="02040503050406030204" pitchFamily="18" charset="0"/>
                          </a:rPr>
                          <m:t>𝑧</m:t>
                        </m:r>
                      </m:e>
                    </m:d>
                    <m:r>
                      <m:rPr>
                        <m:nor/>
                      </m:rPr>
                      <a:rPr lang="zh-CN" altLang="en-US" sz="2400" i="1">
                        <a:latin typeface="Cambria Math" panose="02040503050406030204" pitchFamily="18" charset="0"/>
                      </a:rPr>
                      <m:t> </m:t>
                    </m:r>
                    <m:r>
                      <a:rPr lang="zh-CN" altLang="en-US" sz="2400" i="0">
                        <a:latin typeface="Cambria Math" panose="02040503050406030204" pitchFamily="18" charset="0"/>
                      </a:rPr>
                      <m:t>,</m:t>
                    </m:r>
                  </m:oMath>
                </a14:m>
                <a:r>
                  <a:rPr lang="zh-CN" altLang="en-US" sz="2400" dirty="0" smtClean="0"/>
                  <a:t>且具有二阶连续偏导数，求</a:t>
                </a:r>
                <a14:m>
                  <m:oMath xmlns:m="http://schemas.openxmlformats.org/officeDocument/2006/math">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𝑤</m:t>
                        </m:r>
                      </m:num>
                      <m:den>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𝑥</m:t>
                        </m:r>
                      </m:den>
                    </m:f>
                    <m:r>
                      <a:rPr lang="zh-CN" altLang="en-US" sz="2400" i="1">
                        <a:solidFill>
                          <a:prstClr val="black"/>
                        </a:solidFill>
                        <a:latin typeface="Cambria Math" panose="02040503050406030204" pitchFamily="18" charset="0"/>
                      </a:rPr>
                      <m:t>和</m:t>
                    </m:r>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𝑤</m:t>
                        </m:r>
                      </m:num>
                      <m:den>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den>
                    </m:f>
                    <m:r>
                      <a:rPr lang="zh-CN" altLang="en-US" sz="2400" i="1">
                        <a:solidFill>
                          <a:prstClr val="black"/>
                        </a:solidFill>
                        <a:latin typeface="Cambria Math" panose="02040503050406030204" pitchFamily="18" charset="0"/>
                      </a:rPr>
                      <m:t>。</m:t>
                    </m:r>
                  </m:oMath>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2058608" y="385739"/>
                <a:ext cx="8879803" cy="668388"/>
              </a:xfrm>
              <a:prstGeom prst="rect">
                <a:avLst/>
              </a:prstGeom>
              <a:blipFill>
                <a:blip r:embed="rId2"/>
                <a:stretch>
                  <a:fillRect l="-1099" b="-3636"/>
                </a:stretch>
              </a:blipFill>
            </p:spPr>
            <p:txBody>
              <a:bodyPr/>
              <a:lstStyle/>
              <a:p>
                <a:r>
                  <a:rPr lang="zh-CN" altLang="en-US">
                    <a:noFill/>
                  </a:rPr>
                  <a:t> </a:t>
                </a:r>
              </a:p>
            </p:txBody>
          </p:sp>
        </mc:Fallback>
      </mc:AlternateContent>
      <p:sp>
        <p:nvSpPr>
          <p:cNvPr id="4" name="矩形 3"/>
          <p:cNvSpPr/>
          <p:nvPr/>
        </p:nvSpPr>
        <p:spPr>
          <a:xfrm>
            <a:off x="1217592" y="489101"/>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8</a:t>
            </a:r>
            <a:r>
              <a:rPr lang="en-US" altLang="zh-CN" sz="2400" b="1" dirty="0" smtClean="0">
                <a:solidFill>
                  <a:prstClr val="black"/>
                </a:solidFill>
                <a:ea typeface="黑体" panose="02010609060101010101" pitchFamily="49" charset="-122"/>
              </a:rPr>
              <a:t> </a:t>
            </a:r>
            <a:endParaRPr lang="zh-CN" altLang="en-US" sz="1600" dirty="0"/>
          </a:p>
        </p:txBody>
      </p:sp>
      <p:sp>
        <p:nvSpPr>
          <p:cNvPr id="5" name="Text Box 5"/>
          <p:cNvSpPr txBox="1">
            <a:spLocks noChangeArrowheads="1"/>
          </p:cNvSpPr>
          <p:nvPr/>
        </p:nvSpPr>
        <p:spPr bwMode="auto">
          <a:xfrm>
            <a:off x="1217592" y="1123249"/>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6" name="矩形 5"/>
              <p:cNvSpPr/>
              <p:nvPr/>
            </p:nvSpPr>
            <p:spPr>
              <a:xfrm>
                <a:off x="2058608" y="1123249"/>
                <a:ext cx="5185971" cy="461665"/>
              </a:xfrm>
              <a:prstGeom prst="rect">
                <a:avLst/>
              </a:prstGeom>
            </p:spPr>
            <p:txBody>
              <a:bodyPr wrap="none">
                <a:spAutoFit/>
              </a:bodyPr>
              <a:lstStyle/>
              <a:p>
                <a:r>
                  <a:rPr lang="zh-CN" altLang="en-US" sz="2400" dirty="0" smtClean="0">
                    <a:solidFill>
                      <a:prstClr val="black"/>
                    </a:solidFill>
                  </a:rPr>
                  <a:t>设</a:t>
                </a:r>
                <a14:m>
                  <m:oMath xmlns:m="http://schemas.openxmlformats.org/officeDocument/2006/math">
                    <m:r>
                      <a:rPr lang="zh-CN" altLang="en-US" sz="2400" i="1">
                        <a:solidFill>
                          <a:prstClr val="black"/>
                        </a:solidFill>
                        <a:latin typeface="Cambria Math" panose="02040503050406030204" pitchFamily="18" charset="0"/>
                      </a:rPr>
                      <m:t>𝑤</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𝑓</m:t>
                    </m:r>
                    <m:d>
                      <m:dPr>
                        <m:ctrlPr>
                          <a:rPr lang="zh-CN" altLang="en-US"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m:t>
                        </m:r>
                        <m:r>
                          <a:rPr lang="zh-CN" altLang="en-US" sz="2400" i="1" smtClean="0">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𝑣</m:t>
                        </m:r>
                      </m:e>
                    </m:d>
                    <m:r>
                      <a:rPr lang="en-US" altLang="zh-CN" sz="2400" b="0" i="1" smtClean="0">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𝑢</m:t>
                    </m:r>
                    <m:r>
                      <a:rPr lang="en-US" altLang="zh-CN" sz="2400" b="0" i="1" smtClean="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𝑣</m:t>
                    </m:r>
                    <m:r>
                      <a:rPr lang="en-US" altLang="zh-CN" sz="2400" b="0" i="1" smtClean="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𝑦</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oMath>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2058608" y="1123249"/>
                <a:ext cx="5185971" cy="461665"/>
              </a:xfrm>
              <a:prstGeom prst="rect">
                <a:avLst/>
              </a:prstGeom>
              <a:blipFill>
                <a:blip r:embed="rId3"/>
                <a:stretch>
                  <a:fillRect l="-1882"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058608" y="1654036"/>
                <a:ext cx="4711611" cy="635367"/>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𝑤</m:t>
                        </m:r>
                      </m:num>
                      <m:den>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𝑥</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𝑢</m:t>
                        </m:r>
                      </m:num>
                      <m:den>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𝑥</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𝑣</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𝑣</m:t>
                        </m:r>
                      </m:num>
                      <m:den>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𝑥</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den>
                    </m:f>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𝑦𝑧</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𝑣</m:t>
                        </m:r>
                      </m:den>
                    </m:f>
                  </m:oMath>
                </a14:m>
                <a:r>
                  <a:rPr lang="zh-CN" altLang="en-US" dirty="0" smtClean="0"/>
                  <a:t> </a:t>
                </a:r>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2058608" y="1654036"/>
                <a:ext cx="4711611" cy="63536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7130568" y="1740886"/>
                <a:ext cx="207287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smtClean="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𝐹</m:t>
                      </m:r>
                      <m:r>
                        <a:rPr lang="zh-CN" altLang="en-US"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𝑢</m:t>
                      </m:r>
                      <m:r>
                        <a:rPr lang="zh-CN" altLang="en-US"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𝑣</m:t>
                      </m:r>
                      <m:r>
                        <a:rPr lang="en-US" altLang="zh-CN" sz="2400" i="1">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𝑦</m:t>
                      </m:r>
                      <m:r>
                        <a:rPr lang="en-US" altLang="zh-CN" sz="2400" i="1">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𝑧</m:t>
                      </m:r>
                      <m:r>
                        <a:rPr lang="zh-CN" altLang="en-US" sz="2400">
                          <a:solidFill>
                            <a:srgbClr val="FF0000"/>
                          </a:solidFill>
                          <a:latin typeface="Cambria Math" panose="02040503050406030204" pitchFamily="18" charset="0"/>
                        </a:rPr>
                        <m:t>)</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7130568" y="1740886"/>
                <a:ext cx="2072875" cy="461665"/>
              </a:xfrm>
              <a:prstGeom prst="rect">
                <a:avLst/>
              </a:prstGeom>
              <a:blipFill>
                <a:blip r:embed="rId5"/>
                <a:stretch>
                  <a:fillRect b="-2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968118" y="2358525"/>
                <a:ext cx="5512215" cy="709618"/>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𝑤</m:t>
                        </m:r>
                      </m:num>
                      <m:den>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den>
                    </m:f>
                    <m:r>
                      <a:rPr lang="en-US" altLang="zh-CN" sz="2400" b="0" i="1" smtClean="0">
                        <a:solidFill>
                          <a:prstClr val="black"/>
                        </a:solidFill>
                        <a:latin typeface="Cambria Math" panose="02040503050406030204" pitchFamily="18" charset="0"/>
                      </a:rPr>
                      <m:t>=</m:t>
                    </m:r>
                    <m:f>
                      <m:fPr>
                        <m:ctrlPr>
                          <a:rPr lang="zh-CN" altLang="en-US" sz="2400" i="1" smtClean="0">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𝐹</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𝑢</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𝑢</m:t>
                        </m:r>
                      </m:num>
                      <m:den>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𝑧</m:t>
                        </m:r>
                      </m:den>
                    </m:f>
                    <m:r>
                      <a:rPr lang="en-US" altLang="zh-CN" sz="2400" i="1">
                        <a:solidFill>
                          <a:prstClr val="black"/>
                        </a:solidFill>
                        <a:latin typeface="Cambria Math" panose="02040503050406030204" pitchFamily="18" charset="0"/>
                      </a:rPr>
                      <m:t>+</m:t>
                    </m:r>
                    <m:f>
                      <m:fPr>
                        <m:ctrlPr>
                          <a:rPr lang="zh-CN" altLang="en-US" sz="2400" i="1" smtClean="0">
                            <a:solidFill>
                              <a:srgbClr val="7030A0"/>
                            </a:solidFill>
                            <a:latin typeface="Cambria Math" panose="02040503050406030204" pitchFamily="18" charset="0"/>
                          </a:rPr>
                        </m:ctrlPr>
                      </m:fPr>
                      <m:num>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b="0" i="1" smtClean="0">
                            <a:solidFill>
                              <a:srgbClr val="7030A0"/>
                            </a:solidFill>
                            <a:latin typeface="Cambria Math" panose="02040503050406030204" pitchFamily="18" charset="0"/>
                          </a:rPr>
                          <m:t>𝐹</m:t>
                        </m:r>
                      </m:num>
                      <m:den>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i="1">
                            <a:solidFill>
                              <a:srgbClr val="7030A0"/>
                            </a:solidFill>
                            <a:latin typeface="Cambria Math" panose="02040503050406030204" pitchFamily="18" charset="0"/>
                          </a:rPr>
                          <m:t>𝑣</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𝑣</m:t>
                        </m:r>
                      </m:num>
                      <m:den>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𝑧</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𝑦</m:t>
                        </m:r>
                      </m:den>
                    </m:f>
                    <m:r>
                      <a:rPr lang="zh-CN" altLang="en-US" sz="2400">
                        <a:solidFill>
                          <a:prstClr val="black"/>
                        </a:solidFill>
                        <a:latin typeface="Cambria Math" panose="02040503050406030204" pitchFamily="18" charset="0"/>
                      </a:rPr>
                      <m:t>⋅</m:t>
                    </m:r>
                    <m:f>
                      <m:fPr>
                        <m:ctrlPr>
                          <a:rPr lang="zh-CN" altLang="en-US" sz="2400" i="1" smtClean="0">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𝑦</m:t>
                        </m:r>
                      </m:num>
                      <m:den>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rPr>
                          <m:t>𝑧</m:t>
                        </m:r>
                      </m:den>
                    </m:f>
                    <m:r>
                      <a:rPr lang="en-US" altLang="zh-CN" sz="2400" i="1">
                        <a:solidFill>
                          <a:prstClr val="black"/>
                        </a:solidFill>
                        <a:latin typeface="Cambria Math" panose="02040503050406030204" pitchFamily="18" charset="0"/>
                      </a:rPr>
                      <m:t>+</m:t>
                    </m:r>
                    <m:f>
                      <m:fPr>
                        <m:ctrlPr>
                          <a:rPr lang="zh-CN" altLang="en-US" sz="2400" i="1" smtClean="0">
                            <a:solidFill>
                              <a:srgbClr val="00B050"/>
                            </a:solidFill>
                            <a:latin typeface="Cambria Math" panose="02040503050406030204" pitchFamily="18" charset="0"/>
                          </a:rPr>
                        </m:ctrlPr>
                      </m:fPr>
                      <m:num>
                        <m:r>
                          <a:rPr lang="zh-CN" altLang="en-US" sz="2400">
                            <a:solidFill>
                              <a:srgbClr val="00B050"/>
                            </a:solidFill>
                            <a:latin typeface="Cambria Math" panose="02040503050406030204" pitchFamily="18" charset="0"/>
                          </a:rPr>
                          <m:t>𝜕</m:t>
                        </m:r>
                        <m:r>
                          <m:rPr>
                            <m:nor/>
                          </m:rPr>
                          <a:rPr lang="zh-CN" altLang="en-US" sz="2400" i="1">
                            <a:solidFill>
                              <a:srgbClr val="00B050"/>
                            </a:solidFill>
                            <a:latin typeface="Cambria Math" panose="02040503050406030204" pitchFamily="18" charset="0"/>
                          </a:rPr>
                          <m:t> </m:t>
                        </m:r>
                        <m:r>
                          <a:rPr lang="en-US" altLang="zh-CN" sz="2400" i="1">
                            <a:solidFill>
                              <a:srgbClr val="00B050"/>
                            </a:solidFill>
                            <a:latin typeface="Cambria Math" panose="02040503050406030204" pitchFamily="18" charset="0"/>
                          </a:rPr>
                          <m:t>𝐹</m:t>
                        </m:r>
                      </m:num>
                      <m:den>
                        <m:r>
                          <a:rPr lang="zh-CN" altLang="en-US" sz="2400">
                            <a:solidFill>
                              <a:srgbClr val="00B050"/>
                            </a:solidFill>
                            <a:latin typeface="Cambria Math" panose="02040503050406030204" pitchFamily="18" charset="0"/>
                          </a:rPr>
                          <m:t>𝜕</m:t>
                        </m:r>
                        <m:r>
                          <m:rPr>
                            <m:nor/>
                          </m:rPr>
                          <a:rPr lang="zh-CN" altLang="en-US" sz="2400" i="1">
                            <a:solidFill>
                              <a:srgbClr val="00B050"/>
                            </a:solidFill>
                            <a:latin typeface="Cambria Math" panose="02040503050406030204" pitchFamily="18" charset="0"/>
                          </a:rPr>
                          <m:t> </m:t>
                        </m:r>
                        <m:r>
                          <a:rPr lang="en-US" altLang="zh-CN" sz="2400" b="0" i="1" smtClean="0">
                            <a:solidFill>
                              <a:srgbClr val="00B050"/>
                            </a:solidFill>
                            <a:latin typeface="Cambria Math" panose="02040503050406030204" pitchFamily="18" charset="0"/>
                          </a:rPr>
                          <m:t>𝑧</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𝑧</m:t>
                        </m:r>
                      </m:num>
                      <m:den>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𝑧</m:t>
                        </m:r>
                      </m:den>
                    </m:f>
                  </m:oMath>
                </a14:m>
                <a:r>
                  <a:rPr lang="zh-CN" altLang="en-US" dirty="0" smtClean="0"/>
                  <a:t> </a:t>
                </a:r>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1968118" y="2358525"/>
                <a:ext cx="5512215" cy="70961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561245" y="3224117"/>
                <a:ext cx="7874528" cy="677558"/>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d>
                      <m:dPr>
                        <m:ctrlPr>
                          <a:rPr lang="en-US" altLang="zh-CN" sz="2400" i="1" smtClean="0">
                            <a:solidFill>
                              <a:srgbClr val="0000FF"/>
                            </a:solidFill>
                            <a:latin typeface="Cambria Math" panose="02040503050406030204" pitchFamily="18" charset="0"/>
                          </a:rPr>
                        </m:ctrlPr>
                      </m:dPr>
                      <m:e>
                        <m:f>
                          <m:fPr>
                            <m:ctrlPr>
                              <a:rPr lang="zh-CN" altLang="en-US" sz="2400" i="1">
                                <a:solidFill>
                                  <a:srgbClr val="0000FF"/>
                                </a:solidFill>
                                <a:latin typeface="Cambria Math" panose="02040503050406030204" pitchFamily="18" charset="0"/>
                              </a:rPr>
                            </m:ctrlPr>
                          </m:fPr>
                          <m:num>
                            <m:sSup>
                              <m:sSupPr>
                                <m:ctrlPr>
                                  <a:rPr lang="zh-CN" altLang="en-US" sz="2400" i="1">
                                    <a:solidFill>
                                      <a:srgbClr val="0000FF"/>
                                    </a:solidFill>
                                    <a:latin typeface="Cambria Math" panose="02040503050406030204" pitchFamily="18" charset="0"/>
                                  </a:rPr>
                                </m:ctrlPr>
                              </m:sSupPr>
                              <m:e>
                                <m:r>
                                  <a:rPr lang="zh-CN" altLang="en-US" sz="2400">
                                    <a:solidFill>
                                      <a:srgbClr val="0000FF"/>
                                    </a:solidFill>
                                    <a:latin typeface="Cambria Math" panose="02040503050406030204" pitchFamily="18" charset="0"/>
                                  </a:rPr>
                                  <m:t>𝜕</m:t>
                                </m:r>
                              </m:e>
                              <m:sup>
                                <m:r>
                                  <a:rPr lang="zh-CN" altLang="en-US" sz="2400">
                                    <a:solidFill>
                                      <a:srgbClr val="0000FF"/>
                                    </a:solidFill>
                                    <a:latin typeface="Cambria Math" panose="02040503050406030204" pitchFamily="18" charset="0"/>
                                  </a:rPr>
                                  <m:t>2</m:t>
                                </m:r>
                              </m:sup>
                            </m:sSup>
                            <m:r>
                              <a:rPr lang="en-US" altLang="zh-CN" sz="2400" b="0" i="1" smtClean="0">
                                <a:solidFill>
                                  <a:srgbClr val="0000FF"/>
                                </a:solidFill>
                                <a:latin typeface="Cambria Math" panose="02040503050406030204" pitchFamily="18" charset="0"/>
                              </a:rPr>
                              <m:t>𝑓</m:t>
                            </m:r>
                          </m:num>
                          <m:den>
                            <m:r>
                              <a:rPr lang="zh-CN" altLang="en-US" sz="2400">
                                <a:solidFill>
                                  <a:srgbClr val="0000FF"/>
                                </a:solidFill>
                                <a:latin typeface="Cambria Math" panose="02040503050406030204" pitchFamily="18" charset="0"/>
                              </a:rPr>
                              <m:t>𝜕</m:t>
                            </m:r>
                            <m:sSup>
                              <m:sSupPr>
                                <m:ctrlPr>
                                  <a:rPr lang="en-US" altLang="zh-CN" sz="2400" i="1">
                                    <a:solidFill>
                                      <a:srgbClr val="0000FF"/>
                                    </a:solidFill>
                                    <a:latin typeface="Cambria Math" panose="02040503050406030204" pitchFamily="18" charset="0"/>
                                  </a:rPr>
                                </m:ctrlPr>
                              </m:sSupPr>
                              <m:e>
                                <m:r>
                                  <a:rPr lang="en-US" altLang="zh-CN" sz="2400" b="0" i="1" smtClean="0">
                                    <a:solidFill>
                                      <a:srgbClr val="0000FF"/>
                                    </a:solidFill>
                                    <a:latin typeface="Cambria Math" panose="02040503050406030204" pitchFamily="18" charset="0"/>
                                  </a:rPr>
                                  <m:t>𝑢</m:t>
                                </m:r>
                              </m:e>
                              <m:sup>
                                <m:r>
                                  <a:rPr lang="en-US" altLang="zh-CN" sz="2400" i="1">
                                    <a:solidFill>
                                      <a:srgbClr val="0000FF"/>
                                    </a:solidFill>
                                    <a:latin typeface="Cambria Math" panose="02040503050406030204" pitchFamily="18" charset="0"/>
                                  </a:rPr>
                                  <m:t>2</m:t>
                                </m:r>
                              </m:sup>
                            </m:sSup>
                          </m:den>
                        </m:f>
                        <m:r>
                          <a:rPr lang="en-US" altLang="zh-CN" sz="2400" b="0" i="1" smtClean="0">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𝑦𝑧</m:t>
                        </m:r>
                        <m:f>
                          <m:fPr>
                            <m:ctrlPr>
                              <a:rPr lang="zh-CN" altLang="en-US" sz="2400" i="1">
                                <a:solidFill>
                                  <a:srgbClr val="0000FF"/>
                                </a:solidFill>
                                <a:latin typeface="Cambria Math" panose="02040503050406030204" pitchFamily="18" charset="0"/>
                              </a:rPr>
                            </m:ctrlPr>
                          </m:fPr>
                          <m:num>
                            <m:sSup>
                              <m:sSupPr>
                                <m:ctrlPr>
                                  <a:rPr lang="zh-CN" altLang="en-US" sz="2400" i="1">
                                    <a:solidFill>
                                      <a:srgbClr val="0000FF"/>
                                    </a:solidFill>
                                    <a:latin typeface="Cambria Math" panose="02040503050406030204" pitchFamily="18" charset="0"/>
                                  </a:rPr>
                                </m:ctrlPr>
                              </m:sSupPr>
                              <m:e>
                                <m:r>
                                  <a:rPr lang="zh-CN" altLang="en-US" sz="2400">
                                    <a:solidFill>
                                      <a:srgbClr val="0000FF"/>
                                    </a:solidFill>
                                    <a:latin typeface="Cambria Math" panose="02040503050406030204" pitchFamily="18" charset="0"/>
                                  </a:rPr>
                                  <m:t>𝜕</m:t>
                                </m:r>
                              </m:e>
                              <m:sup>
                                <m:r>
                                  <a:rPr lang="zh-CN" altLang="en-US" sz="2400">
                                    <a:solidFill>
                                      <a:srgbClr val="0000FF"/>
                                    </a:solidFill>
                                    <a:latin typeface="Cambria Math" panose="02040503050406030204" pitchFamily="18" charset="0"/>
                                  </a:rPr>
                                  <m:t>2</m:t>
                                </m:r>
                              </m:sup>
                            </m:sSup>
                            <m:r>
                              <a:rPr lang="en-US" altLang="zh-CN" sz="2400" b="0" i="1" smtClean="0">
                                <a:solidFill>
                                  <a:srgbClr val="0000FF"/>
                                </a:solidFill>
                                <a:latin typeface="Cambria Math" panose="02040503050406030204" pitchFamily="18" charset="0"/>
                              </a:rPr>
                              <m:t>𝑓</m:t>
                            </m:r>
                          </m:num>
                          <m:den>
                            <m:r>
                              <a:rPr lang="zh-CN" altLang="en-US" sz="240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𝑣</m:t>
                            </m:r>
                            <m:r>
                              <a:rPr lang="zh-CN" altLang="en-US" sz="240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𝑢</m:t>
                            </m:r>
                          </m:den>
                        </m:f>
                      </m:e>
                    </m:d>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𝑢</m:t>
                        </m:r>
                      </m:num>
                      <m:den>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𝑧</m:t>
                        </m:r>
                      </m:den>
                    </m:f>
                    <m:r>
                      <a:rPr lang="en-US" altLang="zh-CN" sz="2400" i="1">
                        <a:solidFill>
                          <a:prstClr val="black"/>
                        </a:solidFill>
                        <a:latin typeface="Cambria Math" panose="02040503050406030204" pitchFamily="18" charset="0"/>
                      </a:rPr>
                      <m:t>+</m:t>
                    </m:r>
                    <m:d>
                      <m:dPr>
                        <m:ctrlPr>
                          <a:rPr lang="en-US" altLang="zh-CN" sz="2400" i="1" smtClean="0">
                            <a:solidFill>
                              <a:srgbClr val="7030A0"/>
                            </a:solidFill>
                            <a:latin typeface="Cambria Math" panose="02040503050406030204" pitchFamily="18" charset="0"/>
                          </a:rPr>
                        </m:ctrlPr>
                      </m:dPr>
                      <m:e>
                        <m:f>
                          <m:fPr>
                            <m:ctrlPr>
                              <a:rPr lang="zh-CN" altLang="en-US" sz="2400" i="1">
                                <a:solidFill>
                                  <a:srgbClr val="7030A0"/>
                                </a:solidFill>
                                <a:latin typeface="Cambria Math" panose="02040503050406030204" pitchFamily="18" charset="0"/>
                              </a:rPr>
                            </m:ctrlPr>
                          </m:fPr>
                          <m:num>
                            <m:sSup>
                              <m:sSupPr>
                                <m:ctrlPr>
                                  <a:rPr lang="zh-CN" altLang="en-US" sz="2400" i="1">
                                    <a:solidFill>
                                      <a:srgbClr val="7030A0"/>
                                    </a:solidFill>
                                    <a:latin typeface="Cambria Math" panose="02040503050406030204" pitchFamily="18" charset="0"/>
                                  </a:rPr>
                                </m:ctrlPr>
                              </m:sSupPr>
                              <m:e>
                                <m:r>
                                  <a:rPr lang="zh-CN" altLang="en-US" sz="2400">
                                    <a:solidFill>
                                      <a:srgbClr val="7030A0"/>
                                    </a:solidFill>
                                    <a:latin typeface="Cambria Math" panose="02040503050406030204" pitchFamily="18" charset="0"/>
                                  </a:rPr>
                                  <m:t>𝜕</m:t>
                                </m:r>
                              </m:e>
                              <m:sup>
                                <m:r>
                                  <a:rPr lang="zh-CN" altLang="en-US" sz="2400">
                                    <a:solidFill>
                                      <a:srgbClr val="7030A0"/>
                                    </a:solidFill>
                                    <a:latin typeface="Cambria Math" panose="02040503050406030204" pitchFamily="18" charset="0"/>
                                  </a:rPr>
                                  <m:t>2</m:t>
                                </m:r>
                              </m:sup>
                            </m:sSup>
                            <m:r>
                              <a:rPr lang="en-US" altLang="zh-CN" sz="2400" i="1">
                                <a:solidFill>
                                  <a:srgbClr val="7030A0"/>
                                </a:solidFill>
                                <a:latin typeface="Cambria Math" panose="02040503050406030204" pitchFamily="18" charset="0"/>
                              </a:rPr>
                              <m:t>𝑓</m:t>
                            </m:r>
                          </m:num>
                          <m:den>
                            <m:r>
                              <a:rPr lang="zh-CN" altLang="en-US" sz="2400">
                                <a:solidFill>
                                  <a:srgbClr val="7030A0"/>
                                </a:solidFill>
                                <a:latin typeface="Cambria Math" panose="02040503050406030204" pitchFamily="18" charset="0"/>
                              </a:rPr>
                              <m:t>𝜕</m:t>
                            </m:r>
                            <m:r>
                              <a:rPr lang="en-US" altLang="zh-CN" sz="2400" b="0" i="1" smtClean="0">
                                <a:solidFill>
                                  <a:srgbClr val="7030A0"/>
                                </a:solidFill>
                                <a:latin typeface="Cambria Math" panose="02040503050406030204" pitchFamily="18" charset="0"/>
                              </a:rPr>
                              <m:t>𝑢</m:t>
                            </m:r>
                            <m:r>
                              <a:rPr lang="zh-CN" altLang="en-US" sz="2400">
                                <a:solidFill>
                                  <a:srgbClr val="7030A0"/>
                                </a:solidFill>
                                <a:latin typeface="Cambria Math" panose="02040503050406030204" pitchFamily="18" charset="0"/>
                              </a:rPr>
                              <m:t>𝜕</m:t>
                            </m:r>
                            <m:r>
                              <a:rPr lang="en-US" altLang="zh-CN" sz="2400" b="0" i="1" smtClean="0">
                                <a:solidFill>
                                  <a:srgbClr val="7030A0"/>
                                </a:solidFill>
                                <a:latin typeface="Cambria Math" panose="02040503050406030204" pitchFamily="18" charset="0"/>
                              </a:rPr>
                              <m:t>𝑣</m:t>
                            </m:r>
                          </m:den>
                        </m:f>
                        <m:r>
                          <a:rPr lang="en-US" altLang="zh-CN" sz="2400" i="1">
                            <a:solidFill>
                              <a:srgbClr val="7030A0"/>
                            </a:solidFill>
                            <a:latin typeface="Cambria Math" panose="02040503050406030204" pitchFamily="18" charset="0"/>
                          </a:rPr>
                          <m:t>+</m:t>
                        </m:r>
                        <m:r>
                          <a:rPr lang="en-US" altLang="zh-CN" sz="2400" i="1">
                            <a:solidFill>
                              <a:srgbClr val="7030A0"/>
                            </a:solidFill>
                            <a:latin typeface="Cambria Math" panose="02040503050406030204" pitchFamily="18" charset="0"/>
                          </a:rPr>
                          <m:t>𝑦𝑧</m:t>
                        </m:r>
                        <m:f>
                          <m:fPr>
                            <m:ctrlPr>
                              <a:rPr lang="zh-CN" altLang="en-US" sz="2400" i="1">
                                <a:solidFill>
                                  <a:srgbClr val="7030A0"/>
                                </a:solidFill>
                                <a:latin typeface="Cambria Math" panose="02040503050406030204" pitchFamily="18" charset="0"/>
                              </a:rPr>
                            </m:ctrlPr>
                          </m:fPr>
                          <m:num>
                            <m:sSup>
                              <m:sSupPr>
                                <m:ctrlPr>
                                  <a:rPr lang="zh-CN" altLang="en-US" sz="2400" i="1">
                                    <a:solidFill>
                                      <a:srgbClr val="7030A0"/>
                                    </a:solidFill>
                                    <a:latin typeface="Cambria Math" panose="02040503050406030204" pitchFamily="18" charset="0"/>
                                  </a:rPr>
                                </m:ctrlPr>
                              </m:sSupPr>
                              <m:e>
                                <m:r>
                                  <a:rPr lang="zh-CN" altLang="en-US" sz="2400">
                                    <a:solidFill>
                                      <a:srgbClr val="7030A0"/>
                                    </a:solidFill>
                                    <a:latin typeface="Cambria Math" panose="02040503050406030204" pitchFamily="18" charset="0"/>
                                  </a:rPr>
                                  <m:t>𝜕</m:t>
                                </m:r>
                              </m:e>
                              <m:sup>
                                <m:r>
                                  <a:rPr lang="zh-CN" altLang="en-US" sz="2400">
                                    <a:solidFill>
                                      <a:srgbClr val="7030A0"/>
                                    </a:solidFill>
                                    <a:latin typeface="Cambria Math" panose="02040503050406030204" pitchFamily="18" charset="0"/>
                                  </a:rPr>
                                  <m:t>2</m:t>
                                </m:r>
                              </m:sup>
                            </m:sSup>
                            <m:r>
                              <a:rPr lang="en-US" altLang="zh-CN" sz="2400" i="1">
                                <a:solidFill>
                                  <a:srgbClr val="7030A0"/>
                                </a:solidFill>
                                <a:latin typeface="Cambria Math" panose="02040503050406030204" pitchFamily="18" charset="0"/>
                              </a:rPr>
                              <m:t>𝑓</m:t>
                            </m:r>
                          </m:num>
                          <m:den>
                            <m:r>
                              <a:rPr lang="zh-CN" altLang="en-US" sz="2400">
                                <a:solidFill>
                                  <a:srgbClr val="7030A0"/>
                                </a:solidFill>
                                <a:latin typeface="Cambria Math" panose="02040503050406030204" pitchFamily="18" charset="0"/>
                              </a:rPr>
                              <m:t>𝜕</m:t>
                            </m:r>
                            <m:sSup>
                              <m:sSupPr>
                                <m:ctrlPr>
                                  <a:rPr lang="en-US" altLang="zh-CN" sz="2400" i="1">
                                    <a:solidFill>
                                      <a:srgbClr val="7030A0"/>
                                    </a:solidFill>
                                    <a:latin typeface="Cambria Math" panose="02040503050406030204" pitchFamily="18" charset="0"/>
                                  </a:rPr>
                                </m:ctrlPr>
                              </m:sSupPr>
                              <m:e>
                                <m:r>
                                  <a:rPr lang="en-US" altLang="zh-CN" sz="2400" b="0" i="1" smtClean="0">
                                    <a:solidFill>
                                      <a:srgbClr val="7030A0"/>
                                    </a:solidFill>
                                    <a:latin typeface="Cambria Math" panose="02040503050406030204" pitchFamily="18" charset="0"/>
                                  </a:rPr>
                                  <m:t>𝑣</m:t>
                                </m:r>
                              </m:e>
                              <m:sup>
                                <m:r>
                                  <a:rPr lang="en-US" altLang="zh-CN" sz="2400" i="1">
                                    <a:solidFill>
                                      <a:srgbClr val="7030A0"/>
                                    </a:solidFill>
                                    <a:latin typeface="Cambria Math" panose="02040503050406030204" pitchFamily="18" charset="0"/>
                                  </a:rPr>
                                  <m:t>2</m:t>
                                </m:r>
                              </m:sup>
                            </m:sSup>
                          </m:den>
                        </m:f>
                      </m:e>
                    </m:d>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𝑣</m:t>
                        </m:r>
                      </m:num>
                      <m:den>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𝑧</m:t>
                        </m:r>
                      </m:den>
                    </m:f>
                    <m:r>
                      <a:rPr lang="en-US" altLang="zh-CN" sz="2400" i="1">
                        <a:solidFill>
                          <a:prstClr val="black"/>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0</m:t>
                    </m:r>
                    <m:r>
                      <a:rPr lang="en-US" altLang="zh-CN" sz="2400" i="1">
                        <a:solidFill>
                          <a:prstClr val="black"/>
                        </a:solidFill>
                        <a:latin typeface="Cambria Math" panose="02040503050406030204" pitchFamily="18" charset="0"/>
                      </a:rPr>
                      <m:t>+</m:t>
                    </m:r>
                    <m:r>
                      <a:rPr lang="en-US" altLang="zh-CN" sz="2400" i="1" smtClean="0">
                        <a:solidFill>
                          <a:srgbClr val="00B050"/>
                        </a:solidFill>
                        <a:latin typeface="Cambria Math" panose="02040503050406030204" pitchFamily="18" charset="0"/>
                      </a:rPr>
                      <m:t>𝑦</m:t>
                    </m:r>
                    <m:f>
                      <m:fPr>
                        <m:ctrlPr>
                          <a:rPr lang="zh-CN" altLang="en-US" sz="2400" i="1">
                            <a:solidFill>
                              <a:srgbClr val="00B050"/>
                            </a:solidFill>
                            <a:latin typeface="Cambria Math" panose="02040503050406030204" pitchFamily="18" charset="0"/>
                          </a:rPr>
                        </m:ctrlPr>
                      </m:fPr>
                      <m:num>
                        <m:r>
                          <a:rPr lang="zh-CN" altLang="en-US" sz="2400">
                            <a:solidFill>
                              <a:srgbClr val="00B050"/>
                            </a:solidFill>
                            <a:latin typeface="Cambria Math" panose="02040503050406030204" pitchFamily="18" charset="0"/>
                          </a:rPr>
                          <m:t>𝜕</m:t>
                        </m:r>
                        <m:r>
                          <m:rPr>
                            <m:nor/>
                          </m:rPr>
                          <a:rPr lang="zh-CN" altLang="en-US" sz="2400" i="1">
                            <a:solidFill>
                              <a:srgbClr val="00B050"/>
                            </a:solidFill>
                            <a:latin typeface="Cambria Math" panose="02040503050406030204" pitchFamily="18" charset="0"/>
                          </a:rPr>
                          <m:t> </m:t>
                        </m:r>
                        <m:r>
                          <a:rPr lang="en-US" altLang="zh-CN" sz="2400" i="1">
                            <a:solidFill>
                              <a:srgbClr val="00B050"/>
                            </a:solidFill>
                            <a:latin typeface="Cambria Math" panose="02040503050406030204" pitchFamily="18" charset="0"/>
                          </a:rPr>
                          <m:t>𝑓</m:t>
                        </m:r>
                      </m:num>
                      <m:den>
                        <m:r>
                          <a:rPr lang="zh-CN" altLang="en-US" sz="2400">
                            <a:solidFill>
                              <a:srgbClr val="00B050"/>
                            </a:solidFill>
                            <a:latin typeface="Cambria Math" panose="02040503050406030204" pitchFamily="18" charset="0"/>
                          </a:rPr>
                          <m:t>𝜕</m:t>
                        </m:r>
                        <m:r>
                          <m:rPr>
                            <m:nor/>
                          </m:rPr>
                          <a:rPr lang="zh-CN" altLang="en-US" sz="2400" i="1">
                            <a:solidFill>
                              <a:srgbClr val="00B050"/>
                            </a:solidFill>
                            <a:latin typeface="Cambria Math" panose="02040503050406030204" pitchFamily="18" charset="0"/>
                          </a:rPr>
                          <m:t> </m:t>
                        </m:r>
                        <m:r>
                          <a:rPr lang="en-US" altLang="zh-CN" sz="2400" i="1">
                            <a:solidFill>
                              <a:srgbClr val="00B050"/>
                            </a:solidFill>
                            <a:latin typeface="Cambria Math" panose="02040503050406030204" pitchFamily="18" charset="0"/>
                          </a:rPr>
                          <m:t>𝑣</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𝑧</m:t>
                        </m:r>
                      </m:num>
                      <m:den>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𝑧</m:t>
                        </m:r>
                      </m:den>
                    </m:f>
                  </m:oMath>
                </a14:m>
                <a:r>
                  <a:rPr lang="zh-CN" altLang="en-US" dirty="0" smtClean="0"/>
                  <a:t> </a:t>
                </a:r>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2561245" y="3224117"/>
                <a:ext cx="7874528" cy="67755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561245" y="4247699"/>
                <a:ext cx="6561925" cy="453457"/>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d>
                      <m:dPr>
                        <m:ctrlPr>
                          <a:rPr lang="en-US" altLang="zh-CN" sz="2400" i="1" smtClean="0">
                            <a:solidFill>
                              <a:srgbClr val="0000FF"/>
                            </a:solidFill>
                            <a:latin typeface="Cambria Math" panose="02040503050406030204" pitchFamily="18" charset="0"/>
                          </a:rPr>
                        </m:ctrlPr>
                      </m:dPr>
                      <m:e>
                        <m:sSubSup>
                          <m:sSubSupPr>
                            <m:ctrlPr>
                              <a:rPr lang="en-US" altLang="zh-CN" sz="2400" i="1" smtClean="0">
                                <a:solidFill>
                                  <a:srgbClr val="0000FF"/>
                                </a:solidFill>
                                <a:latin typeface="Cambria Math" panose="02040503050406030204" pitchFamily="18" charset="0"/>
                              </a:rPr>
                            </m:ctrlPr>
                          </m:sSubSupPr>
                          <m:e>
                            <m:r>
                              <a:rPr lang="en-US" altLang="zh-CN" sz="2400" b="0" i="1" smtClean="0">
                                <a:solidFill>
                                  <a:srgbClr val="0000FF"/>
                                </a:solidFill>
                                <a:latin typeface="Cambria Math" panose="02040503050406030204" pitchFamily="18" charset="0"/>
                              </a:rPr>
                              <m:t>𝑓</m:t>
                            </m:r>
                          </m:e>
                          <m:sub>
                            <m:r>
                              <a:rPr lang="en-US" altLang="zh-CN" sz="2400" b="0" i="1" smtClean="0">
                                <a:solidFill>
                                  <a:srgbClr val="0000FF"/>
                                </a:solidFill>
                                <a:latin typeface="Cambria Math" panose="02040503050406030204" pitchFamily="18" charset="0"/>
                              </a:rPr>
                              <m:t>11</m:t>
                            </m:r>
                          </m:sub>
                          <m:sup>
                            <m:r>
                              <a:rPr lang="en-US" altLang="zh-CN" sz="2400" b="0" i="1" smtClean="0">
                                <a:solidFill>
                                  <a:srgbClr val="0000FF"/>
                                </a:solidFill>
                                <a:latin typeface="Cambria Math" panose="02040503050406030204" pitchFamily="18" charset="0"/>
                              </a:rPr>
                              <m:t>′′</m:t>
                            </m:r>
                          </m:sup>
                        </m:sSubSup>
                        <m:r>
                          <a:rPr lang="en-US" altLang="zh-CN" sz="2400" b="0" i="1" smtClean="0">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𝑦𝑧</m:t>
                        </m:r>
                        <m:sSubSup>
                          <m:sSubSupPr>
                            <m:ctrlPr>
                              <a:rPr lang="en-US" altLang="zh-CN" sz="2400" i="1">
                                <a:solidFill>
                                  <a:srgbClr val="0000FF"/>
                                </a:solidFill>
                                <a:latin typeface="Cambria Math" panose="02040503050406030204" pitchFamily="18" charset="0"/>
                              </a:rPr>
                            </m:ctrlPr>
                          </m:sSubSupPr>
                          <m:e>
                            <m:r>
                              <a:rPr lang="en-US" altLang="zh-CN" sz="2400" i="1">
                                <a:solidFill>
                                  <a:srgbClr val="0000FF"/>
                                </a:solidFill>
                                <a:latin typeface="Cambria Math" panose="02040503050406030204" pitchFamily="18" charset="0"/>
                              </a:rPr>
                              <m:t>𝑓</m:t>
                            </m:r>
                          </m:e>
                          <m:sub>
                            <m:r>
                              <a:rPr lang="en-US" altLang="zh-CN" sz="2400" b="0" i="1" smtClean="0">
                                <a:solidFill>
                                  <a:srgbClr val="0000FF"/>
                                </a:solidFill>
                                <a:latin typeface="Cambria Math" panose="02040503050406030204" pitchFamily="18" charset="0"/>
                              </a:rPr>
                              <m:t>2</m:t>
                            </m:r>
                            <m:r>
                              <a:rPr lang="en-US" altLang="zh-CN" sz="2400" i="1">
                                <a:solidFill>
                                  <a:srgbClr val="0000FF"/>
                                </a:solidFill>
                                <a:latin typeface="Cambria Math" panose="02040503050406030204" pitchFamily="18" charset="0"/>
                              </a:rPr>
                              <m:t>1</m:t>
                            </m:r>
                          </m:sub>
                          <m:sup>
                            <m:r>
                              <a:rPr lang="en-US" altLang="zh-CN" sz="2400" i="1">
                                <a:solidFill>
                                  <a:srgbClr val="0000FF"/>
                                </a:solidFill>
                                <a:latin typeface="Cambria Math" panose="02040503050406030204" pitchFamily="18" charset="0"/>
                              </a:rPr>
                              <m:t>′′</m:t>
                            </m:r>
                          </m:sup>
                        </m:sSubSup>
                      </m:e>
                    </m:d>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r>
                      <a:rPr lang="en-US" altLang="zh-CN" sz="2400" i="1">
                        <a:solidFill>
                          <a:prstClr val="black"/>
                        </a:solidFill>
                        <a:latin typeface="Cambria Math" panose="02040503050406030204" pitchFamily="18" charset="0"/>
                      </a:rPr>
                      <m:t>+</m:t>
                    </m:r>
                    <m:d>
                      <m:dPr>
                        <m:ctrlPr>
                          <a:rPr lang="en-US" altLang="zh-CN" sz="2400" i="1" smtClean="0">
                            <a:solidFill>
                              <a:srgbClr val="7030A0"/>
                            </a:solidFill>
                            <a:latin typeface="Cambria Math" panose="02040503050406030204" pitchFamily="18" charset="0"/>
                          </a:rPr>
                        </m:ctrlPr>
                      </m:dPr>
                      <m:e>
                        <m:sSubSup>
                          <m:sSubSupPr>
                            <m:ctrlPr>
                              <a:rPr lang="en-US" altLang="zh-CN" sz="2400" i="1" smtClean="0">
                                <a:solidFill>
                                  <a:srgbClr val="7030A0"/>
                                </a:solidFill>
                                <a:latin typeface="Cambria Math" panose="02040503050406030204" pitchFamily="18" charset="0"/>
                              </a:rPr>
                            </m:ctrlPr>
                          </m:sSubSupPr>
                          <m:e>
                            <m:r>
                              <a:rPr lang="en-US" altLang="zh-CN" sz="2400" i="1">
                                <a:solidFill>
                                  <a:srgbClr val="7030A0"/>
                                </a:solidFill>
                                <a:latin typeface="Cambria Math" panose="02040503050406030204" pitchFamily="18" charset="0"/>
                              </a:rPr>
                              <m:t>𝑓</m:t>
                            </m:r>
                          </m:e>
                          <m:sub>
                            <m:r>
                              <a:rPr lang="en-US" altLang="zh-CN" sz="2400" b="0" i="1" smtClean="0">
                                <a:solidFill>
                                  <a:srgbClr val="7030A0"/>
                                </a:solidFill>
                                <a:latin typeface="Cambria Math" panose="02040503050406030204" pitchFamily="18" charset="0"/>
                              </a:rPr>
                              <m:t>12</m:t>
                            </m:r>
                          </m:sub>
                          <m:sup>
                            <m:r>
                              <a:rPr lang="en-US" altLang="zh-CN" sz="2400" i="1">
                                <a:solidFill>
                                  <a:srgbClr val="7030A0"/>
                                </a:solidFill>
                                <a:latin typeface="Cambria Math" panose="02040503050406030204" pitchFamily="18" charset="0"/>
                              </a:rPr>
                              <m:t>′′</m:t>
                            </m:r>
                          </m:sup>
                        </m:sSubSup>
                        <m:r>
                          <a:rPr lang="en-US" altLang="zh-CN" sz="2400" i="1">
                            <a:solidFill>
                              <a:srgbClr val="7030A0"/>
                            </a:solidFill>
                            <a:latin typeface="Cambria Math" panose="02040503050406030204" pitchFamily="18" charset="0"/>
                          </a:rPr>
                          <m:t>+</m:t>
                        </m:r>
                        <m:r>
                          <a:rPr lang="en-US" altLang="zh-CN" sz="2400" i="1">
                            <a:solidFill>
                              <a:srgbClr val="7030A0"/>
                            </a:solidFill>
                            <a:latin typeface="Cambria Math" panose="02040503050406030204" pitchFamily="18" charset="0"/>
                          </a:rPr>
                          <m:t>𝑦𝑧</m:t>
                        </m:r>
                        <m:sSubSup>
                          <m:sSubSupPr>
                            <m:ctrlPr>
                              <a:rPr lang="en-US" altLang="zh-CN" sz="2400" i="1">
                                <a:solidFill>
                                  <a:srgbClr val="7030A0"/>
                                </a:solidFill>
                                <a:latin typeface="Cambria Math" panose="02040503050406030204" pitchFamily="18" charset="0"/>
                              </a:rPr>
                            </m:ctrlPr>
                          </m:sSubSupPr>
                          <m:e>
                            <m:r>
                              <a:rPr lang="en-US" altLang="zh-CN" sz="2400" i="1">
                                <a:solidFill>
                                  <a:srgbClr val="7030A0"/>
                                </a:solidFill>
                                <a:latin typeface="Cambria Math" panose="02040503050406030204" pitchFamily="18" charset="0"/>
                              </a:rPr>
                              <m:t>𝑓</m:t>
                            </m:r>
                          </m:e>
                          <m:sub>
                            <m:r>
                              <a:rPr lang="en-US" altLang="zh-CN" sz="2400" i="1">
                                <a:solidFill>
                                  <a:srgbClr val="7030A0"/>
                                </a:solidFill>
                                <a:latin typeface="Cambria Math" panose="02040503050406030204" pitchFamily="18" charset="0"/>
                              </a:rPr>
                              <m:t>2</m:t>
                            </m:r>
                            <m:r>
                              <a:rPr lang="en-US" altLang="zh-CN" sz="2400" b="0" i="1" smtClean="0">
                                <a:solidFill>
                                  <a:srgbClr val="7030A0"/>
                                </a:solidFill>
                                <a:latin typeface="Cambria Math" panose="02040503050406030204" pitchFamily="18" charset="0"/>
                              </a:rPr>
                              <m:t>2</m:t>
                            </m:r>
                          </m:sub>
                          <m:sup>
                            <m:r>
                              <a:rPr lang="en-US" altLang="zh-CN" sz="2400" i="1">
                                <a:solidFill>
                                  <a:srgbClr val="7030A0"/>
                                </a:solidFill>
                                <a:latin typeface="Cambria Math" panose="02040503050406030204" pitchFamily="18" charset="0"/>
                              </a:rPr>
                              <m:t>′′</m:t>
                            </m:r>
                          </m:sup>
                        </m:sSubSup>
                      </m:e>
                    </m:d>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𝑥𝑦</m:t>
                    </m:r>
                    <m:r>
                      <a:rPr lang="en-US" altLang="zh-CN" sz="2400" i="1">
                        <a:solidFill>
                          <a:prstClr val="black"/>
                        </a:solidFill>
                        <a:latin typeface="Cambria Math" panose="02040503050406030204" pitchFamily="18" charset="0"/>
                      </a:rPr>
                      <m:t>+</m:t>
                    </m:r>
                    <m:r>
                      <a:rPr lang="en-US" altLang="zh-CN" sz="2400" i="1" smtClean="0">
                        <a:solidFill>
                          <a:srgbClr val="00B050"/>
                        </a:solidFill>
                        <a:latin typeface="Cambria Math" panose="02040503050406030204" pitchFamily="18" charset="0"/>
                      </a:rPr>
                      <m:t>𝑦</m:t>
                    </m:r>
                    <m:sSubSup>
                      <m:sSubSupPr>
                        <m:ctrlPr>
                          <a:rPr lang="en-US" altLang="zh-CN" sz="2400" i="1" smtClean="0">
                            <a:solidFill>
                              <a:srgbClr val="00B050"/>
                            </a:solidFill>
                            <a:latin typeface="Cambria Math" panose="02040503050406030204" pitchFamily="18" charset="0"/>
                          </a:rPr>
                        </m:ctrlPr>
                      </m:sSubSupPr>
                      <m:e>
                        <m:r>
                          <a:rPr lang="en-US" altLang="zh-CN" sz="2400" i="1">
                            <a:solidFill>
                              <a:srgbClr val="00B050"/>
                            </a:solidFill>
                            <a:latin typeface="Cambria Math" panose="02040503050406030204" pitchFamily="18" charset="0"/>
                          </a:rPr>
                          <m:t>𝑓</m:t>
                        </m:r>
                      </m:e>
                      <m:sub>
                        <m:r>
                          <a:rPr lang="en-US" altLang="zh-CN" sz="2400" i="1">
                            <a:solidFill>
                              <a:srgbClr val="00B050"/>
                            </a:solidFill>
                            <a:latin typeface="Cambria Math" panose="02040503050406030204" pitchFamily="18" charset="0"/>
                          </a:rPr>
                          <m:t>2</m:t>
                        </m:r>
                      </m:sub>
                      <m:sup>
                        <m:r>
                          <a:rPr lang="en-US" altLang="zh-CN" sz="2400" i="1">
                            <a:solidFill>
                              <a:srgbClr val="00B050"/>
                            </a:solidFill>
                            <a:latin typeface="Cambria Math" panose="02040503050406030204" pitchFamily="18" charset="0"/>
                          </a:rPr>
                          <m:t>′</m:t>
                        </m:r>
                      </m:sup>
                    </m:sSubSup>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oMath>
                </a14:m>
                <a:r>
                  <a:rPr lang="zh-CN" altLang="en-US" dirty="0" smtClean="0"/>
                  <a:t> </a:t>
                </a:r>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2561245" y="4247699"/>
                <a:ext cx="6561925" cy="453457"/>
              </a:xfrm>
              <a:prstGeom prst="rect">
                <a:avLst/>
              </a:prstGeom>
              <a:blipFill>
                <a:blip r:embed="rId8"/>
                <a:stretch>
                  <a:fillRect b="-216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561245" y="5047180"/>
                <a:ext cx="538512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chemeClr val="tx1"/>
                          </a:solidFill>
                          <a:latin typeface="Cambria Math" panose="02040503050406030204" pitchFamily="18" charset="0"/>
                        </a:rPr>
                        <m:t>=</m:t>
                      </m:r>
                      <m:sSubSup>
                        <m:sSubSupPr>
                          <m:ctrlPr>
                            <a:rPr lang="en-US" altLang="zh-CN" sz="2400" i="1">
                              <a:solidFill>
                                <a:schemeClr val="tx1"/>
                              </a:solidFill>
                              <a:latin typeface="Cambria Math" panose="02040503050406030204" pitchFamily="18" charset="0"/>
                            </a:rPr>
                          </m:ctrlPr>
                        </m:sSubSupPr>
                        <m:e>
                          <m:r>
                            <a:rPr lang="en-US" altLang="zh-CN" sz="2400" i="1">
                              <a:solidFill>
                                <a:schemeClr val="tx1"/>
                              </a:solidFill>
                              <a:latin typeface="Cambria Math" panose="02040503050406030204" pitchFamily="18" charset="0"/>
                            </a:rPr>
                            <m:t>𝑓</m:t>
                          </m:r>
                        </m:e>
                        <m:sub>
                          <m:r>
                            <a:rPr lang="en-US" altLang="zh-CN" sz="2400" i="1">
                              <a:solidFill>
                                <a:schemeClr val="tx1"/>
                              </a:solidFill>
                              <a:latin typeface="Cambria Math" panose="02040503050406030204" pitchFamily="18" charset="0"/>
                            </a:rPr>
                            <m:t>11</m:t>
                          </m:r>
                        </m:sub>
                        <m:sup>
                          <m:r>
                            <a:rPr lang="en-US" altLang="zh-CN" sz="2400" i="1">
                              <a:solidFill>
                                <a:schemeClr val="tx1"/>
                              </a:solidFill>
                              <a:latin typeface="Cambria Math" panose="02040503050406030204" pitchFamily="18" charset="0"/>
                            </a:rPr>
                            <m:t>′′</m:t>
                          </m:r>
                        </m:sup>
                      </m:sSubSup>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𝑦𝑧</m:t>
                      </m:r>
                      <m:sSubSup>
                        <m:sSubSupPr>
                          <m:ctrlPr>
                            <a:rPr lang="en-US" altLang="zh-CN" sz="2400" i="1">
                              <a:solidFill>
                                <a:schemeClr val="tx1"/>
                              </a:solidFill>
                              <a:latin typeface="Cambria Math" panose="02040503050406030204" pitchFamily="18" charset="0"/>
                            </a:rPr>
                          </m:ctrlPr>
                        </m:sSubSupPr>
                        <m:e>
                          <m:r>
                            <a:rPr lang="en-US" altLang="zh-CN" sz="2400" i="1">
                              <a:solidFill>
                                <a:schemeClr val="tx1"/>
                              </a:solidFill>
                              <a:latin typeface="Cambria Math" panose="02040503050406030204" pitchFamily="18" charset="0"/>
                            </a:rPr>
                            <m:t>𝑓</m:t>
                          </m:r>
                        </m:e>
                        <m:sub>
                          <m:r>
                            <a:rPr lang="en-US" altLang="zh-CN" sz="2400" b="0" i="1" smtClean="0">
                              <a:solidFill>
                                <a:schemeClr val="tx1"/>
                              </a:solidFill>
                              <a:latin typeface="Cambria Math" panose="02040503050406030204" pitchFamily="18" charset="0"/>
                            </a:rPr>
                            <m:t>12</m:t>
                          </m:r>
                        </m:sub>
                        <m:sup>
                          <m:r>
                            <a:rPr lang="en-US" altLang="zh-CN" sz="2400" i="1">
                              <a:solidFill>
                                <a:schemeClr val="tx1"/>
                              </a:solidFill>
                              <a:latin typeface="Cambria Math" panose="02040503050406030204" pitchFamily="18" charset="0"/>
                            </a:rPr>
                            <m:t>′′</m:t>
                          </m:r>
                        </m:sup>
                      </m:sSubSup>
                      <m:r>
                        <a:rPr lang="en-US" altLang="zh-CN" sz="240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𝑥</m:t>
                      </m:r>
                      <m:r>
                        <a:rPr lang="en-US" altLang="zh-CN" sz="2400" i="1">
                          <a:solidFill>
                            <a:schemeClr val="tx1"/>
                          </a:solidFill>
                          <a:latin typeface="Cambria Math" panose="02040503050406030204" pitchFamily="18" charset="0"/>
                        </a:rPr>
                        <m:t>𝑦</m:t>
                      </m:r>
                      <m:sSubSup>
                        <m:sSubSupPr>
                          <m:ctrlPr>
                            <a:rPr lang="en-US" altLang="zh-CN" sz="2400" i="1">
                              <a:solidFill>
                                <a:schemeClr val="tx1"/>
                              </a:solidFill>
                              <a:latin typeface="Cambria Math" panose="02040503050406030204" pitchFamily="18" charset="0"/>
                            </a:rPr>
                          </m:ctrlPr>
                        </m:sSubSupPr>
                        <m:e>
                          <m:r>
                            <a:rPr lang="en-US" altLang="zh-CN" sz="2400" i="1">
                              <a:solidFill>
                                <a:schemeClr val="tx1"/>
                              </a:solidFill>
                              <a:latin typeface="Cambria Math" panose="02040503050406030204" pitchFamily="18" charset="0"/>
                            </a:rPr>
                            <m:t>𝑓</m:t>
                          </m:r>
                        </m:e>
                        <m:sub>
                          <m:r>
                            <a:rPr lang="en-US" altLang="zh-CN" sz="2400" b="0" i="1" smtClean="0">
                              <a:solidFill>
                                <a:schemeClr val="tx1"/>
                              </a:solidFill>
                              <a:latin typeface="Cambria Math" panose="02040503050406030204" pitchFamily="18" charset="0"/>
                            </a:rPr>
                            <m:t>12</m:t>
                          </m:r>
                        </m:sub>
                        <m:sup>
                          <m:r>
                            <a:rPr lang="en-US" altLang="zh-CN" sz="2400" i="1">
                              <a:solidFill>
                                <a:schemeClr val="tx1"/>
                              </a:solidFill>
                              <a:latin typeface="Cambria Math" panose="02040503050406030204" pitchFamily="18" charset="0"/>
                            </a:rPr>
                            <m:t>′′</m:t>
                          </m:r>
                        </m:sup>
                      </m:sSubSup>
                      <m:r>
                        <a:rPr lang="en-US" altLang="zh-CN" sz="240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𝑥</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𝑦</m:t>
                          </m:r>
                        </m:e>
                        <m:sup>
                          <m:r>
                            <a:rPr lang="en-US" altLang="zh-CN" sz="2400" b="0" i="1" smtClean="0">
                              <a:solidFill>
                                <a:schemeClr val="tx1"/>
                              </a:solidFill>
                              <a:latin typeface="Cambria Math" panose="02040503050406030204" pitchFamily="18" charset="0"/>
                            </a:rPr>
                            <m:t>2</m:t>
                          </m:r>
                        </m:sup>
                      </m:sSup>
                      <m:r>
                        <a:rPr lang="en-US" altLang="zh-CN" sz="2400" i="1">
                          <a:solidFill>
                            <a:schemeClr val="tx1"/>
                          </a:solidFill>
                          <a:latin typeface="Cambria Math" panose="02040503050406030204" pitchFamily="18" charset="0"/>
                        </a:rPr>
                        <m:t>𝑧</m:t>
                      </m:r>
                      <m:sSubSup>
                        <m:sSubSupPr>
                          <m:ctrlPr>
                            <a:rPr lang="en-US" altLang="zh-CN" sz="2400" i="1">
                              <a:solidFill>
                                <a:schemeClr val="tx1"/>
                              </a:solidFill>
                              <a:latin typeface="Cambria Math" panose="02040503050406030204" pitchFamily="18" charset="0"/>
                            </a:rPr>
                          </m:ctrlPr>
                        </m:sSubSupPr>
                        <m:e>
                          <m:r>
                            <a:rPr lang="en-US" altLang="zh-CN" sz="2400" i="1">
                              <a:solidFill>
                                <a:schemeClr val="tx1"/>
                              </a:solidFill>
                              <a:latin typeface="Cambria Math" panose="02040503050406030204" pitchFamily="18" charset="0"/>
                            </a:rPr>
                            <m:t>𝑓</m:t>
                          </m:r>
                        </m:e>
                        <m:sub>
                          <m:r>
                            <a:rPr lang="en-US" altLang="zh-CN" sz="2400" i="1">
                              <a:solidFill>
                                <a:schemeClr val="tx1"/>
                              </a:solidFill>
                              <a:latin typeface="Cambria Math" panose="02040503050406030204" pitchFamily="18" charset="0"/>
                            </a:rPr>
                            <m:t>22</m:t>
                          </m:r>
                        </m:sub>
                        <m:sup>
                          <m:r>
                            <a:rPr lang="en-US" altLang="zh-CN" sz="2400" i="1">
                              <a:solidFill>
                                <a:schemeClr val="tx1"/>
                              </a:solidFill>
                              <a:latin typeface="Cambria Math" panose="02040503050406030204" pitchFamily="18" charset="0"/>
                            </a:rPr>
                            <m:t>′′</m:t>
                          </m:r>
                        </m:sup>
                      </m:sSubSup>
                      <m:r>
                        <a:rPr lang="en-US" altLang="zh-CN" sz="2400" i="1">
                          <a:solidFill>
                            <a:schemeClr val="tx1"/>
                          </a:solidFill>
                          <a:latin typeface="Cambria Math" panose="02040503050406030204" pitchFamily="18" charset="0"/>
                        </a:rPr>
                        <m:t>+</m:t>
                      </m:r>
                      <m:r>
                        <a:rPr lang="en-US" altLang="zh-CN" sz="2400" i="1" smtClean="0">
                          <a:solidFill>
                            <a:schemeClr val="tx1"/>
                          </a:solidFill>
                          <a:latin typeface="Cambria Math" panose="02040503050406030204" pitchFamily="18" charset="0"/>
                        </a:rPr>
                        <m:t>𝑦</m:t>
                      </m:r>
                      <m:sSubSup>
                        <m:sSubSupPr>
                          <m:ctrlPr>
                            <a:rPr lang="en-US" altLang="zh-CN" sz="2400" i="1" smtClean="0">
                              <a:solidFill>
                                <a:schemeClr val="tx1"/>
                              </a:solidFill>
                              <a:latin typeface="Cambria Math" panose="02040503050406030204" pitchFamily="18" charset="0"/>
                            </a:rPr>
                          </m:ctrlPr>
                        </m:sSubSupPr>
                        <m:e>
                          <m:r>
                            <a:rPr lang="en-US" altLang="zh-CN" sz="2400" i="1">
                              <a:solidFill>
                                <a:schemeClr val="tx1"/>
                              </a:solidFill>
                              <a:latin typeface="Cambria Math" panose="02040503050406030204" pitchFamily="18" charset="0"/>
                            </a:rPr>
                            <m:t>𝑓</m:t>
                          </m:r>
                        </m:e>
                        <m:sub>
                          <m:r>
                            <a:rPr lang="en-US" altLang="zh-CN" sz="2400" i="1">
                              <a:solidFill>
                                <a:schemeClr val="tx1"/>
                              </a:solidFill>
                              <a:latin typeface="Cambria Math" panose="02040503050406030204" pitchFamily="18" charset="0"/>
                            </a:rPr>
                            <m:t>2</m:t>
                          </m:r>
                        </m:sub>
                        <m:sup>
                          <m:r>
                            <a:rPr lang="en-US" altLang="zh-CN" sz="2400" i="1">
                              <a:solidFill>
                                <a:schemeClr val="tx1"/>
                              </a:solidFill>
                              <a:latin typeface="Cambria Math" panose="02040503050406030204" pitchFamily="18" charset="0"/>
                            </a:rPr>
                            <m:t>′</m:t>
                          </m:r>
                        </m:sup>
                      </m:sSubSup>
                    </m:oMath>
                  </m:oMathPara>
                </a14:m>
                <a:endParaRPr lang="zh-CN" altLang="en-US" dirty="0">
                  <a:solidFill>
                    <a:schemeClr val="tx1"/>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2561245" y="5047180"/>
                <a:ext cx="5385128" cy="461665"/>
              </a:xfrm>
              <a:prstGeom prst="rect">
                <a:avLst/>
              </a:prstGeom>
              <a:blipFill>
                <a:blip r:embed="rId9"/>
                <a:stretch>
                  <a:fillRect b="-197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39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p:sp>
        <p:nvSpPr>
          <p:cNvPr id="3" name="Rectangle 867">
            <a:hlinkClick r:id="rId2" action="ppaction://hlinksldjump"/>
          </p:cNvPr>
          <p:cNvSpPr>
            <a:spLocks noChangeArrowheads="1"/>
          </p:cNvSpPr>
          <p:nvPr/>
        </p:nvSpPr>
        <p:spPr bwMode="auto">
          <a:xfrm>
            <a:off x="910407" y="389850"/>
            <a:ext cx="6097221"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r>
              <a:rPr kumimoji="1" lang="zh-CN" altLang="en-US" sz="2800" dirty="0" smtClean="0">
                <a:solidFill>
                  <a:schemeClr val="accent2"/>
                </a:solidFill>
                <a:latin typeface="Times New Roman" panose="02020603050405020304" pitchFamily="18" charset="0"/>
                <a:ea typeface="黑体" panose="02010609060101010101" pitchFamily="49" charset="-122"/>
              </a:rPr>
              <a:t>四、多元复合函数的全微分</a:t>
            </a:r>
            <a:endParaRPr kumimoji="1" lang="zh-CN" altLang="en-US" sz="2800" dirty="0">
              <a:solidFill>
                <a:schemeClr val="accent2"/>
              </a:solidFill>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4" name="矩形 3"/>
              <p:cNvSpPr/>
              <p:nvPr/>
            </p:nvSpPr>
            <p:spPr>
              <a:xfrm>
                <a:off x="1516800" y="845462"/>
                <a:ext cx="8965059" cy="461665"/>
              </a:xfrm>
              <a:prstGeom prst="rect">
                <a:avLst/>
              </a:prstGeom>
            </p:spPr>
            <p:txBody>
              <a:bodyPr wrap="square">
                <a:spAutoFit/>
              </a:bodyPr>
              <a:lstStyle/>
              <a:p>
                <a:r>
                  <a:rPr lang="zh-CN" altLang="en-US" sz="2400" dirty="0" smtClean="0"/>
                  <a:t>设</a:t>
                </a:r>
                <a14:m>
                  <m:oMath xmlns:m="http://schemas.openxmlformats.org/officeDocument/2006/math">
                    <m:r>
                      <a:rPr lang="zh-CN" altLang="en-US"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𝑓</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𝑣</m:t>
                        </m:r>
                      </m:e>
                    </m:d>
                    <m:r>
                      <a:rPr lang="en-US" altLang="zh-CN" sz="2400" b="0" i="1" smtClean="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𝜑</m:t>
                    </m:r>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𝑣</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𝜓</m:t>
                    </m:r>
                    <m:r>
                      <m:rPr>
                        <m:nor/>
                      </m:rPr>
                      <a:rPr lang="zh-CN" altLang="en-US" sz="2400" i="1">
                        <a:solidFill>
                          <a:prstClr val="black"/>
                        </a:solidFill>
                        <a:latin typeface="Cambria Math" panose="02040503050406030204" pitchFamily="18" charset="0"/>
                      </a:rPr>
                      <m:t>​</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oMath>
                </a14:m>
                <a:r>
                  <a:rPr lang="zh-CN" altLang="en-US" sz="2400" dirty="0"/>
                  <a:t> </a:t>
                </a:r>
                <a:r>
                  <a:rPr lang="zh-CN" altLang="en-US" sz="2400" dirty="0" smtClean="0"/>
                  <a:t>都是可以微分的，则</a:t>
                </a:r>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1516800" y="845462"/>
                <a:ext cx="8965059" cy="461665"/>
              </a:xfrm>
              <a:prstGeom prst="rect">
                <a:avLst/>
              </a:prstGeom>
              <a:blipFill>
                <a:blip r:embed="rId3"/>
                <a:stretch>
                  <a:fillRect l="-1088" t="-14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834655" y="1350859"/>
                <a:ext cx="2758319" cy="676595"/>
              </a:xfrm>
              <a:prstGeom prst="rect">
                <a:avLst/>
              </a:prstGeom>
            </p:spPr>
            <p:txBody>
              <a:bodyPr wrap="none">
                <a:spAutoFit/>
              </a:bodyPr>
              <a:lstStyle/>
              <a:p>
                <a14:m>
                  <m:oMath xmlns:m="http://schemas.openxmlformats.org/officeDocument/2006/math">
                    <m:r>
                      <m:rPr>
                        <m:sty m:val="p"/>
                      </m:rPr>
                      <a:rPr lang="en-US" altLang="zh-CN" sz="2400" b="0" i="0" smtClean="0">
                        <a:solidFill>
                          <a:schemeClr val="tx1"/>
                        </a:solidFill>
                        <a:latin typeface="Cambria Math" panose="02040503050406030204" pitchFamily="18" charset="0"/>
                      </a:rPr>
                      <m:t>d</m:t>
                    </m:r>
                    <m:r>
                      <a:rPr lang="en-US" altLang="zh-CN" sz="2400" b="0" i="1" smtClean="0">
                        <a:solidFill>
                          <a:schemeClr val="tx1"/>
                        </a:solidFill>
                        <a:latin typeface="Cambria Math" panose="02040503050406030204" pitchFamily="18" charset="0"/>
                      </a:rPr>
                      <m:t>𝑧</m:t>
                    </m:r>
                    <m:r>
                      <a:rPr lang="en-US" altLang="zh-CN" sz="2400" b="0" i="0" smtClean="0">
                        <a:solidFill>
                          <a:schemeClr val="tx1"/>
                        </a:solidFill>
                        <a:latin typeface="Cambria Math" panose="02040503050406030204" pitchFamily="18" charset="0"/>
                      </a:rPr>
                      <m:t>=</m:t>
                    </m:r>
                    <m:f>
                      <m:fPr>
                        <m:ctrlPr>
                          <a:rPr lang="zh-CN" altLang="en-US" sz="2400" i="1" smtClean="0">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𝑥</m:t>
                        </m:r>
                      </m:den>
                    </m:f>
                    <m:r>
                      <m:rPr>
                        <m:sty m:val="p"/>
                      </m:rPr>
                      <a:rPr lang="en-US" altLang="zh-CN" sz="2400" b="0" i="0" smtClean="0">
                        <a:solidFill>
                          <a:schemeClr val="tx1"/>
                        </a:solidFill>
                        <a:latin typeface="Cambria Math" panose="02040503050406030204" pitchFamily="18" charset="0"/>
                      </a:rPr>
                      <m:t>d</m:t>
                    </m:r>
                    <m:r>
                      <a:rPr lang="en-US" altLang="zh-CN" sz="2400" b="0" i="1" smtClean="0">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𝑦</m:t>
                        </m:r>
                      </m:den>
                    </m:f>
                    <m:r>
                      <m:rPr>
                        <m:sty m:val="p"/>
                      </m:rPr>
                      <a:rPr lang="en-US" altLang="zh-CN" sz="2400" i="0">
                        <a:solidFill>
                          <a:schemeClr val="tx1"/>
                        </a:solidFill>
                        <a:latin typeface="Cambria Math" panose="02040503050406030204" pitchFamily="18" charset="0"/>
                      </a:rPr>
                      <m:t>d</m:t>
                    </m:r>
                    <m:r>
                      <a:rPr lang="en-US" altLang="zh-CN" sz="2400" b="0" i="1" smtClean="0">
                        <a:solidFill>
                          <a:schemeClr val="tx1"/>
                        </a:solidFill>
                        <a:latin typeface="Cambria Math" panose="02040503050406030204" pitchFamily="18" charset="0"/>
                      </a:rPr>
                      <m:t>𝑦</m:t>
                    </m:r>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1834655" y="1350859"/>
                <a:ext cx="2758319" cy="67659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245985" y="2197535"/>
                <a:ext cx="6467283" cy="677108"/>
              </a:xfrm>
              <a:prstGeom prst="rect">
                <a:avLst/>
              </a:prstGeom>
            </p:spPr>
            <p:txBody>
              <a:bodyPr wrap="none">
                <a:spAutoFit/>
              </a:bodyPr>
              <a:lstStyle/>
              <a:p>
                <a14:m>
                  <m:oMath xmlns:m="http://schemas.openxmlformats.org/officeDocument/2006/math">
                    <m:r>
                      <a:rPr lang="en-US" altLang="zh-CN" sz="2400">
                        <a:solidFill>
                          <a:srgbClr val="0000FF"/>
                        </a:solidFill>
                        <a:latin typeface="Cambria Math" panose="02040503050406030204" pitchFamily="18" charset="0"/>
                      </a:rPr>
                      <m:t>=</m:t>
                    </m:r>
                    <m:d>
                      <m:dPr>
                        <m:ctrlPr>
                          <a:rPr lang="en-US" altLang="zh-CN" sz="2400" i="1" smtClean="0">
                            <a:solidFill>
                              <a:srgbClr val="0000FF"/>
                            </a:solidFill>
                            <a:latin typeface="Cambria Math" panose="02040503050406030204" pitchFamily="18" charset="0"/>
                          </a:rPr>
                        </m:ctrlPr>
                      </m:dPr>
                      <m:e>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𝑢</m:t>
                            </m:r>
                          </m:den>
                        </m:f>
                        <m:r>
                          <a:rPr lang="zh-CN" altLang="en-US" sz="240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𝑢</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𝑥</m:t>
                            </m:r>
                          </m:den>
                        </m:f>
                        <m:r>
                          <a:rPr lang="zh-CN" altLang="en-US" sz="240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𝑣</m:t>
                            </m:r>
                          </m:den>
                        </m:f>
                        <m:r>
                          <a:rPr lang="zh-CN" altLang="en-US" sz="240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𝑣</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𝑥</m:t>
                            </m:r>
                          </m:den>
                        </m:f>
                      </m:e>
                    </m:d>
                    <m:r>
                      <m:rPr>
                        <m:sty m:val="p"/>
                      </m:rPr>
                      <a:rPr lang="en-US" altLang="zh-CN" sz="2400" smtClean="0">
                        <a:solidFill>
                          <a:schemeClr val="tx1"/>
                        </a:solidFill>
                        <a:latin typeface="Cambria Math" panose="02040503050406030204" pitchFamily="18" charset="0"/>
                      </a:rPr>
                      <m:t>d</m:t>
                    </m:r>
                    <m:r>
                      <a:rPr lang="en-US" altLang="zh-CN" sz="2400" i="1">
                        <a:solidFill>
                          <a:schemeClr val="tx1"/>
                        </a:solidFill>
                        <a:latin typeface="Cambria Math" panose="02040503050406030204" pitchFamily="18" charset="0"/>
                      </a:rPr>
                      <m:t>𝑥</m:t>
                    </m:r>
                    <m:r>
                      <a:rPr lang="en-US" altLang="zh-CN" sz="2400" i="1">
                        <a:solidFill>
                          <a:srgbClr val="0000FF"/>
                        </a:solidFill>
                        <a:latin typeface="Cambria Math" panose="02040503050406030204" pitchFamily="18" charset="0"/>
                      </a:rPr>
                      <m:t>+</m:t>
                    </m:r>
                    <m:d>
                      <m:dPr>
                        <m:ctrlPr>
                          <a:rPr lang="en-US" altLang="zh-CN" sz="2400" i="1" smtClean="0">
                            <a:solidFill>
                              <a:srgbClr val="0000FF"/>
                            </a:solidFill>
                            <a:latin typeface="Cambria Math" panose="02040503050406030204" pitchFamily="18" charset="0"/>
                          </a:rPr>
                        </m:ctrlPr>
                      </m:dPr>
                      <m:e>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𝑢</m:t>
                            </m:r>
                          </m:den>
                        </m:f>
                        <m:r>
                          <a:rPr lang="zh-CN" altLang="en-US" sz="240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𝑢</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𝑦</m:t>
                            </m:r>
                          </m:den>
                        </m:f>
                        <m:r>
                          <a:rPr lang="zh-CN" altLang="en-US" sz="240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𝑣</m:t>
                            </m:r>
                          </m:den>
                        </m:f>
                        <m:r>
                          <a:rPr lang="zh-CN" altLang="en-US" sz="240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𝑣</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𝑦</m:t>
                            </m:r>
                          </m:den>
                        </m:f>
                      </m:e>
                    </m:d>
                    <m:r>
                      <m:rPr>
                        <m:sty m:val="p"/>
                      </m:rPr>
                      <a:rPr lang="en-US" altLang="zh-CN" sz="2400" smtClean="0">
                        <a:solidFill>
                          <a:schemeClr val="tx1"/>
                        </a:solidFill>
                        <a:latin typeface="Cambria Math" panose="02040503050406030204" pitchFamily="18" charset="0"/>
                      </a:rPr>
                      <m:t>d</m:t>
                    </m:r>
                    <m:r>
                      <a:rPr lang="en-US" altLang="zh-CN" sz="2400" i="1">
                        <a:solidFill>
                          <a:schemeClr val="tx1"/>
                        </a:solidFill>
                        <a:latin typeface="Cambria Math" panose="02040503050406030204" pitchFamily="18" charset="0"/>
                      </a:rPr>
                      <m:t>𝑦</m:t>
                    </m:r>
                  </m:oMath>
                </a14:m>
                <a:r>
                  <a:rPr lang="zh-CN" altLang="en-US" sz="2400" dirty="0">
                    <a:solidFill>
                      <a:schemeClr val="tx1"/>
                    </a:solidFill>
                  </a:rPr>
                  <a:t> </a:t>
                </a:r>
                <a:r>
                  <a:rPr lang="zh-CN" altLang="en-US" sz="2400" dirty="0" smtClean="0">
                    <a:solidFill>
                      <a:schemeClr val="tx1"/>
                    </a:solidFill>
                  </a:rPr>
                  <a:t> </a:t>
                </a:r>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2245985" y="2197535"/>
                <a:ext cx="6467283" cy="67710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245984" y="3210547"/>
                <a:ext cx="6659002" cy="676595"/>
              </a:xfrm>
              <a:prstGeom prst="rect">
                <a:avLst/>
              </a:prstGeom>
            </p:spPr>
            <p:txBody>
              <a:bodyPr wrap="none">
                <a:spAutoFit/>
              </a:bodyPr>
              <a:lstStyle/>
              <a:p>
                <a14:m>
                  <m:oMath xmlns:m="http://schemas.openxmlformats.org/officeDocument/2006/math">
                    <m:r>
                      <a:rPr lang="en-US" altLang="zh-CN" sz="2400">
                        <a:solidFill>
                          <a:srgbClr val="0000FF"/>
                        </a:solidFill>
                        <a:latin typeface="Cambria Math" panose="02040503050406030204" pitchFamily="18" charset="0"/>
                      </a:rPr>
                      <m:t>=</m:t>
                    </m:r>
                    <m:f>
                      <m:fPr>
                        <m:ctrlPr>
                          <a:rPr lang="zh-CN" altLang="en-US" sz="2400" i="1" smtClean="0">
                            <a:solidFill>
                              <a:srgbClr val="7030A0"/>
                            </a:solidFill>
                            <a:latin typeface="Cambria Math" panose="02040503050406030204" pitchFamily="18" charset="0"/>
                          </a:rPr>
                        </m:ctrlPr>
                      </m:fPr>
                      <m:num>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zh-CN" altLang="en-US" sz="2400" i="1">
                            <a:solidFill>
                              <a:srgbClr val="7030A0"/>
                            </a:solidFill>
                            <a:latin typeface="Cambria Math" panose="02040503050406030204" pitchFamily="18" charset="0"/>
                          </a:rPr>
                          <m:t>𝑧</m:t>
                        </m:r>
                      </m:num>
                      <m:den>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zh-CN" altLang="en-US" sz="2400" i="1">
                            <a:solidFill>
                              <a:srgbClr val="7030A0"/>
                            </a:solidFill>
                            <a:latin typeface="Cambria Math" panose="02040503050406030204" pitchFamily="18" charset="0"/>
                          </a:rPr>
                          <m:t>𝑢</m:t>
                        </m:r>
                      </m:den>
                    </m:f>
                    <m:r>
                      <a:rPr lang="zh-CN" altLang="en-US" sz="2400">
                        <a:solidFill>
                          <a:srgbClr val="7030A0"/>
                        </a:solidFill>
                        <a:latin typeface="Cambria Math" panose="02040503050406030204" pitchFamily="18" charset="0"/>
                      </a:rPr>
                      <m:t>⋅</m:t>
                    </m:r>
                    <m:f>
                      <m:fPr>
                        <m:ctrlPr>
                          <a:rPr lang="zh-CN" altLang="en-US" sz="2400" i="1">
                            <a:solidFill>
                              <a:srgbClr val="7030A0"/>
                            </a:solidFill>
                            <a:latin typeface="Cambria Math" panose="02040503050406030204" pitchFamily="18" charset="0"/>
                          </a:rPr>
                        </m:ctrlPr>
                      </m:fPr>
                      <m:num>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zh-CN" altLang="en-US" sz="2400" i="1">
                            <a:solidFill>
                              <a:srgbClr val="7030A0"/>
                            </a:solidFill>
                            <a:latin typeface="Cambria Math" panose="02040503050406030204" pitchFamily="18" charset="0"/>
                          </a:rPr>
                          <m:t>𝑢</m:t>
                        </m:r>
                      </m:num>
                      <m:den>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i="1">
                            <a:solidFill>
                              <a:srgbClr val="7030A0"/>
                            </a:solidFill>
                            <a:latin typeface="Cambria Math" panose="02040503050406030204" pitchFamily="18" charset="0"/>
                          </a:rPr>
                          <m:t>𝑥</m:t>
                        </m:r>
                      </m:den>
                    </m:f>
                    <m:r>
                      <m:rPr>
                        <m:sty m:val="p"/>
                      </m:rPr>
                      <a:rPr lang="en-US" altLang="zh-CN" sz="2400">
                        <a:solidFill>
                          <a:srgbClr val="7030A0"/>
                        </a:solidFill>
                        <a:latin typeface="Cambria Math" panose="02040503050406030204" pitchFamily="18" charset="0"/>
                      </a:rPr>
                      <m:t>d</m:t>
                    </m:r>
                    <m:r>
                      <a:rPr lang="en-US" altLang="zh-CN" sz="2400" i="1">
                        <a:solidFill>
                          <a:srgbClr val="7030A0"/>
                        </a:solidFill>
                        <a:latin typeface="Cambria Math" panose="02040503050406030204" pitchFamily="18" charset="0"/>
                      </a:rPr>
                      <m:t>𝑥</m:t>
                    </m:r>
                    <m:r>
                      <a:rPr lang="zh-CN" altLang="en-US" sz="2400">
                        <a:solidFill>
                          <a:srgbClr val="0000FF"/>
                        </a:solidFill>
                        <a:latin typeface="Cambria Math" panose="02040503050406030204" pitchFamily="18" charset="0"/>
                      </a:rPr>
                      <m:t>+</m:t>
                    </m:r>
                    <m:f>
                      <m:fPr>
                        <m:ctrlPr>
                          <a:rPr lang="zh-CN" altLang="en-US" sz="2400" i="1" smtClean="0">
                            <a:solidFill>
                              <a:srgbClr val="00B050"/>
                            </a:solidFill>
                            <a:latin typeface="Cambria Math" panose="02040503050406030204" pitchFamily="18" charset="0"/>
                          </a:rPr>
                        </m:ctrlPr>
                      </m:fPr>
                      <m:num>
                        <m:r>
                          <a:rPr lang="zh-CN" altLang="en-US" sz="2400">
                            <a:solidFill>
                              <a:srgbClr val="00B050"/>
                            </a:solidFill>
                            <a:latin typeface="Cambria Math" panose="02040503050406030204" pitchFamily="18" charset="0"/>
                          </a:rPr>
                          <m:t>𝜕</m:t>
                        </m:r>
                        <m:r>
                          <m:rPr>
                            <m:nor/>
                          </m:rPr>
                          <a:rPr lang="zh-CN" altLang="en-US" sz="2400" i="1">
                            <a:solidFill>
                              <a:srgbClr val="00B050"/>
                            </a:solidFill>
                            <a:latin typeface="Cambria Math" panose="02040503050406030204" pitchFamily="18" charset="0"/>
                          </a:rPr>
                          <m:t> </m:t>
                        </m:r>
                        <m:r>
                          <a:rPr lang="zh-CN" altLang="en-US" sz="2400" i="1">
                            <a:solidFill>
                              <a:srgbClr val="00B050"/>
                            </a:solidFill>
                            <a:latin typeface="Cambria Math" panose="02040503050406030204" pitchFamily="18" charset="0"/>
                          </a:rPr>
                          <m:t>𝑧</m:t>
                        </m:r>
                      </m:num>
                      <m:den>
                        <m:r>
                          <a:rPr lang="zh-CN" altLang="en-US" sz="2400">
                            <a:solidFill>
                              <a:srgbClr val="00B050"/>
                            </a:solidFill>
                            <a:latin typeface="Cambria Math" panose="02040503050406030204" pitchFamily="18" charset="0"/>
                          </a:rPr>
                          <m:t>𝜕</m:t>
                        </m:r>
                        <m:r>
                          <m:rPr>
                            <m:nor/>
                          </m:rPr>
                          <a:rPr lang="zh-CN" altLang="en-US" sz="2400" i="1">
                            <a:solidFill>
                              <a:srgbClr val="00B050"/>
                            </a:solidFill>
                            <a:latin typeface="Cambria Math" panose="02040503050406030204" pitchFamily="18" charset="0"/>
                          </a:rPr>
                          <m:t> </m:t>
                        </m:r>
                        <m:r>
                          <a:rPr lang="zh-CN" altLang="en-US" sz="2400" i="1">
                            <a:solidFill>
                              <a:srgbClr val="00B050"/>
                            </a:solidFill>
                            <a:latin typeface="Cambria Math" panose="02040503050406030204" pitchFamily="18" charset="0"/>
                          </a:rPr>
                          <m:t>𝑣</m:t>
                        </m:r>
                      </m:den>
                    </m:f>
                    <m:r>
                      <a:rPr lang="zh-CN" altLang="en-US" sz="2400">
                        <a:solidFill>
                          <a:srgbClr val="00B050"/>
                        </a:solidFill>
                        <a:latin typeface="Cambria Math" panose="02040503050406030204" pitchFamily="18" charset="0"/>
                      </a:rPr>
                      <m:t>⋅</m:t>
                    </m:r>
                    <m:f>
                      <m:fPr>
                        <m:ctrlPr>
                          <a:rPr lang="zh-CN" altLang="en-US" sz="2400" i="1">
                            <a:solidFill>
                              <a:srgbClr val="00B050"/>
                            </a:solidFill>
                            <a:latin typeface="Cambria Math" panose="02040503050406030204" pitchFamily="18" charset="0"/>
                          </a:rPr>
                        </m:ctrlPr>
                      </m:fPr>
                      <m:num>
                        <m:r>
                          <a:rPr lang="zh-CN" altLang="en-US" sz="2400">
                            <a:solidFill>
                              <a:srgbClr val="00B050"/>
                            </a:solidFill>
                            <a:latin typeface="Cambria Math" panose="02040503050406030204" pitchFamily="18" charset="0"/>
                          </a:rPr>
                          <m:t>𝜕</m:t>
                        </m:r>
                        <m:r>
                          <m:rPr>
                            <m:nor/>
                          </m:rPr>
                          <a:rPr lang="zh-CN" altLang="en-US" sz="2400" i="1">
                            <a:solidFill>
                              <a:srgbClr val="00B050"/>
                            </a:solidFill>
                            <a:latin typeface="Cambria Math" panose="02040503050406030204" pitchFamily="18" charset="0"/>
                          </a:rPr>
                          <m:t> </m:t>
                        </m:r>
                        <m:r>
                          <a:rPr lang="zh-CN" altLang="en-US" sz="2400" i="1">
                            <a:solidFill>
                              <a:srgbClr val="00B050"/>
                            </a:solidFill>
                            <a:latin typeface="Cambria Math" panose="02040503050406030204" pitchFamily="18" charset="0"/>
                          </a:rPr>
                          <m:t>𝑣</m:t>
                        </m:r>
                      </m:num>
                      <m:den>
                        <m:r>
                          <a:rPr lang="zh-CN" altLang="en-US" sz="2400">
                            <a:solidFill>
                              <a:srgbClr val="00B050"/>
                            </a:solidFill>
                            <a:latin typeface="Cambria Math" panose="02040503050406030204" pitchFamily="18" charset="0"/>
                          </a:rPr>
                          <m:t>𝜕</m:t>
                        </m:r>
                        <m:r>
                          <m:rPr>
                            <m:nor/>
                          </m:rPr>
                          <a:rPr lang="zh-CN" altLang="en-US" sz="2400" i="1">
                            <a:solidFill>
                              <a:srgbClr val="00B050"/>
                            </a:solidFill>
                            <a:latin typeface="Cambria Math" panose="02040503050406030204" pitchFamily="18" charset="0"/>
                          </a:rPr>
                          <m:t> </m:t>
                        </m:r>
                        <m:r>
                          <a:rPr lang="en-US" altLang="zh-CN" sz="2400" i="1">
                            <a:solidFill>
                              <a:srgbClr val="00B050"/>
                            </a:solidFill>
                            <a:latin typeface="Cambria Math" panose="02040503050406030204" pitchFamily="18" charset="0"/>
                          </a:rPr>
                          <m:t>𝑥</m:t>
                        </m:r>
                      </m:den>
                    </m:f>
                    <m:r>
                      <m:rPr>
                        <m:sty m:val="p"/>
                      </m:rPr>
                      <a:rPr lang="en-US" altLang="zh-CN" sz="2400" smtClean="0">
                        <a:solidFill>
                          <a:srgbClr val="00B050"/>
                        </a:solidFill>
                        <a:latin typeface="Cambria Math" panose="02040503050406030204" pitchFamily="18" charset="0"/>
                      </a:rPr>
                      <m:t>d</m:t>
                    </m:r>
                    <m:r>
                      <a:rPr lang="en-US" altLang="zh-CN" sz="2400" i="1">
                        <a:solidFill>
                          <a:srgbClr val="00B050"/>
                        </a:solidFill>
                        <a:latin typeface="Cambria Math" panose="02040503050406030204" pitchFamily="18" charset="0"/>
                      </a:rPr>
                      <m:t>𝑥</m:t>
                    </m:r>
                    <m:r>
                      <a:rPr lang="en-US" altLang="zh-CN" sz="2400" i="1">
                        <a:solidFill>
                          <a:srgbClr val="0000FF"/>
                        </a:solidFill>
                        <a:latin typeface="Cambria Math" panose="02040503050406030204" pitchFamily="18" charset="0"/>
                      </a:rPr>
                      <m:t>+</m:t>
                    </m:r>
                    <m:f>
                      <m:fPr>
                        <m:ctrlPr>
                          <a:rPr lang="zh-CN" altLang="en-US" sz="2400" i="1" smtClean="0">
                            <a:solidFill>
                              <a:srgbClr val="7030A0"/>
                            </a:solidFill>
                            <a:latin typeface="Cambria Math" panose="02040503050406030204" pitchFamily="18" charset="0"/>
                          </a:rPr>
                        </m:ctrlPr>
                      </m:fPr>
                      <m:num>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zh-CN" altLang="en-US" sz="2400" i="1">
                            <a:solidFill>
                              <a:srgbClr val="7030A0"/>
                            </a:solidFill>
                            <a:latin typeface="Cambria Math" panose="02040503050406030204" pitchFamily="18" charset="0"/>
                          </a:rPr>
                          <m:t>𝑧</m:t>
                        </m:r>
                      </m:num>
                      <m:den>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zh-CN" altLang="en-US" sz="2400" i="1">
                            <a:solidFill>
                              <a:srgbClr val="7030A0"/>
                            </a:solidFill>
                            <a:latin typeface="Cambria Math" panose="02040503050406030204" pitchFamily="18" charset="0"/>
                          </a:rPr>
                          <m:t>𝑢</m:t>
                        </m:r>
                      </m:den>
                    </m:f>
                    <m:r>
                      <a:rPr lang="zh-CN" altLang="en-US" sz="2400">
                        <a:solidFill>
                          <a:srgbClr val="7030A0"/>
                        </a:solidFill>
                        <a:latin typeface="Cambria Math" panose="02040503050406030204" pitchFamily="18" charset="0"/>
                      </a:rPr>
                      <m:t>⋅</m:t>
                    </m:r>
                    <m:f>
                      <m:fPr>
                        <m:ctrlPr>
                          <a:rPr lang="zh-CN" altLang="en-US" sz="2400" i="1">
                            <a:solidFill>
                              <a:srgbClr val="7030A0"/>
                            </a:solidFill>
                            <a:latin typeface="Cambria Math" panose="02040503050406030204" pitchFamily="18" charset="0"/>
                          </a:rPr>
                        </m:ctrlPr>
                      </m:fPr>
                      <m:num>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zh-CN" altLang="en-US" sz="2400" i="1">
                            <a:solidFill>
                              <a:srgbClr val="7030A0"/>
                            </a:solidFill>
                            <a:latin typeface="Cambria Math" panose="02040503050406030204" pitchFamily="18" charset="0"/>
                          </a:rPr>
                          <m:t>𝑢</m:t>
                        </m:r>
                      </m:num>
                      <m:den>
                        <m:r>
                          <a:rPr lang="zh-CN" altLang="en-US" sz="2400">
                            <a:solidFill>
                              <a:srgbClr val="7030A0"/>
                            </a:solidFill>
                            <a:latin typeface="Cambria Math" panose="02040503050406030204" pitchFamily="18" charset="0"/>
                          </a:rPr>
                          <m:t>𝜕</m:t>
                        </m:r>
                        <m:r>
                          <m:rPr>
                            <m:nor/>
                          </m:rPr>
                          <a:rPr lang="zh-CN" altLang="en-US" sz="2400" i="1">
                            <a:solidFill>
                              <a:srgbClr val="7030A0"/>
                            </a:solidFill>
                            <a:latin typeface="Cambria Math" panose="02040503050406030204" pitchFamily="18" charset="0"/>
                          </a:rPr>
                          <m:t> </m:t>
                        </m:r>
                        <m:r>
                          <a:rPr lang="en-US" altLang="zh-CN" sz="2400" i="1">
                            <a:solidFill>
                              <a:srgbClr val="7030A0"/>
                            </a:solidFill>
                            <a:latin typeface="Cambria Math" panose="02040503050406030204" pitchFamily="18" charset="0"/>
                          </a:rPr>
                          <m:t>𝑦</m:t>
                        </m:r>
                      </m:den>
                    </m:f>
                    <m:r>
                      <m:rPr>
                        <m:sty m:val="p"/>
                      </m:rPr>
                      <a:rPr lang="en-US" altLang="zh-CN" sz="2400">
                        <a:solidFill>
                          <a:srgbClr val="7030A0"/>
                        </a:solidFill>
                        <a:latin typeface="Cambria Math" panose="02040503050406030204" pitchFamily="18" charset="0"/>
                      </a:rPr>
                      <m:t>d</m:t>
                    </m:r>
                    <m:r>
                      <a:rPr lang="en-US" altLang="zh-CN" sz="2400" i="1">
                        <a:solidFill>
                          <a:srgbClr val="7030A0"/>
                        </a:solidFill>
                        <a:latin typeface="Cambria Math" panose="02040503050406030204" pitchFamily="18" charset="0"/>
                      </a:rPr>
                      <m:t>𝑦</m:t>
                    </m:r>
                    <m:r>
                      <a:rPr lang="zh-CN" altLang="en-US" sz="2400">
                        <a:solidFill>
                          <a:srgbClr val="0000FF"/>
                        </a:solidFill>
                        <a:latin typeface="Cambria Math" panose="02040503050406030204" pitchFamily="18" charset="0"/>
                      </a:rPr>
                      <m:t>+</m:t>
                    </m:r>
                    <m:f>
                      <m:fPr>
                        <m:ctrlPr>
                          <a:rPr lang="zh-CN" altLang="en-US" sz="2400" i="1" smtClean="0">
                            <a:solidFill>
                              <a:srgbClr val="00B050"/>
                            </a:solidFill>
                            <a:latin typeface="Cambria Math" panose="02040503050406030204" pitchFamily="18" charset="0"/>
                          </a:rPr>
                        </m:ctrlPr>
                      </m:fPr>
                      <m:num>
                        <m:r>
                          <a:rPr lang="zh-CN" altLang="en-US" sz="2400">
                            <a:solidFill>
                              <a:srgbClr val="00B050"/>
                            </a:solidFill>
                            <a:latin typeface="Cambria Math" panose="02040503050406030204" pitchFamily="18" charset="0"/>
                          </a:rPr>
                          <m:t>𝜕</m:t>
                        </m:r>
                        <m:r>
                          <m:rPr>
                            <m:nor/>
                          </m:rPr>
                          <a:rPr lang="zh-CN" altLang="en-US" sz="2400" i="1">
                            <a:solidFill>
                              <a:srgbClr val="00B050"/>
                            </a:solidFill>
                            <a:latin typeface="Cambria Math" panose="02040503050406030204" pitchFamily="18" charset="0"/>
                          </a:rPr>
                          <m:t> </m:t>
                        </m:r>
                        <m:r>
                          <a:rPr lang="zh-CN" altLang="en-US" sz="2400" i="1">
                            <a:solidFill>
                              <a:srgbClr val="00B050"/>
                            </a:solidFill>
                            <a:latin typeface="Cambria Math" panose="02040503050406030204" pitchFamily="18" charset="0"/>
                          </a:rPr>
                          <m:t>𝑧</m:t>
                        </m:r>
                      </m:num>
                      <m:den>
                        <m:r>
                          <a:rPr lang="zh-CN" altLang="en-US" sz="2400">
                            <a:solidFill>
                              <a:srgbClr val="00B050"/>
                            </a:solidFill>
                            <a:latin typeface="Cambria Math" panose="02040503050406030204" pitchFamily="18" charset="0"/>
                          </a:rPr>
                          <m:t>𝜕</m:t>
                        </m:r>
                        <m:r>
                          <m:rPr>
                            <m:nor/>
                          </m:rPr>
                          <a:rPr lang="zh-CN" altLang="en-US" sz="2400" i="1">
                            <a:solidFill>
                              <a:srgbClr val="00B050"/>
                            </a:solidFill>
                            <a:latin typeface="Cambria Math" panose="02040503050406030204" pitchFamily="18" charset="0"/>
                          </a:rPr>
                          <m:t> </m:t>
                        </m:r>
                        <m:r>
                          <a:rPr lang="zh-CN" altLang="en-US" sz="2400" i="1">
                            <a:solidFill>
                              <a:srgbClr val="00B050"/>
                            </a:solidFill>
                            <a:latin typeface="Cambria Math" panose="02040503050406030204" pitchFamily="18" charset="0"/>
                          </a:rPr>
                          <m:t>𝑣</m:t>
                        </m:r>
                      </m:den>
                    </m:f>
                    <m:r>
                      <a:rPr lang="zh-CN" altLang="en-US" sz="2400">
                        <a:solidFill>
                          <a:srgbClr val="00B050"/>
                        </a:solidFill>
                        <a:latin typeface="Cambria Math" panose="02040503050406030204" pitchFamily="18" charset="0"/>
                      </a:rPr>
                      <m:t>⋅</m:t>
                    </m:r>
                    <m:f>
                      <m:fPr>
                        <m:ctrlPr>
                          <a:rPr lang="zh-CN" altLang="en-US" sz="2400" i="1">
                            <a:solidFill>
                              <a:srgbClr val="00B050"/>
                            </a:solidFill>
                            <a:latin typeface="Cambria Math" panose="02040503050406030204" pitchFamily="18" charset="0"/>
                          </a:rPr>
                        </m:ctrlPr>
                      </m:fPr>
                      <m:num>
                        <m:r>
                          <a:rPr lang="zh-CN" altLang="en-US" sz="2400">
                            <a:solidFill>
                              <a:srgbClr val="00B050"/>
                            </a:solidFill>
                            <a:latin typeface="Cambria Math" panose="02040503050406030204" pitchFamily="18" charset="0"/>
                          </a:rPr>
                          <m:t>𝜕</m:t>
                        </m:r>
                        <m:r>
                          <m:rPr>
                            <m:nor/>
                          </m:rPr>
                          <a:rPr lang="zh-CN" altLang="en-US" sz="2400" i="1">
                            <a:solidFill>
                              <a:srgbClr val="00B050"/>
                            </a:solidFill>
                            <a:latin typeface="Cambria Math" panose="02040503050406030204" pitchFamily="18" charset="0"/>
                          </a:rPr>
                          <m:t> </m:t>
                        </m:r>
                        <m:r>
                          <a:rPr lang="zh-CN" altLang="en-US" sz="2400" i="1">
                            <a:solidFill>
                              <a:srgbClr val="00B050"/>
                            </a:solidFill>
                            <a:latin typeface="Cambria Math" panose="02040503050406030204" pitchFamily="18" charset="0"/>
                          </a:rPr>
                          <m:t>𝑣</m:t>
                        </m:r>
                      </m:num>
                      <m:den>
                        <m:r>
                          <a:rPr lang="zh-CN" altLang="en-US" sz="2400">
                            <a:solidFill>
                              <a:srgbClr val="00B050"/>
                            </a:solidFill>
                            <a:latin typeface="Cambria Math" panose="02040503050406030204" pitchFamily="18" charset="0"/>
                          </a:rPr>
                          <m:t>𝜕</m:t>
                        </m:r>
                        <m:r>
                          <m:rPr>
                            <m:nor/>
                          </m:rPr>
                          <a:rPr lang="zh-CN" altLang="en-US" sz="2400" i="1">
                            <a:solidFill>
                              <a:srgbClr val="00B050"/>
                            </a:solidFill>
                            <a:latin typeface="Cambria Math" panose="02040503050406030204" pitchFamily="18" charset="0"/>
                          </a:rPr>
                          <m:t> </m:t>
                        </m:r>
                        <m:r>
                          <a:rPr lang="en-US" altLang="zh-CN" sz="2400" i="1">
                            <a:solidFill>
                              <a:srgbClr val="00B050"/>
                            </a:solidFill>
                            <a:latin typeface="Cambria Math" panose="02040503050406030204" pitchFamily="18" charset="0"/>
                          </a:rPr>
                          <m:t>𝑦</m:t>
                        </m:r>
                      </m:den>
                    </m:f>
                    <m:r>
                      <m:rPr>
                        <m:sty m:val="p"/>
                      </m:rPr>
                      <a:rPr lang="en-US" altLang="zh-CN" sz="2400" smtClean="0">
                        <a:solidFill>
                          <a:srgbClr val="00B050"/>
                        </a:solidFill>
                        <a:latin typeface="Cambria Math" panose="02040503050406030204" pitchFamily="18" charset="0"/>
                      </a:rPr>
                      <m:t>d</m:t>
                    </m:r>
                    <m:r>
                      <a:rPr lang="en-US" altLang="zh-CN" sz="2400" i="1">
                        <a:solidFill>
                          <a:srgbClr val="00B050"/>
                        </a:solidFill>
                        <a:latin typeface="Cambria Math" panose="02040503050406030204" pitchFamily="18" charset="0"/>
                      </a:rPr>
                      <m:t>𝑦</m:t>
                    </m:r>
                  </m:oMath>
                </a14:m>
                <a:r>
                  <a:rPr lang="zh-CN" altLang="en-US" sz="2400" dirty="0">
                    <a:solidFill>
                      <a:srgbClr val="00B050"/>
                    </a:solidFill>
                  </a:rPr>
                  <a:t> </a:t>
                </a:r>
                <a:r>
                  <a:rPr lang="zh-CN" altLang="en-US" sz="2400" dirty="0" smtClean="0">
                    <a:solidFill>
                      <a:srgbClr val="00B050"/>
                    </a:solidFill>
                  </a:rPr>
                  <a:t> </a:t>
                </a:r>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2245984" y="3210547"/>
                <a:ext cx="6659002" cy="67659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271483" y="4049081"/>
                <a:ext cx="6134500" cy="677108"/>
              </a:xfrm>
              <a:prstGeom prst="rect">
                <a:avLst/>
              </a:prstGeom>
            </p:spPr>
            <p:txBody>
              <a:bodyPr wrap="none">
                <a:spAutoFit/>
              </a:bodyPr>
              <a:lstStyle/>
              <a:p>
                <a14:m>
                  <m:oMath xmlns:m="http://schemas.openxmlformats.org/officeDocument/2006/math">
                    <m:r>
                      <a:rPr lang="en-US" altLang="zh-CN" sz="2400" smtClean="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𝑢</m:t>
                        </m:r>
                      </m:den>
                    </m:f>
                    <m:r>
                      <a:rPr lang="zh-CN" altLang="en-US" sz="2400">
                        <a:solidFill>
                          <a:srgbClr val="0000FF"/>
                        </a:solidFill>
                        <a:latin typeface="Cambria Math" panose="02040503050406030204" pitchFamily="18" charset="0"/>
                      </a:rPr>
                      <m:t>⋅</m:t>
                    </m:r>
                    <m:d>
                      <m:dPr>
                        <m:ctrlPr>
                          <a:rPr lang="en-US" altLang="zh-CN" sz="2400" i="1" smtClean="0">
                            <a:solidFill>
                              <a:srgbClr val="0000FF"/>
                            </a:solidFill>
                            <a:latin typeface="Cambria Math" panose="02040503050406030204" pitchFamily="18" charset="0"/>
                          </a:rPr>
                        </m:ctrlPr>
                      </m:dPr>
                      <m:e>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𝑢</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𝑥</m:t>
                            </m:r>
                          </m:den>
                        </m:f>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𝑢</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𝑦</m:t>
                            </m:r>
                          </m:den>
                        </m:f>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e>
                    </m:d>
                    <m:r>
                      <a:rPr lang="zh-CN" altLang="en-US" sz="240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𝑣</m:t>
                        </m:r>
                      </m:den>
                    </m:f>
                    <m:r>
                      <a:rPr lang="zh-CN" altLang="en-US" sz="2400">
                        <a:solidFill>
                          <a:srgbClr val="0000FF"/>
                        </a:solidFill>
                        <a:latin typeface="Cambria Math" panose="02040503050406030204" pitchFamily="18" charset="0"/>
                      </a:rPr>
                      <m:t>⋅</m:t>
                    </m:r>
                    <m:d>
                      <m:dPr>
                        <m:ctrlPr>
                          <a:rPr lang="en-US" altLang="zh-CN" sz="2400" i="1" smtClean="0">
                            <a:solidFill>
                              <a:srgbClr val="0000FF"/>
                            </a:solidFill>
                            <a:latin typeface="Cambria Math" panose="02040503050406030204" pitchFamily="18" charset="0"/>
                          </a:rPr>
                        </m:ctrlPr>
                      </m:dPr>
                      <m:e>
                        <m:f>
                          <m:fPr>
                            <m:ctrlPr>
                              <a:rPr lang="zh-CN" altLang="en-US" sz="2400" i="1" smtClean="0">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𝑣</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𝑥</m:t>
                            </m:r>
                          </m:den>
                        </m:f>
                        <m:r>
                          <m:rPr>
                            <m:sty m:val="p"/>
                          </m:rPr>
                          <a:rPr lang="en-US" altLang="zh-CN" sz="2400">
                            <a:latin typeface="Cambria Math" panose="02040503050406030204" pitchFamily="18" charset="0"/>
                          </a:rPr>
                          <m:t>d</m:t>
                        </m:r>
                        <m:r>
                          <a:rPr lang="en-US" altLang="zh-CN" sz="2400" i="1">
                            <a:latin typeface="Cambria Math" panose="02040503050406030204" pitchFamily="18" charset="0"/>
                          </a:rPr>
                          <m:t>𝑥</m:t>
                        </m:r>
                        <m:r>
                          <a:rPr lang="en-US" altLang="zh-CN" sz="2400" b="0" i="1" smtClean="0">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𝑣</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𝑦</m:t>
                            </m:r>
                          </m:den>
                        </m:f>
                        <m:r>
                          <m:rPr>
                            <m:sty m:val="p"/>
                          </m:rPr>
                          <a:rPr lang="en-US" altLang="zh-CN" sz="2400">
                            <a:latin typeface="Cambria Math" panose="02040503050406030204" pitchFamily="18" charset="0"/>
                          </a:rPr>
                          <m:t>d</m:t>
                        </m:r>
                        <m:r>
                          <a:rPr lang="en-US" altLang="zh-CN" sz="2400" i="1">
                            <a:latin typeface="Cambria Math" panose="02040503050406030204" pitchFamily="18" charset="0"/>
                          </a:rPr>
                          <m:t>𝑦</m:t>
                        </m:r>
                      </m:e>
                    </m:d>
                  </m:oMath>
                </a14:m>
                <a:r>
                  <a:rPr lang="zh-CN" altLang="en-US" sz="2400" dirty="0" smtClean="0"/>
                  <a:t> </a:t>
                </a:r>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2271483" y="4049081"/>
                <a:ext cx="6134500" cy="67710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271483" y="4888128"/>
                <a:ext cx="2696379" cy="635367"/>
              </a:xfrm>
              <a:prstGeom prst="rect">
                <a:avLst/>
              </a:prstGeom>
            </p:spPr>
            <p:txBody>
              <a:bodyPr wrap="none">
                <a:spAutoFit/>
              </a:bodyPr>
              <a:lstStyle/>
              <a:p>
                <a14:m>
                  <m:oMath xmlns:m="http://schemas.openxmlformats.org/officeDocument/2006/math">
                    <m:r>
                      <a:rPr lang="en-US" altLang="zh-CN" sz="2400" smtClean="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𝑢</m:t>
                        </m:r>
                      </m:den>
                    </m:f>
                    <m:r>
                      <a:rPr lang="zh-CN" altLang="en-US" sz="2400">
                        <a:solidFill>
                          <a:srgbClr val="0000FF"/>
                        </a:solidFill>
                        <a:latin typeface="Cambria Math" panose="02040503050406030204" pitchFamily="18" charset="0"/>
                      </a:rPr>
                      <m:t>⋅</m:t>
                    </m:r>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𝑢</m:t>
                    </m:r>
                    <m:r>
                      <a:rPr lang="zh-CN" altLang="en-US" sz="240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𝑣</m:t>
                        </m:r>
                      </m:den>
                    </m:f>
                    <m:r>
                      <a:rPr lang="zh-CN" altLang="en-US" sz="2400">
                        <a:solidFill>
                          <a:srgbClr val="0000FF"/>
                        </a:solidFill>
                        <a:latin typeface="Cambria Math" panose="02040503050406030204" pitchFamily="18" charset="0"/>
                      </a:rPr>
                      <m:t>⋅</m:t>
                    </m:r>
                    <m:r>
                      <m:rPr>
                        <m:sty m:val="p"/>
                      </m:rPr>
                      <a:rPr lang="en-US" altLang="zh-CN" sz="2400">
                        <a:latin typeface="Cambria Math" panose="02040503050406030204" pitchFamily="18" charset="0"/>
                      </a:rPr>
                      <m:t>d</m:t>
                    </m:r>
                    <m:r>
                      <a:rPr lang="en-US" altLang="zh-CN" sz="2400" b="0" i="1" smtClean="0">
                        <a:latin typeface="Cambria Math" panose="02040503050406030204" pitchFamily="18" charset="0"/>
                      </a:rPr>
                      <m:t>𝑣</m:t>
                    </m:r>
                  </m:oMath>
                </a14:m>
                <a:r>
                  <a:rPr lang="zh-CN" altLang="en-US" sz="2400" dirty="0" smtClean="0"/>
                  <a:t> </a:t>
                </a:r>
                <a:endParaRPr lang="zh-CN"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2271483" y="4888128"/>
                <a:ext cx="2696379" cy="635367"/>
              </a:xfrm>
              <a:prstGeom prst="rect">
                <a:avLst/>
              </a:prstGeom>
              <a:blipFill>
                <a:blip r:embed="rId8"/>
                <a:stretch>
                  <a:fillRect/>
                </a:stretch>
              </a:blipFill>
            </p:spPr>
            <p:txBody>
              <a:bodyPr/>
              <a:lstStyle/>
              <a:p>
                <a:r>
                  <a:rPr lang="zh-CN" altLang="en-US">
                    <a:noFill/>
                  </a:rPr>
                  <a:t> </a:t>
                </a:r>
              </a:p>
            </p:txBody>
          </p:sp>
        </mc:Fallback>
      </mc:AlternateContent>
      <p:sp>
        <p:nvSpPr>
          <p:cNvPr id="13" name="矩形 12"/>
          <p:cNvSpPr/>
          <p:nvPr/>
        </p:nvSpPr>
        <p:spPr>
          <a:xfrm>
            <a:off x="5732337" y="5159677"/>
            <a:ext cx="3057247" cy="523220"/>
          </a:xfrm>
          <a:prstGeom prst="rect">
            <a:avLst/>
          </a:prstGeom>
        </p:spPr>
        <p:txBody>
          <a:bodyPr wrap="none">
            <a:spAutoFit/>
          </a:bodyPr>
          <a:lstStyle/>
          <a:p>
            <a:pPr lvl="0"/>
            <a:r>
              <a:rPr kumimoji="1" lang="zh-CN" altLang="en-US" sz="2800" dirty="0" smtClean="0">
                <a:solidFill>
                  <a:srgbClr val="CC0000"/>
                </a:solidFill>
                <a:latin typeface="Times New Roman" panose="02020603050405020304" pitchFamily="18" charset="0"/>
                <a:ea typeface="黑体" panose="02010609060101010101" pitchFamily="49" charset="-122"/>
              </a:rPr>
              <a:t>全微分形式不变性</a:t>
            </a:r>
            <a:endParaRPr kumimoji="1" lang="zh-CN" altLang="en-US" sz="2800" dirty="0">
              <a:solidFill>
                <a:srgbClr val="CC0000"/>
              </a:solidFill>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14" name="矩形 13"/>
              <p:cNvSpPr/>
              <p:nvPr/>
            </p:nvSpPr>
            <p:spPr>
              <a:xfrm>
                <a:off x="2245984" y="5682897"/>
                <a:ext cx="2944076" cy="645048"/>
              </a:xfrm>
              <a:prstGeom prst="rect">
                <a:avLst/>
              </a:prstGeom>
            </p:spPr>
            <p:txBody>
              <a:bodyPr wrap="none">
                <a:spAutoFit/>
              </a:bodyPr>
              <a:lstStyle/>
              <a:p>
                <a14:m>
                  <m:oMath xmlns:m="http://schemas.openxmlformats.org/officeDocument/2006/math">
                    <m:r>
                      <a:rPr lang="en-US" altLang="zh-CN" sz="2400" smtClean="0">
                        <a:solidFill>
                          <a:srgbClr val="0000FF"/>
                        </a:solidFill>
                        <a:latin typeface="Cambria Math" panose="02040503050406030204" pitchFamily="18" charset="0"/>
                      </a:rPr>
                      <m:t>=</m:t>
                    </m:r>
                    <m:d>
                      <m:dPr>
                        <m:ctrlPr>
                          <a:rPr lang="en-US" altLang="zh-CN" sz="2400" i="1" smtClean="0">
                            <a:solidFill>
                              <a:srgbClr val="0000FF"/>
                            </a:solidFill>
                            <a:latin typeface="Cambria Math" panose="02040503050406030204" pitchFamily="18" charset="0"/>
                          </a:rPr>
                        </m:ctrlPr>
                      </m:dPr>
                      <m:e>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𝑢</m:t>
                            </m:r>
                          </m:den>
                        </m:f>
                        <m:r>
                          <a:rPr lang="en-US" altLang="zh-CN" sz="2400" b="0" i="1" smtClean="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𝑣</m:t>
                            </m:r>
                          </m:den>
                        </m:f>
                      </m:e>
                    </m:d>
                    <m:r>
                      <a:rPr lang="en-US" altLang="zh-CN" sz="2400" i="1" smtClean="0">
                        <a:solidFill>
                          <a:srgbClr val="0000FF"/>
                        </a:solidFill>
                        <a:latin typeface="Cambria Math" panose="02040503050406030204" pitchFamily="18" charset="0"/>
                        <a:ea typeface="Cambria Math" panose="02040503050406030204" pitchFamily="18" charset="0"/>
                      </a:rPr>
                      <m:t>∙(</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𝑢</m:t>
                    </m:r>
                    <m:r>
                      <a:rPr lang="en-US" altLang="zh-CN" sz="2400" b="0" i="1" smtClean="0">
                        <a:solidFill>
                          <a:prstClr val="black"/>
                        </a:solidFill>
                        <a:latin typeface="Cambria Math" panose="02040503050406030204" pitchFamily="18" charset="0"/>
                      </a:rPr>
                      <m:t>,</m:t>
                    </m:r>
                    <m:r>
                      <m:rPr>
                        <m:sty m:val="p"/>
                      </m:rPr>
                      <a:rPr lang="en-US" altLang="zh-CN" sz="2400">
                        <a:latin typeface="Cambria Math" panose="02040503050406030204" pitchFamily="18" charset="0"/>
                      </a:rPr>
                      <m:t>d</m:t>
                    </m:r>
                    <m:r>
                      <a:rPr lang="en-US" altLang="zh-CN" sz="2400" i="1">
                        <a:latin typeface="Cambria Math" panose="02040503050406030204" pitchFamily="18" charset="0"/>
                      </a:rPr>
                      <m:t>𝑣</m:t>
                    </m:r>
                    <m:r>
                      <a:rPr lang="en-US" altLang="zh-CN" sz="2400" i="1" smtClean="0">
                        <a:solidFill>
                          <a:srgbClr val="0000FF"/>
                        </a:solidFill>
                        <a:latin typeface="Cambria Math" panose="02040503050406030204" pitchFamily="18" charset="0"/>
                        <a:ea typeface="Cambria Math" panose="02040503050406030204" pitchFamily="18" charset="0"/>
                      </a:rPr>
                      <m:t>)</m:t>
                    </m:r>
                  </m:oMath>
                </a14:m>
                <a:r>
                  <a:rPr lang="zh-CN" altLang="en-US" sz="2400" dirty="0" smtClean="0"/>
                  <a:t> </a:t>
                </a:r>
                <a:endParaRPr lang="zh-CN" altLang="en-US" sz="2400" dirty="0"/>
              </a:p>
            </p:txBody>
          </p:sp>
        </mc:Choice>
        <mc:Fallback xmlns="">
          <p:sp>
            <p:nvSpPr>
              <p:cNvPr id="14" name="矩形 13"/>
              <p:cNvSpPr>
                <a:spLocks noRot="1" noChangeAspect="1" noMove="1" noResize="1" noEditPoints="1" noAdjustHandles="1" noChangeArrowheads="1" noChangeShapeType="1" noTextEdit="1"/>
              </p:cNvSpPr>
              <p:nvPr/>
            </p:nvSpPr>
            <p:spPr>
              <a:xfrm>
                <a:off x="2245984" y="5682897"/>
                <a:ext cx="2944076" cy="645048"/>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952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p:sp>
        <p:nvSpPr>
          <p:cNvPr id="3" name="矩形 2"/>
          <p:cNvSpPr/>
          <p:nvPr/>
        </p:nvSpPr>
        <p:spPr>
          <a:xfrm>
            <a:off x="1217592" y="448468"/>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9</a:t>
            </a:r>
            <a:r>
              <a:rPr lang="en-US" altLang="zh-CN" sz="2400" b="1" dirty="0" smtClean="0">
                <a:solidFill>
                  <a:prstClr val="black"/>
                </a:solidFill>
                <a:ea typeface="黑体" panose="02010609060101010101" pitchFamily="49" charset="-122"/>
              </a:rPr>
              <a:t> </a:t>
            </a:r>
            <a:endParaRPr lang="zh-CN" altLang="en-US" sz="1600" dirty="0"/>
          </a:p>
        </p:txBody>
      </p:sp>
      <mc:AlternateContent xmlns:mc="http://schemas.openxmlformats.org/markup-compatibility/2006" xmlns:a14="http://schemas.microsoft.com/office/drawing/2010/main">
        <mc:Choice Requires="a14">
          <p:sp>
            <p:nvSpPr>
              <p:cNvPr id="4" name="矩形 3"/>
              <p:cNvSpPr/>
              <p:nvPr/>
            </p:nvSpPr>
            <p:spPr>
              <a:xfrm>
                <a:off x="1968118" y="365125"/>
                <a:ext cx="6765250" cy="676595"/>
              </a:xfrm>
              <a:prstGeom prst="rect">
                <a:avLst/>
              </a:prstGeom>
            </p:spPr>
            <p:txBody>
              <a:bodyPr wrap="none">
                <a:spAutoFit/>
              </a:bodyPr>
              <a:lstStyle/>
              <a:p>
                <a:r>
                  <a:rPr lang="zh-CN" altLang="en-US" sz="2400" dirty="0" smtClean="0"/>
                  <a:t>设</a:t>
                </a:r>
                <a14:m>
                  <m:oMath xmlns:m="http://schemas.openxmlformats.org/officeDocument/2006/math">
                    <m:r>
                      <a:rPr lang="zh-CN" altLang="en-US" sz="2400" i="1">
                        <a:latin typeface="Cambria Math" panose="02040503050406030204" pitchFamily="18" charset="0"/>
                      </a:rPr>
                      <m:t>𝑧</m:t>
                    </m:r>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en-US" altLang="zh-CN" sz="2400" b="0" i="1" smtClean="0">
                            <a:latin typeface="Cambria Math" panose="02040503050406030204" pitchFamily="18" charset="0"/>
                          </a:rPr>
                          <m:t>𝑒</m:t>
                        </m:r>
                      </m:e>
                      <m:sup>
                        <m:r>
                          <a:rPr lang="zh-CN" altLang="en-US" sz="2400" i="1">
                            <a:latin typeface="Cambria Math" panose="02040503050406030204" pitchFamily="18" charset="0"/>
                          </a:rPr>
                          <m:t>𝑢</m:t>
                        </m:r>
                      </m:sup>
                    </m:sSup>
                    <m:r>
                      <m:rPr>
                        <m:sty m:val="p"/>
                      </m:rPr>
                      <a:rPr lang="zh-CN" altLang="en-US" sz="2400" i="0">
                        <a:latin typeface="Cambria Math" panose="02040503050406030204" pitchFamily="18" charset="0"/>
                      </a:rPr>
                      <m:t>sin</m:t>
                    </m:r>
                    <m:r>
                      <a:rPr lang="zh-CN" altLang="en-US" sz="2400" i="1">
                        <a:latin typeface="Cambria Math" panose="02040503050406030204" pitchFamily="18" charset="0"/>
                      </a:rPr>
                      <m:t>𝑣</m:t>
                    </m:r>
                    <m:r>
                      <a:rPr lang="zh-CN" altLang="en-US" sz="2400" i="0">
                        <a:latin typeface="Cambria Math" panose="02040503050406030204" pitchFamily="18" charset="0"/>
                      </a:rPr>
                      <m:t>,</m:t>
                    </m:r>
                  </m:oMath>
                </a14:m>
                <a:r>
                  <a:rPr lang="zh-CN" altLang="en-US" sz="2400" dirty="0" smtClean="0"/>
                  <a:t>而</a:t>
                </a:r>
                <a14:m>
                  <m:oMath xmlns:m="http://schemas.openxmlformats.org/officeDocument/2006/math">
                    <m:r>
                      <a:rPr lang="zh-CN" altLang="en-US" sz="2400" i="1">
                        <a:latin typeface="Cambria Math" panose="02040503050406030204" pitchFamily="18" charset="0"/>
                      </a:rPr>
                      <m:t>𝑢</m:t>
                    </m:r>
                    <m:r>
                      <a:rPr lang="zh-CN" altLang="en-US" sz="2400">
                        <a:latin typeface="Cambria Math" panose="02040503050406030204" pitchFamily="18" charset="0"/>
                      </a:rPr>
                      <m:t>=</m:t>
                    </m:r>
                    <m:r>
                      <a:rPr lang="zh-CN" altLang="en-US" sz="2400" i="1">
                        <a:latin typeface="Cambria Math" panose="02040503050406030204" pitchFamily="18" charset="0"/>
                      </a:rPr>
                      <m:t>𝑥𝑦</m:t>
                    </m:r>
                    <m:r>
                      <a:rPr lang="zh-CN" altLang="en-US" sz="2400">
                        <a:latin typeface="Cambria Math" panose="02040503050406030204" pitchFamily="18" charset="0"/>
                      </a:rPr>
                      <m:t>,</m:t>
                    </m:r>
                    <m:r>
                      <a:rPr lang="zh-CN" altLang="en-US" sz="2400" i="1">
                        <a:latin typeface="Cambria Math" panose="02040503050406030204" pitchFamily="18" charset="0"/>
                      </a:rPr>
                      <m:t>𝑣</m:t>
                    </m:r>
                    <m:r>
                      <a:rPr lang="zh-CN" altLang="en-US" sz="2400">
                        <a:latin typeface="Cambria Math" panose="02040503050406030204" pitchFamily="18" charset="0"/>
                      </a:rPr>
                      <m:t>=</m:t>
                    </m:r>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𝑦</m:t>
                    </m:r>
                    <m:r>
                      <a:rPr lang="zh-CN" altLang="en-US" sz="2400">
                        <a:latin typeface="Cambria Math" panose="02040503050406030204" pitchFamily="18" charset="0"/>
                      </a:rPr>
                      <m:t>,</m:t>
                    </m:r>
                  </m:oMath>
                </a14:m>
                <a:r>
                  <a:rPr lang="zh-CN" altLang="en-US" sz="2400" dirty="0" smtClean="0"/>
                  <a:t>求</a:t>
                </a:r>
                <a:r>
                  <a:rPr lang="zh-CN" altLang="en-US" sz="2400" dirty="0" smtClean="0">
                    <a:solidFill>
                      <a:srgbClr val="0000FF"/>
                    </a:solidFill>
                  </a:rPr>
                  <a:t> </a:t>
                </a:r>
                <a14:m>
                  <m:oMath xmlns:m="http://schemas.openxmlformats.org/officeDocument/2006/math">
                    <m:r>
                      <m:rPr>
                        <m:sty m:val="p"/>
                      </m:rPr>
                      <a:rPr lang="en-US" altLang="zh-CN" sz="2400" b="0" i="0" smtClean="0">
                        <a:solidFill>
                          <a:schemeClr val="tx1"/>
                        </a:solidFill>
                        <a:latin typeface="Cambria Math" panose="02040503050406030204" pitchFamily="18" charset="0"/>
                      </a:rPr>
                      <m:t>d</m:t>
                    </m:r>
                    <m:r>
                      <a:rPr lang="en-US" altLang="zh-CN" sz="2400" b="0" i="1" smtClean="0">
                        <a:solidFill>
                          <a:schemeClr val="tx1"/>
                        </a:solidFill>
                        <a:latin typeface="Cambria Math" panose="02040503050406030204" pitchFamily="18" charset="0"/>
                      </a:rPr>
                      <m:t>𝑧</m:t>
                    </m:r>
                    <m:r>
                      <a:rPr lang="en-US" altLang="zh-CN" sz="2400" b="0" i="0" smtClean="0">
                        <a:solidFill>
                          <a:schemeClr val="tx1"/>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𝑦</m:t>
                        </m:r>
                      </m:den>
                    </m:f>
                    <m:r>
                      <a:rPr lang="zh-CN" altLang="en-US" sz="2400" i="1">
                        <a:solidFill>
                          <a:srgbClr val="0000FF"/>
                        </a:solidFill>
                        <a:latin typeface="Cambria Math" panose="02040503050406030204" pitchFamily="18" charset="0"/>
                      </a:rPr>
                      <m:t> </m:t>
                    </m:r>
                  </m:oMath>
                </a14:m>
                <a:r>
                  <a:rPr lang="zh-CN" altLang="en-US" sz="2400" dirty="0" smtClean="0"/>
                  <a:t>。 </a:t>
                </a:r>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1968118" y="365125"/>
                <a:ext cx="6765250" cy="676595"/>
              </a:xfrm>
              <a:prstGeom prst="rect">
                <a:avLst/>
              </a:prstGeom>
              <a:blipFill>
                <a:blip r:embed="rId2"/>
                <a:stretch>
                  <a:fillRect l="-1441"/>
                </a:stretch>
              </a:blipFill>
            </p:spPr>
            <p:txBody>
              <a:bodyPr/>
              <a:lstStyle/>
              <a:p>
                <a:r>
                  <a:rPr lang="zh-CN" altLang="en-US">
                    <a:noFill/>
                  </a:rPr>
                  <a:t> </a:t>
                </a:r>
              </a:p>
            </p:txBody>
          </p:sp>
        </mc:Fallback>
      </mc:AlternateContent>
      <p:sp>
        <p:nvSpPr>
          <p:cNvPr id="5" name="Text Box 5"/>
          <p:cNvSpPr txBox="1">
            <a:spLocks noChangeArrowheads="1"/>
          </p:cNvSpPr>
          <p:nvPr/>
        </p:nvSpPr>
        <p:spPr bwMode="auto">
          <a:xfrm>
            <a:off x="1217592" y="1123249"/>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6" name="矩形 5"/>
              <p:cNvSpPr/>
              <p:nvPr/>
            </p:nvSpPr>
            <p:spPr>
              <a:xfrm>
                <a:off x="1968118" y="1123248"/>
                <a:ext cx="3107710" cy="635367"/>
              </a:xfrm>
              <a:prstGeom prst="rect">
                <a:avLst/>
              </a:prstGeom>
            </p:spPr>
            <p:txBody>
              <a:bodyPr wrap="none">
                <a:spAutoFit/>
              </a:bodyPr>
              <a:lstStyle/>
              <a:p>
                <a:pPr lvl="0"/>
                <a14:m>
                  <m:oMath xmlns:m="http://schemas.openxmlformats.org/officeDocument/2006/math">
                    <m:r>
                      <m:rPr>
                        <m:sty m:val="p"/>
                      </m:rPr>
                      <a:rPr lang="en-US" altLang="zh-CN" sz="2400" smtClean="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𝑢</m:t>
                        </m:r>
                      </m:den>
                    </m:f>
                    <m:r>
                      <a:rPr lang="zh-CN" altLang="en-US" sz="2400">
                        <a:solidFill>
                          <a:srgbClr val="0000FF"/>
                        </a:solidFill>
                        <a:latin typeface="Cambria Math" panose="02040503050406030204" pitchFamily="18" charset="0"/>
                      </a:rPr>
                      <m:t>⋅</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𝑢</m:t>
                    </m:r>
                    <m:r>
                      <a:rPr lang="zh-CN" altLang="en-US" sz="240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𝑧</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𝑣</m:t>
                        </m:r>
                      </m:den>
                    </m:f>
                    <m:r>
                      <a:rPr lang="zh-CN" altLang="en-US" sz="2400">
                        <a:solidFill>
                          <a:srgbClr val="0000FF"/>
                        </a:solidFill>
                        <a:latin typeface="Cambria Math" panose="02040503050406030204" pitchFamily="18" charset="0"/>
                      </a:rPr>
                      <m:t>⋅</m:t>
                    </m:r>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𝑣</m:t>
                    </m:r>
                  </m:oMath>
                </a14:m>
                <a:r>
                  <a:rPr lang="zh-CN" altLang="en-US" sz="2400" dirty="0" smtClean="0">
                    <a:solidFill>
                      <a:prstClr val="black"/>
                    </a:solidFill>
                  </a:rPr>
                  <a:t> </a:t>
                </a:r>
                <a:endParaRPr lang="zh-CN" altLang="en-US" sz="2400" dirty="0">
                  <a:solidFill>
                    <a:prstClr val="black"/>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1968118" y="1123248"/>
                <a:ext cx="3107710" cy="63536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397143" y="1928114"/>
                <a:ext cx="3936462" cy="461665"/>
              </a:xfrm>
              <a:prstGeom prst="rect">
                <a:avLst/>
              </a:prstGeom>
            </p:spPr>
            <p:txBody>
              <a:bodyPr wrap="none">
                <a:spAutoFit/>
              </a:bodyPr>
              <a:lstStyle/>
              <a:p>
                <a:pPr lvl="0"/>
                <a14:m>
                  <m:oMath xmlns:m="http://schemas.openxmlformats.org/officeDocument/2006/math">
                    <m:r>
                      <a:rPr lang="en-US" altLang="zh-CN" sz="2400" i="1" smtClean="0">
                        <a:solidFill>
                          <a:schemeClr val="tx1"/>
                        </a:solidFill>
                        <a:latin typeface="Cambria Math" panose="02040503050406030204" pitchFamily="18" charset="0"/>
                      </a:rPr>
                      <m:t>=</m:t>
                    </m:r>
                    <m:sSup>
                      <m:sSupPr>
                        <m:ctrlPr>
                          <a:rPr lang="zh-CN" altLang="en-US" sz="2400" i="1">
                            <a:solidFill>
                              <a:schemeClr val="tx1"/>
                            </a:solidFill>
                            <a:latin typeface="Cambria Math" panose="02040503050406030204" pitchFamily="18" charset="0"/>
                          </a:rPr>
                        </m:ctrlPr>
                      </m:sSupPr>
                      <m:e>
                        <m:r>
                          <a:rPr lang="en-US" altLang="zh-CN" sz="2400" i="1">
                            <a:solidFill>
                              <a:schemeClr val="tx1"/>
                            </a:solidFill>
                            <a:latin typeface="Cambria Math" panose="02040503050406030204" pitchFamily="18" charset="0"/>
                          </a:rPr>
                          <m:t>𝑒</m:t>
                        </m:r>
                      </m:e>
                      <m:sup>
                        <m:r>
                          <a:rPr lang="zh-CN" altLang="en-US" sz="2400" i="1">
                            <a:solidFill>
                              <a:schemeClr val="tx1"/>
                            </a:solidFill>
                            <a:latin typeface="Cambria Math" panose="02040503050406030204" pitchFamily="18" charset="0"/>
                          </a:rPr>
                          <m:t>𝑢</m:t>
                        </m:r>
                      </m:sup>
                    </m:sSup>
                    <m:r>
                      <m:rPr>
                        <m:sty m:val="p"/>
                      </m:rPr>
                      <a:rPr lang="zh-CN" altLang="en-US" sz="2400">
                        <a:solidFill>
                          <a:schemeClr val="tx1"/>
                        </a:solidFill>
                        <a:latin typeface="Cambria Math" panose="02040503050406030204" pitchFamily="18" charset="0"/>
                      </a:rPr>
                      <m:t>sin</m:t>
                    </m:r>
                    <m:r>
                      <a:rPr lang="zh-CN" altLang="en-US" sz="2400" i="1">
                        <a:solidFill>
                          <a:schemeClr val="tx1"/>
                        </a:solidFill>
                        <a:latin typeface="Cambria Math" panose="02040503050406030204" pitchFamily="18" charset="0"/>
                      </a:rPr>
                      <m:t>𝑣</m:t>
                    </m:r>
                    <m:r>
                      <a:rPr lang="zh-CN" altLang="en-US" sz="2400">
                        <a:solidFill>
                          <a:schemeClr val="tx1"/>
                        </a:solidFill>
                        <a:latin typeface="Cambria Math" panose="02040503050406030204" pitchFamily="18" charset="0"/>
                      </a:rPr>
                      <m:t>⋅</m:t>
                    </m:r>
                    <m:r>
                      <m:rPr>
                        <m:sty m:val="p"/>
                      </m:rPr>
                      <a:rPr lang="en-US" altLang="zh-CN" sz="2400">
                        <a:solidFill>
                          <a:schemeClr val="tx1"/>
                        </a:solidFill>
                        <a:latin typeface="Cambria Math" panose="02040503050406030204" pitchFamily="18" charset="0"/>
                      </a:rPr>
                      <m:t>d</m:t>
                    </m:r>
                    <m:r>
                      <a:rPr lang="en-US" altLang="zh-CN" sz="2400" i="1">
                        <a:solidFill>
                          <a:schemeClr val="tx1"/>
                        </a:solidFill>
                        <a:latin typeface="Cambria Math" panose="02040503050406030204" pitchFamily="18" charset="0"/>
                      </a:rPr>
                      <m:t>𝑢</m:t>
                    </m:r>
                    <m:r>
                      <a:rPr lang="zh-CN" altLang="en-US" sz="2400">
                        <a:solidFill>
                          <a:schemeClr val="tx1"/>
                        </a:solidFill>
                        <a:latin typeface="Cambria Math" panose="02040503050406030204" pitchFamily="18" charset="0"/>
                      </a:rPr>
                      <m:t>+</m:t>
                    </m:r>
                    <m:sSup>
                      <m:sSupPr>
                        <m:ctrlPr>
                          <a:rPr lang="zh-CN" altLang="en-US" sz="2400" i="1">
                            <a:solidFill>
                              <a:schemeClr val="tx1"/>
                            </a:solidFill>
                            <a:latin typeface="Cambria Math" panose="02040503050406030204" pitchFamily="18" charset="0"/>
                          </a:rPr>
                        </m:ctrlPr>
                      </m:sSupPr>
                      <m:e>
                        <m:r>
                          <a:rPr lang="en-US" altLang="zh-CN" sz="2400" i="1">
                            <a:solidFill>
                              <a:schemeClr val="tx1"/>
                            </a:solidFill>
                            <a:latin typeface="Cambria Math" panose="02040503050406030204" pitchFamily="18" charset="0"/>
                          </a:rPr>
                          <m:t>𝑒</m:t>
                        </m:r>
                      </m:e>
                      <m:sup>
                        <m:r>
                          <a:rPr lang="zh-CN" altLang="en-US" sz="2400" i="1">
                            <a:solidFill>
                              <a:schemeClr val="tx1"/>
                            </a:solidFill>
                            <a:latin typeface="Cambria Math" panose="02040503050406030204" pitchFamily="18" charset="0"/>
                          </a:rPr>
                          <m:t>𝑢</m:t>
                        </m:r>
                      </m:sup>
                    </m:sSup>
                    <m:r>
                      <m:rPr>
                        <m:sty m:val="p"/>
                      </m:rPr>
                      <a:rPr lang="en-US" altLang="zh-CN" sz="2400" b="0" i="0" smtClean="0">
                        <a:solidFill>
                          <a:schemeClr val="tx1"/>
                        </a:solidFill>
                        <a:latin typeface="Cambria Math" panose="02040503050406030204" pitchFamily="18" charset="0"/>
                      </a:rPr>
                      <m:t>cos</m:t>
                    </m:r>
                    <m:r>
                      <a:rPr lang="zh-CN" altLang="en-US" sz="2400" i="1">
                        <a:solidFill>
                          <a:schemeClr val="tx1"/>
                        </a:solidFill>
                        <a:latin typeface="Cambria Math" panose="02040503050406030204" pitchFamily="18" charset="0"/>
                      </a:rPr>
                      <m:t>𝑣</m:t>
                    </m:r>
                    <m:r>
                      <a:rPr lang="zh-CN" altLang="en-US" sz="2400">
                        <a:solidFill>
                          <a:schemeClr val="tx1"/>
                        </a:solidFill>
                        <a:latin typeface="Cambria Math" panose="02040503050406030204" pitchFamily="18" charset="0"/>
                      </a:rPr>
                      <m:t>⋅</m:t>
                    </m:r>
                    <m:r>
                      <m:rPr>
                        <m:sty m:val="p"/>
                      </m:rPr>
                      <a:rPr lang="en-US" altLang="zh-CN" sz="2400">
                        <a:solidFill>
                          <a:schemeClr val="tx1"/>
                        </a:solidFill>
                        <a:latin typeface="Cambria Math" panose="02040503050406030204" pitchFamily="18" charset="0"/>
                      </a:rPr>
                      <m:t>d</m:t>
                    </m:r>
                    <m:r>
                      <a:rPr lang="en-US" altLang="zh-CN" sz="2400" i="1">
                        <a:solidFill>
                          <a:schemeClr val="tx1"/>
                        </a:solidFill>
                        <a:latin typeface="Cambria Math" panose="02040503050406030204" pitchFamily="18" charset="0"/>
                      </a:rPr>
                      <m:t>𝑣</m:t>
                    </m:r>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2397143" y="1928114"/>
                <a:ext cx="3936462" cy="4616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397143" y="2645009"/>
                <a:ext cx="6196825" cy="461665"/>
              </a:xfrm>
              <a:prstGeom prst="rect">
                <a:avLst/>
              </a:prstGeom>
            </p:spPr>
            <p:txBody>
              <a:bodyPr wrap="none">
                <a:spAutoFit/>
              </a:bodyPr>
              <a:lstStyle/>
              <a:p>
                <a:pPr lvl="0"/>
                <a14:m>
                  <m:oMath xmlns:m="http://schemas.openxmlformats.org/officeDocument/2006/math">
                    <m:r>
                      <a:rPr lang="en-US" altLang="zh-CN" sz="2400" i="1" smtClean="0">
                        <a:solidFill>
                          <a:schemeClr val="tx1"/>
                        </a:solidFill>
                        <a:latin typeface="Cambria Math" panose="02040503050406030204" pitchFamily="18" charset="0"/>
                      </a:rPr>
                      <m:t>=</m:t>
                    </m:r>
                    <m:sSup>
                      <m:sSupPr>
                        <m:ctrlPr>
                          <a:rPr lang="zh-CN" altLang="en-US" sz="2400" i="1">
                            <a:solidFill>
                              <a:schemeClr val="tx1"/>
                            </a:solidFill>
                            <a:latin typeface="Cambria Math" panose="02040503050406030204" pitchFamily="18" charset="0"/>
                          </a:rPr>
                        </m:ctrlPr>
                      </m:sSupPr>
                      <m:e>
                        <m:r>
                          <a:rPr lang="en-US" altLang="zh-CN" sz="2400" i="1">
                            <a:solidFill>
                              <a:schemeClr val="tx1"/>
                            </a:solidFill>
                            <a:latin typeface="Cambria Math" panose="02040503050406030204" pitchFamily="18" charset="0"/>
                          </a:rPr>
                          <m:t>𝑒</m:t>
                        </m:r>
                      </m:e>
                      <m:sup>
                        <m:r>
                          <a:rPr lang="zh-CN" altLang="en-US" sz="2400" i="1">
                            <a:solidFill>
                              <a:schemeClr val="tx1"/>
                            </a:solidFill>
                            <a:latin typeface="Cambria Math" panose="02040503050406030204" pitchFamily="18" charset="0"/>
                          </a:rPr>
                          <m:t>𝑢</m:t>
                        </m:r>
                      </m:sup>
                    </m:sSup>
                    <m:r>
                      <m:rPr>
                        <m:sty m:val="p"/>
                      </m:rPr>
                      <a:rPr lang="zh-CN" altLang="en-US" sz="2400">
                        <a:solidFill>
                          <a:schemeClr val="tx1"/>
                        </a:solidFill>
                        <a:latin typeface="Cambria Math" panose="02040503050406030204" pitchFamily="18" charset="0"/>
                      </a:rPr>
                      <m:t>sin</m:t>
                    </m:r>
                    <m:r>
                      <a:rPr lang="zh-CN" altLang="en-US" sz="2400" i="1">
                        <a:solidFill>
                          <a:schemeClr val="tx1"/>
                        </a:solidFill>
                        <a:latin typeface="Cambria Math" panose="02040503050406030204" pitchFamily="18" charset="0"/>
                      </a:rPr>
                      <m:t>𝑣</m:t>
                    </m:r>
                    <m:r>
                      <a:rPr lang="zh-CN" altLang="en-US" sz="2400">
                        <a:solidFill>
                          <a:schemeClr val="tx1"/>
                        </a:solidFill>
                        <a:latin typeface="Cambria Math" panose="02040503050406030204" pitchFamily="18" charset="0"/>
                      </a:rPr>
                      <m:t>⋅</m:t>
                    </m:r>
                    <m:d>
                      <m:dPr>
                        <m:ctrlPr>
                          <a:rPr lang="en-US" altLang="zh-CN" sz="240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𝑥</m:t>
                        </m:r>
                        <m:r>
                          <m:rPr>
                            <m:sty m:val="p"/>
                          </m:rPr>
                          <a:rPr lang="en-US" altLang="zh-CN" sz="2400" b="0" i="0" smtClean="0">
                            <a:solidFill>
                              <a:schemeClr val="tx1"/>
                            </a:solidFill>
                            <a:latin typeface="Cambria Math" panose="02040503050406030204" pitchFamily="18" charset="0"/>
                          </a:rPr>
                          <m:t>d</m:t>
                        </m:r>
                        <m:r>
                          <a:rPr lang="en-US" altLang="zh-CN" sz="2400" b="0" i="1" smtClean="0">
                            <a:solidFill>
                              <a:schemeClr val="tx1"/>
                            </a:solidFill>
                            <a:latin typeface="Cambria Math" panose="02040503050406030204" pitchFamily="18" charset="0"/>
                          </a:rPr>
                          <m:t>𝑦</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𝑦</m:t>
                        </m:r>
                        <m:r>
                          <m:rPr>
                            <m:sty m:val="p"/>
                          </m:rPr>
                          <a:rPr lang="en-US" altLang="zh-CN" sz="2400" b="0" i="0" smtClean="0">
                            <a:solidFill>
                              <a:schemeClr val="tx1"/>
                            </a:solidFill>
                            <a:latin typeface="Cambria Math" panose="02040503050406030204" pitchFamily="18" charset="0"/>
                          </a:rPr>
                          <m:t>d</m:t>
                        </m:r>
                        <m:r>
                          <a:rPr lang="en-US" altLang="zh-CN" sz="2400" b="0" i="1" smtClean="0">
                            <a:solidFill>
                              <a:schemeClr val="tx1"/>
                            </a:solidFill>
                            <a:latin typeface="Cambria Math" panose="02040503050406030204" pitchFamily="18" charset="0"/>
                          </a:rPr>
                          <m:t>𝑥</m:t>
                        </m:r>
                      </m:e>
                    </m:d>
                    <m:r>
                      <a:rPr lang="zh-CN" altLang="en-US" sz="2400">
                        <a:solidFill>
                          <a:schemeClr val="tx1"/>
                        </a:solidFill>
                        <a:latin typeface="Cambria Math" panose="02040503050406030204" pitchFamily="18" charset="0"/>
                      </a:rPr>
                      <m:t>+</m:t>
                    </m:r>
                    <m:sSup>
                      <m:sSupPr>
                        <m:ctrlPr>
                          <a:rPr lang="zh-CN" altLang="en-US" sz="2400" i="1">
                            <a:solidFill>
                              <a:schemeClr val="tx1"/>
                            </a:solidFill>
                            <a:latin typeface="Cambria Math" panose="02040503050406030204" pitchFamily="18" charset="0"/>
                          </a:rPr>
                        </m:ctrlPr>
                      </m:sSupPr>
                      <m:e>
                        <m:r>
                          <a:rPr lang="en-US" altLang="zh-CN" sz="2400" i="1">
                            <a:solidFill>
                              <a:schemeClr val="tx1"/>
                            </a:solidFill>
                            <a:latin typeface="Cambria Math" panose="02040503050406030204" pitchFamily="18" charset="0"/>
                          </a:rPr>
                          <m:t>𝑒</m:t>
                        </m:r>
                      </m:e>
                      <m:sup>
                        <m:r>
                          <a:rPr lang="zh-CN" altLang="en-US" sz="2400" i="1">
                            <a:solidFill>
                              <a:schemeClr val="tx1"/>
                            </a:solidFill>
                            <a:latin typeface="Cambria Math" panose="02040503050406030204" pitchFamily="18" charset="0"/>
                          </a:rPr>
                          <m:t>𝑢</m:t>
                        </m:r>
                      </m:sup>
                    </m:sSup>
                    <m:r>
                      <m:rPr>
                        <m:sty m:val="p"/>
                      </m:rPr>
                      <a:rPr lang="en-US" altLang="zh-CN" sz="2400" b="0" i="0" smtClean="0">
                        <a:solidFill>
                          <a:schemeClr val="tx1"/>
                        </a:solidFill>
                        <a:latin typeface="Cambria Math" panose="02040503050406030204" pitchFamily="18" charset="0"/>
                      </a:rPr>
                      <m:t>cos</m:t>
                    </m:r>
                    <m:r>
                      <a:rPr lang="zh-CN" altLang="en-US" sz="2400" i="1">
                        <a:solidFill>
                          <a:schemeClr val="tx1"/>
                        </a:solidFill>
                        <a:latin typeface="Cambria Math" panose="02040503050406030204" pitchFamily="18" charset="0"/>
                      </a:rPr>
                      <m:t>𝑣</m:t>
                    </m:r>
                    <m:r>
                      <a:rPr lang="zh-CN" altLang="en-US" sz="2400">
                        <a:solidFill>
                          <a:schemeClr val="tx1"/>
                        </a:solidFill>
                        <a:latin typeface="Cambria Math" panose="02040503050406030204" pitchFamily="18" charset="0"/>
                      </a:rPr>
                      <m:t>⋅</m:t>
                    </m:r>
                    <m:d>
                      <m:dPr>
                        <m:ctrlPr>
                          <a:rPr lang="en-US" altLang="zh-CN" sz="2400" i="1" smtClean="0">
                            <a:solidFill>
                              <a:schemeClr val="tx1"/>
                            </a:solidFill>
                            <a:latin typeface="Cambria Math" panose="02040503050406030204" pitchFamily="18" charset="0"/>
                          </a:rPr>
                        </m:ctrlPr>
                      </m:dPr>
                      <m:e>
                        <m:r>
                          <m:rPr>
                            <m:sty m:val="p"/>
                          </m:rPr>
                          <a:rPr lang="en-US" altLang="zh-CN" sz="2400" b="0" i="0" smtClean="0">
                            <a:solidFill>
                              <a:schemeClr val="tx1"/>
                            </a:solidFill>
                            <a:latin typeface="Cambria Math" panose="02040503050406030204" pitchFamily="18" charset="0"/>
                          </a:rPr>
                          <m:t>d</m:t>
                        </m:r>
                        <m:r>
                          <a:rPr lang="en-US" altLang="zh-CN" sz="2400" b="0" i="1" smtClean="0">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rPr>
                          <m:t>+</m:t>
                        </m:r>
                        <m:r>
                          <m:rPr>
                            <m:sty m:val="p"/>
                          </m:rPr>
                          <a:rPr lang="en-US" altLang="zh-CN" sz="2400" b="0" i="0" smtClean="0">
                            <a:solidFill>
                              <a:schemeClr val="tx1"/>
                            </a:solidFill>
                            <a:latin typeface="Cambria Math" panose="02040503050406030204" pitchFamily="18" charset="0"/>
                          </a:rPr>
                          <m:t>d</m:t>
                        </m:r>
                        <m:r>
                          <a:rPr lang="en-US" altLang="zh-CN" sz="2400" b="0" i="1" smtClean="0">
                            <a:solidFill>
                              <a:schemeClr val="tx1"/>
                            </a:solidFill>
                            <a:latin typeface="Cambria Math" panose="02040503050406030204" pitchFamily="18" charset="0"/>
                          </a:rPr>
                          <m:t>𝑦</m:t>
                        </m:r>
                      </m:e>
                    </m:d>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2397143" y="2645009"/>
                <a:ext cx="6196825" cy="461665"/>
              </a:xfrm>
              <a:prstGeom prst="rect">
                <a:avLst/>
              </a:prstGeom>
              <a:blipFill>
                <a:blip r:embed="rId5"/>
                <a:stretch>
                  <a:fillRect b="-118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397143" y="3361904"/>
                <a:ext cx="8221610" cy="926023"/>
              </a:xfrm>
              <a:prstGeom prst="rect">
                <a:avLst/>
              </a:prstGeom>
            </p:spPr>
            <p:txBody>
              <a:bodyPr wrap="none">
                <a:spAutoFit/>
              </a:bodyPr>
              <a:lstStyle/>
              <a:p>
                <a:pPr lvl="0"/>
                <a14:m>
                  <m:oMath xmlns:m="http://schemas.openxmlformats.org/officeDocument/2006/math">
                    <m:r>
                      <a:rPr lang="en-US" altLang="zh-CN" sz="2400" i="1" smtClean="0">
                        <a:solidFill>
                          <a:schemeClr val="tx1"/>
                        </a:solidFill>
                        <a:latin typeface="Cambria Math" panose="02040503050406030204" pitchFamily="18" charset="0"/>
                      </a:rPr>
                      <m:t>=</m:t>
                    </m:r>
                    <m:d>
                      <m:dPr>
                        <m:ctrlPr>
                          <a:rPr lang="en-US" altLang="zh-CN" sz="2400" i="1" smtClean="0">
                            <a:solidFill>
                              <a:schemeClr val="tx1"/>
                            </a:solidFill>
                            <a:latin typeface="Cambria Math" panose="02040503050406030204" pitchFamily="18" charset="0"/>
                          </a:rPr>
                        </m:ctrlPr>
                      </m:dPr>
                      <m:e>
                        <m:r>
                          <a:rPr lang="en-US" altLang="zh-CN" sz="2400" i="1">
                            <a:latin typeface="Cambria Math" panose="02040503050406030204" pitchFamily="18" charset="0"/>
                          </a:rPr>
                          <m:t>𝑦</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zh-CN" altLang="en-US" sz="2400" i="1">
                                <a:latin typeface="Cambria Math" panose="02040503050406030204" pitchFamily="18" charset="0"/>
                              </a:rPr>
                              <m:t>𝑥𝑦</m:t>
                            </m:r>
                          </m:sup>
                        </m:sSup>
                        <m:r>
                          <m:rPr>
                            <m:sty m:val="p"/>
                          </m:rPr>
                          <a:rPr lang="zh-CN" altLang="en-US" sz="2400">
                            <a:solidFill>
                              <a:prstClr val="black"/>
                            </a:solidFill>
                            <a:latin typeface="Cambria Math" panose="02040503050406030204" pitchFamily="18" charset="0"/>
                          </a:rPr>
                          <m:t>sin</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zh-CN" altLang="en-US" sz="2400">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zh-CN" altLang="en-US" sz="2400" i="1">
                                <a:latin typeface="Cambria Math" panose="02040503050406030204" pitchFamily="18" charset="0"/>
                              </a:rPr>
                              <m:t>𝑥𝑦</m:t>
                            </m:r>
                          </m:sup>
                        </m:sSup>
                        <m:r>
                          <m:rPr>
                            <m:sty m:val="p"/>
                          </m:rPr>
                          <a:rPr lang="en-US" altLang="zh-CN" sz="2400">
                            <a:solidFill>
                              <a:prstClr val="black"/>
                            </a:solidFill>
                            <a:latin typeface="Cambria Math" panose="02040503050406030204" pitchFamily="18" charset="0"/>
                          </a:rPr>
                          <m:t>cos</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e>
                    </m:d>
                    <m:r>
                      <m:rPr>
                        <m:sty m:val="p"/>
                      </m:rPr>
                      <a:rPr lang="en-US" altLang="zh-CN" sz="2400">
                        <a:latin typeface="Cambria Math" panose="02040503050406030204" pitchFamily="18" charset="0"/>
                      </a:rPr>
                      <m:t>d</m:t>
                    </m:r>
                    <m:r>
                      <a:rPr lang="en-US" altLang="zh-CN" sz="2400" i="1">
                        <a:latin typeface="Cambria Math" panose="02040503050406030204" pitchFamily="18" charset="0"/>
                      </a:rPr>
                      <m:t>𝑥</m:t>
                    </m:r>
                  </m:oMath>
                </a14:m>
                <a:r>
                  <a:rPr lang="en-US" altLang="zh-CN" sz="2400" i="1" dirty="0" smtClean="0">
                    <a:latin typeface="Cambria Math" panose="02040503050406030204" pitchFamily="18" charset="0"/>
                  </a:rPr>
                  <a:t> </a:t>
                </a:r>
              </a:p>
              <a:p>
                <a:pPr lvl="0"/>
                <a:r>
                  <a:rPr lang="en-US" altLang="zh-CN" sz="2400" dirty="0" smtClean="0"/>
                  <a:t>			</a:t>
                </a:r>
                <a14:m>
                  <m:oMath xmlns:m="http://schemas.openxmlformats.org/officeDocument/2006/math">
                    <m:r>
                      <a:rPr lang="en-US" altLang="zh-CN" sz="2400" i="1">
                        <a:latin typeface="Cambria Math" panose="02040503050406030204" pitchFamily="18" charset="0"/>
                      </a:rPr>
                      <m:t>+</m:t>
                    </m:r>
                    <m:d>
                      <m:dPr>
                        <m:ctrlPr>
                          <a:rPr lang="en-US" altLang="zh-CN" sz="2400" i="1" smtClean="0">
                            <a:latin typeface="Cambria Math" panose="02040503050406030204" pitchFamily="18" charset="0"/>
                          </a:rPr>
                        </m:ctrlPr>
                      </m:dPr>
                      <m:e>
                        <m:r>
                          <a:rPr lang="en-US" altLang="zh-CN" sz="2400" i="1">
                            <a:latin typeface="Cambria Math" panose="02040503050406030204" pitchFamily="18" charset="0"/>
                          </a:rPr>
                          <m:t>𝑥</m:t>
                        </m:r>
                        <m:sSup>
                          <m:sSupPr>
                            <m:ctrlPr>
                              <a:rPr lang="zh-CN" altLang="en-US" sz="2400" i="1">
                                <a:latin typeface="Cambria Math" panose="02040503050406030204" pitchFamily="18" charset="0"/>
                              </a:rPr>
                            </m:ctrlPr>
                          </m:sSupPr>
                          <m:e>
                            <m:r>
                              <a:rPr lang="en-US" altLang="zh-CN" sz="2400" i="1">
                                <a:latin typeface="Cambria Math" panose="02040503050406030204" pitchFamily="18" charset="0"/>
                              </a:rPr>
                              <m:t>𝑒</m:t>
                            </m:r>
                          </m:e>
                          <m:sup>
                            <m:r>
                              <a:rPr lang="zh-CN" altLang="en-US" sz="2400" i="1">
                                <a:latin typeface="Cambria Math" panose="02040503050406030204" pitchFamily="18" charset="0"/>
                              </a:rPr>
                              <m:t>𝑥𝑦</m:t>
                            </m:r>
                          </m:sup>
                        </m:sSup>
                        <m:r>
                          <m:rPr>
                            <m:sty m:val="p"/>
                          </m:rPr>
                          <a:rPr lang="zh-CN" altLang="en-US" sz="2400">
                            <a:latin typeface="Cambria Math" panose="02040503050406030204" pitchFamily="18" charset="0"/>
                          </a:rPr>
                          <m:t>sin</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i="1">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zh-CN" altLang="en-US" sz="2400" i="1">
                                <a:latin typeface="Cambria Math" panose="02040503050406030204" pitchFamily="18" charset="0"/>
                              </a:rPr>
                              <m:t>𝑥𝑦</m:t>
                            </m:r>
                          </m:sup>
                        </m:sSup>
                        <m:r>
                          <m:rPr>
                            <m:sty m:val="p"/>
                          </m:rPr>
                          <a:rPr lang="en-US" altLang="zh-CN" sz="2400">
                            <a:solidFill>
                              <a:prstClr val="black"/>
                            </a:solidFill>
                            <a:latin typeface="Cambria Math" panose="02040503050406030204" pitchFamily="18" charset="0"/>
                          </a:rPr>
                          <m:t>cos</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e>
                    </m:d>
                    <m:r>
                      <m:rPr>
                        <m:sty m:val="p"/>
                      </m:rPr>
                      <a:rPr lang="en-US" altLang="zh-CN" sz="2400">
                        <a:latin typeface="Cambria Math" panose="02040503050406030204" pitchFamily="18" charset="0"/>
                      </a:rPr>
                      <m:t>d</m:t>
                    </m:r>
                    <m:r>
                      <a:rPr lang="en-US" altLang="zh-CN" sz="2400" i="1">
                        <a:latin typeface="Cambria Math" panose="02040503050406030204" pitchFamily="18" charset="0"/>
                      </a:rPr>
                      <m:t>𝑦</m:t>
                    </m:r>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2397143" y="3361904"/>
                <a:ext cx="8221610" cy="92602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968118" y="4392279"/>
                <a:ext cx="5212966" cy="635367"/>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zh-CN" altLang="en-US" sz="2400" i="1">
                            <a:solidFill>
                              <a:prstClr val="black"/>
                            </a:solidFill>
                            <a:latin typeface="Cambria Math" panose="02040503050406030204" pitchFamily="18" charset="0"/>
                          </a:rPr>
                          <m:t>𝑥𝑦</m:t>
                        </m:r>
                      </m:sup>
                    </m:sSup>
                    <m:r>
                      <m:rPr>
                        <m:sty m:val="p"/>
                      </m:rPr>
                      <a:rPr lang="zh-CN" altLang="en-US" sz="2400">
                        <a:solidFill>
                          <a:prstClr val="black"/>
                        </a:solidFill>
                        <a:latin typeface="Cambria Math" panose="02040503050406030204" pitchFamily="18" charset="0"/>
                      </a:rPr>
                      <m:t>sin</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zh-CN" altLang="en-US" sz="2400" i="1">
                            <a:solidFill>
                              <a:prstClr val="black"/>
                            </a:solidFill>
                            <a:latin typeface="Cambria Math" panose="02040503050406030204" pitchFamily="18" charset="0"/>
                          </a:rPr>
                          <m:t>𝑥𝑦</m:t>
                        </m:r>
                      </m:sup>
                    </m:sSup>
                    <m:r>
                      <m:rPr>
                        <m:sty m:val="p"/>
                      </m:rPr>
                      <a:rPr lang="en-US" altLang="zh-CN" sz="2400">
                        <a:solidFill>
                          <a:prstClr val="black"/>
                        </a:solidFill>
                        <a:latin typeface="Cambria Math" panose="02040503050406030204" pitchFamily="18" charset="0"/>
                      </a:rPr>
                      <m:t>cos</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lang="zh-CN" altLang="en-US" sz="2400" dirty="0" smtClean="0"/>
                  <a:t> </a:t>
                </a:r>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1968118" y="4392279"/>
                <a:ext cx="5212966" cy="63536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968118" y="5373670"/>
                <a:ext cx="5302990" cy="676595"/>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zh-CN" altLang="en-US" sz="2400" i="1">
                            <a:solidFill>
                              <a:prstClr val="black"/>
                            </a:solidFill>
                            <a:latin typeface="Cambria Math" panose="02040503050406030204" pitchFamily="18" charset="0"/>
                          </a:rPr>
                          <m:t>𝑥𝑦</m:t>
                        </m:r>
                      </m:sup>
                    </m:sSup>
                    <m:r>
                      <m:rPr>
                        <m:sty m:val="p"/>
                      </m:rPr>
                      <a:rPr lang="zh-CN" altLang="en-US" sz="2400">
                        <a:solidFill>
                          <a:prstClr val="black"/>
                        </a:solidFill>
                        <a:latin typeface="Cambria Math" panose="02040503050406030204" pitchFamily="18" charset="0"/>
                      </a:rPr>
                      <m:t>sin</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i="1">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𝑒</m:t>
                        </m:r>
                      </m:e>
                      <m:sup>
                        <m:r>
                          <a:rPr lang="zh-CN" altLang="en-US" sz="2400" i="1">
                            <a:solidFill>
                              <a:prstClr val="black"/>
                            </a:solidFill>
                            <a:latin typeface="Cambria Math" panose="02040503050406030204" pitchFamily="18" charset="0"/>
                          </a:rPr>
                          <m:t>𝑥𝑦</m:t>
                        </m:r>
                      </m:sup>
                    </m:sSup>
                    <m:r>
                      <m:rPr>
                        <m:sty m:val="p"/>
                      </m:rPr>
                      <a:rPr lang="en-US" altLang="zh-CN" sz="2400">
                        <a:solidFill>
                          <a:prstClr val="black"/>
                        </a:solidFill>
                        <a:latin typeface="Cambria Math" panose="02040503050406030204" pitchFamily="18" charset="0"/>
                      </a:rPr>
                      <m:t>cos</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lang="zh-CN" altLang="en-US" sz="2400" dirty="0" smtClean="0"/>
                  <a:t>  </a:t>
                </a:r>
                <a:endParaRPr lang="zh-CN"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1968118" y="5373670"/>
                <a:ext cx="5302990" cy="676595"/>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0280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41" name="Rectangle 9">
            <a:hlinkClick r:id="rId2" action="ppaction://hlinksldjump"/>
          </p:cNvPr>
          <p:cNvSpPr>
            <a:spLocks noChangeArrowheads="1"/>
          </p:cNvSpPr>
          <p:nvPr/>
        </p:nvSpPr>
        <p:spPr bwMode="auto">
          <a:xfrm>
            <a:off x="2997200" y="1789114"/>
            <a:ext cx="7480300"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r>
              <a:rPr kumimoji="1" lang="zh-CN" altLang="en-US" sz="3200">
                <a:solidFill>
                  <a:schemeClr val="accent2"/>
                </a:solidFill>
                <a:latin typeface="Times New Roman" panose="02020603050405020304" pitchFamily="18" charset="0"/>
                <a:ea typeface="黑体" panose="02010609060101010101" pitchFamily="49" charset="-122"/>
              </a:rPr>
              <a:t>一、一个方程所确定的隐函数及其导数 </a:t>
            </a:r>
          </a:p>
        </p:txBody>
      </p:sp>
      <p:sp>
        <p:nvSpPr>
          <p:cNvPr id="300042" name="Rectangle 10">
            <a:hlinkClick r:id="rId3" action="ppaction://hlinksldjump"/>
          </p:cNvPr>
          <p:cNvSpPr>
            <a:spLocks noChangeArrowheads="1"/>
          </p:cNvSpPr>
          <p:nvPr/>
        </p:nvSpPr>
        <p:spPr bwMode="auto">
          <a:xfrm>
            <a:off x="2908300" y="2573339"/>
            <a:ext cx="3282950"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kumimoji="1" lang="zh-CN" altLang="en-US" sz="3200">
                <a:solidFill>
                  <a:schemeClr val="accent2"/>
                </a:solidFill>
                <a:latin typeface="Times New Roman" panose="02020603050405020304" pitchFamily="18" charset="0"/>
                <a:ea typeface="黑体" panose="02010609060101010101" pitchFamily="49" charset="-122"/>
              </a:rPr>
              <a:t>二、方程组的情形</a:t>
            </a:r>
          </a:p>
        </p:txBody>
      </p:sp>
      <p:sp>
        <p:nvSpPr>
          <p:cNvPr id="300043" name="Rectangle 11"/>
          <p:cNvSpPr>
            <a:spLocks noChangeArrowheads="1"/>
          </p:cNvSpPr>
          <p:nvPr/>
        </p:nvSpPr>
        <p:spPr bwMode="auto">
          <a:xfrm>
            <a:off x="1981200" y="228600"/>
            <a:ext cx="8686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3600">
                <a:solidFill>
                  <a:schemeClr val="accent2"/>
                </a:solidFill>
                <a:latin typeface="黑体" panose="02010609060101010101" pitchFamily="49" charset="-122"/>
                <a:ea typeface="黑体" panose="02010609060101010101" pitchFamily="49" charset="-122"/>
              </a:rPr>
              <a:t>第五节</a:t>
            </a:r>
            <a:r>
              <a:rPr lang="zh-CN" altLang="en-US" sz="3600">
                <a:solidFill>
                  <a:schemeClr val="accent2"/>
                </a:solidFill>
                <a:ea typeface="黑体" panose="02010609060101010101" pitchFamily="49" charset="-122"/>
              </a:rPr>
              <a:t>隐函数的求导方法 </a:t>
            </a:r>
          </a:p>
        </p:txBody>
      </p:sp>
      <p:sp>
        <p:nvSpPr>
          <p:cNvPr id="2" name="日期占位符 1"/>
          <p:cNvSpPr>
            <a:spLocks noGrp="1"/>
          </p:cNvSpPr>
          <p:nvPr>
            <p:ph type="dt" sz="half" idx="10"/>
          </p:nvPr>
        </p:nvSpPr>
        <p:spPr/>
        <p:txBody>
          <a:bodyPr/>
          <a:lstStyle/>
          <a:p>
            <a:fld id="{8F78BD41-5C57-4393-90D9-DA7EA6FC3A8A}" type="datetime11">
              <a:rPr lang="zh-CN" altLang="en-US" smtClean="0"/>
              <a:t>12:39:02</a:t>
            </a:fld>
            <a:endParaRPr lang="en-US" altLang="zh-CN"/>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12:39:01</a:t>
            </a:fld>
            <a:endParaRPr lang="en-US" altLang="zh-CN"/>
          </a:p>
        </p:txBody>
      </p:sp>
      <p:sp>
        <p:nvSpPr>
          <p:cNvPr id="3" name="Rectangle 867">
            <a:hlinkClick r:id="rId2" action="ppaction://hlinksldjump"/>
          </p:cNvPr>
          <p:cNvSpPr>
            <a:spLocks noChangeArrowheads="1"/>
          </p:cNvSpPr>
          <p:nvPr/>
        </p:nvSpPr>
        <p:spPr bwMode="auto">
          <a:xfrm>
            <a:off x="910408" y="389850"/>
            <a:ext cx="3860031"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kumimoji="1" lang="zh-CN" altLang="en-US" sz="2800" dirty="0">
                <a:solidFill>
                  <a:schemeClr val="accent2"/>
                </a:solidFill>
                <a:latin typeface="Times New Roman" panose="02020603050405020304" pitchFamily="18" charset="0"/>
                <a:ea typeface="黑体" panose="02010609060101010101" pitchFamily="49" charset="-122"/>
              </a:rPr>
              <a:t>一、平面点集     </a:t>
            </a:r>
            <a:r>
              <a:rPr kumimoji="1" lang="en-US" altLang="zh-CN" sz="2800" dirty="0">
                <a:solidFill>
                  <a:schemeClr val="accent2"/>
                </a:solidFill>
                <a:latin typeface="Times New Roman" panose="02020603050405020304" pitchFamily="18" charset="0"/>
                <a:ea typeface="黑体" panose="02010609060101010101" pitchFamily="49" charset="-122"/>
              </a:rPr>
              <a:t>n</a:t>
            </a:r>
            <a:r>
              <a:rPr kumimoji="1" lang="zh-CN" altLang="en-US" sz="2800" dirty="0">
                <a:solidFill>
                  <a:schemeClr val="accent2"/>
                </a:solidFill>
                <a:latin typeface="Times New Roman" panose="02020603050405020304" pitchFamily="18" charset="0"/>
                <a:ea typeface="黑体" panose="02010609060101010101" pitchFamily="49" charset="-122"/>
              </a:rPr>
              <a:t>维空间</a:t>
            </a:r>
          </a:p>
        </p:txBody>
      </p:sp>
      <p:sp>
        <p:nvSpPr>
          <p:cNvPr id="4" name="Text Box 1185"/>
          <p:cNvSpPr txBox="1">
            <a:spLocks noChangeArrowheads="1"/>
          </p:cNvSpPr>
          <p:nvPr/>
        </p:nvSpPr>
        <p:spPr bwMode="auto">
          <a:xfrm>
            <a:off x="1623786" y="935246"/>
            <a:ext cx="3276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ct val="120000"/>
              </a:lnSpc>
            </a:pPr>
            <a:r>
              <a:rPr kumimoji="1" lang="en-US" altLang="zh-CN" sz="2600" dirty="0">
                <a:solidFill>
                  <a:schemeClr val="accent2"/>
                </a:solidFill>
                <a:latin typeface="黑体" panose="02010609060101010101" pitchFamily="49" charset="-122"/>
                <a:ea typeface="黑体" panose="02010609060101010101" pitchFamily="49" charset="-122"/>
              </a:rPr>
              <a:t>3.</a:t>
            </a:r>
            <a:r>
              <a:rPr kumimoji="1" lang="zh-CN" altLang="en-US" sz="2600" dirty="0">
                <a:solidFill>
                  <a:schemeClr val="accent2"/>
                </a:solidFill>
                <a:latin typeface="黑体" panose="02010609060101010101" pitchFamily="49" charset="-122"/>
                <a:ea typeface="黑体" panose="02010609060101010101" pitchFamily="49" charset="-122"/>
              </a:rPr>
              <a:t>内点 外点 边界点</a:t>
            </a:r>
            <a:endParaRPr kumimoji="1" lang="zh-CN" altLang="en-US" sz="2600" dirty="0">
              <a:solidFill>
                <a:schemeClr val="accent2"/>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1970562" y="1529415"/>
                <a:ext cx="2235740" cy="461665"/>
              </a:xfrm>
              <a:prstGeom prst="rect">
                <a:avLst/>
              </a:prstGeom>
            </p:spPr>
            <p:txBody>
              <a:bodyPr wrap="none">
                <a:spAutoFit/>
              </a:bodyPr>
              <a:lstStyle/>
              <a:p>
                <a:r>
                  <a:rPr kumimoji="1" lang="zh-CN" altLang="en-US" sz="2400" dirty="0" smtClean="0">
                    <a:latin typeface="宋体" panose="02010600030101010101" pitchFamily="2" charset="-122"/>
                  </a:rPr>
                  <a:t>对于平面</a:t>
                </a:r>
                <a:r>
                  <a:rPr kumimoji="1" lang="zh-CN" altLang="en-US" sz="2400" dirty="0">
                    <a:latin typeface="宋体" panose="02010600030101010101" pitchFamily="2" charset="-122"/>
                  </a:rPr>
                  <a:t>点集</a:t>
                </a:r>
                <a14:m>
                  <m:oMath xmlns:m="http://schemas.openxmlformats.org/officeDocument/2006/math">
                    <m:r>
                      <a:rPr lang="en-US" altLang="zh-CN" sz="2400" i="1">
                        <a:solidFill>
                          <a:prstClr val="black"/>
                        </a:solidFill>
                        <a:latin typeface="Cambria Math" panose="02040503050406030204" pitchFamily="18" charset="0"/>
                      </a:rPr>
                      <m:t>𝐸</m:t>
                    </m:r>
                  </m:oMath>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970562" y="1529415"/>
                <a:ext cx="2235740" cy="461665"/>
              </a:xfrm>
              <a:prstGeom prst="rect">
                <a:avLst/>
              </a:prstGeom>
              <a:blipFill>
                <a:blip r:embed="rId3"/>
                <a:stretch>
                  <a:fillRect l="-4087"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531934" y="2068342"/>
                <a:ext cx="9541329" cy="830997"/>
              </a:xfrm>
              <a:prstGeom prst="rect">
                <a:avLst/>
              </a:prstGeom>
            </p:spPr>
            <p:txBody>
              <a:bodyPr wrap="square">
                <a:spAutoFit/>
              </a:bodyPr>
              <a:lstStyle/>
              <a:p>
                <a:pPr lvl="0"/>
                <a:r>
                  <a:rPr lang="zh-CN" altLang="en-US" sz="2400" dirty="0" smtClean="0"/>
                  <a:t>如果存在点</a:t>
                </a:r>
                <a14:m>
                  <m:oMath xmlns:m="http://schemas.openxmlformats.org/officeDocument/2006/math">
                    <m:r>
                      <a:rPr lang="zh-CN" altLang="en-US" sz="2400" i="1" smtClean="0">
                        <a:solidFill>
                          <a:prstClr val="black"/>
                        </a:solidFill>
                        <a:latin typeface="Cambria Math" panose="02040503050406030204" pitchFamily="18" charset="0"/>
                      </a:rPr>
                      <m:t>𝑃</m:t>
                    </m:r>
                  </m:oMath>
                </a14:m>
                <a:r>
                  <a:rPr lang="zh-CN" altLang="en-US" sz="2400" dirty="0" smtClean="0"/>
                  <a:t>的一个邻域</a:t>
                </a:r>
                <a14:m>
                  <m:oMath xmlns:m="http://schemas.openxmlformats.org/officeDocument/2006/math">
                    <m:r>
                      <a:rPr lang="zh-CN" altLang="en-US" sz="2400" i="1">
                        <a:solidFill>
                          <a:prstClr val="black"/>
                        </a:solidFill>
                        <a:latin typeface="Cambria Math" panose="02040503050406030204" pitchFamily="18" charset="0"/>
                      </a:rPr>
                      <m:t>𝑈</m:t>
                    </m:r>
                    <m:r>
                      <m:rPr>
                        <m:nor/>
                      </m:rP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𝑃</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𝛿</m:t>
                    </m:r>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oMath>
                </a14:m>
                <a:r>
                  <a:rPr lang="zh-CN" altLang="en-US" sz="2400" dirty="0" smtClean="0"/>
                  <a:t>，使得</a:t>
                </a:r>
                <a14:m>
                  <m:oMath xmlns:m="http://schemas.openxmlformats.org/officeDocument/2006/math">
                    <m:r>
                      <a:rPr lang="zh-CN" altLang="en-US" sz="2400" i="1">
                        <a:solidFill>
                          <a:prstClr val="black"/>
                        </a:solidFill>
                        <a:latin typeface="Cambria Math" panose="02040503050406030204" pitchFamily="18" charset="0"/>
                      </a:rPr>
                      <m:t>𝑈</m:t>
                    </m:r>
                    <m:r>
                      <m:rPr>
                        <m:nor/>
                      </m:rP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𝑃</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𝛿</m:t>
                    </m:r>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a:rPr lang="zh-CN" altLang="en-US" sz="240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𝐸</m:t>
                    </m:r>
                    <m:r>
                      <a:rPr lang="en-US" altLang="zh-CN" sz="2400" b="0" i="1" smtClean="0">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m:t>
                    </m:r>
                  </m:oMath>
                </a14:m>
                <a:r>
                  <a:rPr lang="zh-CN" altLang="en-US" sz="2400" dirty="0" smtClean="0"/>
                  <a:t>则称</a:t>
                </a:r>
                <a:r>
                  <a:rPr lang="zh-CN" altLang="en-US" sz="2400" dirty="0" smtClean="0">
                    <a:solidFill>
                      <a:prstClr val="black"/>
                    </a:solidFill>
                  </a:rPr>
                  <a:t>点</a:t>
                </a:r>
                <a14:m>
                  <m:oMath xmlns:m="http://schemas.openxmlformats.org/officeDocument/2006/math">
                    <m:r>
                      <a:rPr lang="zh-CN" altLang="en-US" sz="2400" i="1">
                        <a:solidFill>
                          <a:prstClr val="black"/>
                        </a:solidFill>
                        <a:latin typeface="Cambria Math" panose="02040503050406030204" pitchFamily="18" charset="0"/>
                      </a:rPr>
                      <m:t>𝑃</m:t>
                    </m:r>
                  </m:oMath>
                </a14:m>
                <a:r>
                  <a:rPr lang="zh-CN" altLang="en-US" sz="2400" dirty="0" smtClean="0"/>
                  <a:t>为点集</a:t>
                </a:r>
                <a14:m>
                  <m:oMath xmlns:m="http://schemas.openxmlformats.org/officeDocument/2006/math">
                    <m:r>
                      <a:rPr lang="en-US" altLang="zh-CN" sz="2400" i="1">
                        <a:solidFill>
                          <a:prstClr val="black"/>
                        </a:solidFill>
                        <a:latin typeface="Cambria Math" panose="02040503050406030204" pitchFamily="18" charset="0"/>
                      </a:rPr>
                      <m:t>𝐸</m:t>
                    </m:r>
                  </m:oMath>
                </a14:m>
                <a:r>
                  <a:rPr lang="zh-CN" altLang="en-US" sz="2400" dirty="0" smtClean="0"/>
                  <a:t>的</a:t>
                </a:r>
                <a:r>
                  <a:rPr lang="zh-CN" altLang="en-US" sz="2400" dirty="0" smtClean="0">
                    <a:solidFill>
                      <a:srgbClr val="0000FF"/>
                    </a:solidFill>
                  </a:rPr>
                  <a:t>外点</a:t>
                </a:r>
                <a:r>
                  <a:rPr lang="zh-CN" altLang="en-US" sz="2400" dirty="0" smtClean="0"/>
                  <a:t>。</a:t>
                </a:r>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2531934" y="2068342"/>
                <a:ext cx="9541329" cy="830997"/>
              </a:xfrm>
              <a:prstGeom prst="rect">
                <a:avLst/>
              </a:prstGeom>
              <a:blipFill>
                <a:blip r:embed="rId4"/>
                <a:stretch>
                  <a:fillRect l="-958" t="-8029" b="-13139"/>
                </a:stretch>
              </a:blipFill>
            </p:spPr>
            <p:txBody>
              <a:bodyPr/>
              <a:lstStyle/>
              <a:p>
                <a:r>
                  <a:rPr lang="zh-CN" altLang="en-US">
                    <a:noFill/>
                  </a:rPr>
                  <a:t> </a:t>
                </a:r>
              </a:p>
            </p:txBody>
          </p:sp>
        </mc:Fallback>
      </mc:AlternateContent>
      <p:sp>
        <p:nvSpPr>
          <p:cNvPr id="7" name="矩形 6"/>
          <p:cNvSpPr/>
          <p:nvPr/>
        </p:nvSpPr>
        <p:spPr>
          <a:xfrm>
            <a:off x="1970562" y="2068342"/>
            <a:ext cx="561372" cy="461665"/>
          </a:xfrm>
          <a:prstGeom prst="rect">
            <a:avLst/>
          </a:prstGeom>
        </p:spPr>
        <p:txBody>
          <a:bodyPr wrap="none">
            <a:spAutoFit/>
          </a:bodyPr>
          <a:lstStyle/>
          <a:p>
            <a:r>
              <a:rPr lang="en-US" altLang="zh-CN" sz="2400" dirty="0" smtClean="0"/>
              <a:t>(2)</a:t>
            </a:r>
            <a:endParaRPr lang="zh-CN" altLang="en-US" sz="2400" dirty="0"/>
          </a:p>
        </p:txBody>
      </p:sp>
      <mc:AlternateContent xmlns:mc="http://schemas.openxmlformats.org/markup-compatibility/2006" xmlns:a14="http://schemas.microsoft.com/office/drawing/2010/main">
        <mc:Choice Requires="a14">
          <p:sp>
            <p:nvSpPr>
              <p:cNvPr id="8" name="矩形 7"/>
              <p:cNvSpPr/>
              <p:nvPr/>
            </p:nvSpPr>
            <p:spPr>
              <a:xfrm>
                <a:off x="2531934" y="2899339"/>
                <a:ext cx="9541329" cy="830997"/>
              </a:xfrm>
              <a:prstGeom prst="rect">
                <a:avLst/>
              </a:prstGeom>
            </p:spPr>
            <p:txBody>
              <a:bodyPr wrap="square">
                <a:spAutoFit/>
              </a:bodyPr>
              <a:lstStyle/>
              <a:p>
                <a:pPr lvl="0"/>
                <a:r>
                  <a:rPr lang="zh-CN" altLang="en-US" sz="2400" dirty="0" smtClean="0"/>
                  <a:t>如果点</a:t>
                </a:r>
                <a14:m>
                  <m:oMath xmlns:m="http://schemas.openxmlformats.org/officeDocument/2006/math">
                    <m:r>
                      <a:rPr lang="zh-CN" altLang="en-US" sz="2400" i="1">
                        <a:solidFill>
                          <a:prstClr val="black"/>
                        </a:solidFill>
                        <a:latin typeface="Cambria Math" panose="02040503050406030204" pitchFamily="18" charset="0"/>
                      </a:rPr>
                      <m:t>𝑃</m:t>
                    </m:r>
                  </m:oMath>
                </a14:m>
                <a:r>
                  <a:rPr lang="zh-CN" altLang="en-US" sz="2400" dirty="0" smtClean="0"/>
                  <a:t>的任一邻域</a:t>
                </a:r>
                <a14:m>
                  <m:oMath xmlns:m="http://schemas.openxmlformats.org/officeDocument/2006/math">
                    <m:r>
                      <a:rPr lang="zh-CN" altLang="en-US" sz="2400" i="1">
                        <a:solidFill>
                          <a:prstClr val="black"/>
                        </a:solidFill>
                        <a:latin typeface="Cambria Math" panose="02040503050406030204" pitchFamily="18" charset="0"/>
                      </a:rPr>
                      <m:t>𝑈</m:t>
                    </m:r>
                    <m:r>
                      <m:rPr>
                        <m:nor/>
                      </m:rP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𝑃</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𝛿</m:t>
                    </m:r>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oMath>
                </a14:m>
                <a:r>
                  <a:rPr lang="zh-CN" altLang="en-US" sz="2400" dirty="0" smtClean="0"/>
                  <a:t>，既含有属于点集</a:t>
                </a:r>
                <a14:m>
                  <m:oMath xmlns:m="http://schemas.openxmlformats.org/officeDocument/2006/math">
                    <m:r>
                      <a:rPr lang="en-US" altLang="zh-CN" sz="2400" i="1">
                        <a:solidFill>
                          <a:prstClr val="black"/>
                        </a:solidFill>
                        <a:latin typeface="Cambria Math" panose="02040503050406030204" pitchFamily="18" charset="0"/>
                      </a:rPr>
                      <m:t>𝐸</m:t>
                    </m:r>
                  </m:oMath>
                </a14:m>
                <a:r>
                  <a:rPr lang="zh-CN" altLang="en-US" sz="2400" dirty="0" smtClean="0"/>
                  <a:t>的点，也</a:t>
                </a:r>
                <a:r>
                  <a:rPr lang="zh-CN" altLang="en-US" sz="2400" dirty="0" smtClean="0">
                    <a:solidFill>
                      <a:prstClr val="black"/>
                    </a:solidFill>
                  </a:rPr>
                  <a:t>含有不属于</a:t>
                </a:r>
                <a:r>
                  <a:rPr lang="zh-CN" altLang="en-US" sz="2400" dirty="0">
                    <a:solidFill>
                      <a:prstClr val="black"/>
                    </a:solidFill>
                  </a:rPr>
                  <a:t>点集</a:t>
                </a:r>
                <a14:m>
                  <m:oMath xmlns:m="http://schemas.openxmlformats.org/officeDocument/2006/math">
                    <m:r>
                      <a:rPr lang="en-US" altLang="zh-CN" sz="2400" i="1">
                        <a:solidFill>
                          <a:prstClr val="black"/>
                        </a:solidFill>
                        <a:latin typeface="Cambria Math" panose="02040503050406030204" pitchFamily="18" charset="0"/>
                      </a:rPr>
                      <m:t>𝐸</m:t>
                    </m:r>
                  </m:oMath>
                </a14:m>
                <a:r>
                  <a:rPr lang="zh-CN" altLang="en-US" sz="2400" dirty="0">
                    <a:solidFill>
                      <a:prstClr val="black"/>
                    </a:solidFill>
                  </a:rPr>
                  <a:t>的</a:t>
                </a:r>
                <a:r>
                  <a:rPr lang="zh-CN" altLang="en-US" sz="2400" dirty="0" smtClean="0">
                    <a:solidFill>
                      <a:prstClr val="black"/>
                    </a:solidFill>
                  </a:rPr>
                  <a:t>点，</a:t>
                </a:r>
                <a:r>
                  <a:rPr lang="zh-CN" altLang="en-US" sz="2400" dirty="0" smtClean="0"/>
                  <a:t>则称</a:t>
                </a:r>
                <a:r>
                  <a:rPr lang="zh-CN" altLang="en-US" sz="2400" dirty="0" smtClean="0">
                    <a:solidFill>
                      <a:prstClr val="black"/>
                    </a:solidFill>
                  </a:rPr>
                  <a:t>点</a:t>
                </a:r>
                <a14:m>
                  <m:oMath xmlns:m="http://schemas.openxmlformats.org/officeDocument/2006/math">
                    <m:r>
                      <a:rPr lang="zh-CN" altLang="en-US" sz="2400" i="1">
                        <a:solidFill>
                          <a:prstClr val="black"/>
                        </a:solidFill>
                        <a:latin typeface="Cambria Math" panose="02040503050406030204" pitchFamily="18" charset="0"/>
                      </a:rPr>
                      <m:t>𝑃</m:t>
                    </m:r>
                  </m:oMath>
                </a14:m>
                <a:r>
                  <a:rPr lang="zh-CN" altLang="en-US" sz="2400" dirty="0" smtClean="0"/>
                  <a:t>为点集</a:t>
                </a:r>
                <a14:m>
                  <m:oMath xmlns:m="http://schemas.openxmlformats.org/officeDocument/2006/math">
                    <m:r>
                      <a:rPr lang="en-US" altLang="zh-CN" sz="2400" i="1">
                        <a:solidFill>
                          <a:prstClr val="black"/>
                        </a:solidFill>
                        <a:latin typeface="Cambria Math" panose="02040503050406030204" pitchFamily="18" charset="0"/>
                      </a:rPr>
                      <m:t>𝐸</m:t>
                    </m:r>
                  </m:oMath>
                </a14:m>
                <a:r>
                  <a:rPr lang="zh-CN" altLang="en-US" sz="2400" dirty="0" smtClean="0"/>
                  <a:t>的</a:t>
                </a:r>
                <a:r>
                  <a:rPr lang="zh-CN" altLang="en-US" sz="2400" dirty="0" smtClean="0">
                    <a:solidFill>
                      <a:srgbClr val="0000FF"/>
                    </a:solidFill>
                  </a:rPr>
                  <a:t>边界点</a:t>
                </a:r>
                <a:r>
                  <a:rPr lang="zh-CN" altLang="en-US" sz="2400" dirty="0" smtClean="0"/>
                  <a:t>。</a:t>
                </a:r>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2531934" y="2899339"/>
                <a:ext cx="9541329" cy="830997"/>
              </a:xfrm>
              <a:prstGeom prst="rect">
                <a:avLst/>
              </a:prstGeom>
              <a:blipFill>
                <a:blip r:embed="rId5"/>
                <a:stretch>
                  <a:fillRect l="-958" t="-8088" b="-13971"/>
                </a:stretch>
              </a:blipFill>
            </p:spPr>
            <p:txBody>
              <a:bodyPr/>
              <a:lstStyle/>
              <a:p>
                <a:r>
                  <a:rPr lang="zh-CN" altLang="en-US">
                    <a:noFill/>
                  </a:rPr>
                  <a:t> </a:t>
                </a:r>
              </a:p>
            </p:txBody>
          </p:sp>
        </mc:Fallback>
      </mc:AlternateContent>
      <p:sp>
        <p:nvSpPr>
          <p:cNvPr id="9" name="矩形 8"/>
          <p:cNvSpPr/>
          <p:nvPr/>
        </p:nvSpPr>
        <p:spPr>
          <a:xfrm>
            <a:off x="1970562" y="2899339"/>
            <a:ext cx="561372" cy="461665"/>
          </a:xfrm>
          <a:prstGeom prst="rect">
            <a:avLst/>
          </a:prstGeom>
        </p:spPr>
        <p:txBody>
          <a:bodyPr wrap="none">
            <a:spAutoFit/>
          </a:bodyPr>
          <a:lstStyle/>
          <a:p>
            <a:r>
              <a:rPr lang="en-US" altLang="zh-CN" sz="2400" dirty="0" smtClean="0"/>
              <a:t>(3)</a:t>
            </a:r>
            <a:endParaRPr lang="zh-CN" altLang="en-US" sz="2400" dirty="0"/>
          </a:p>
        </p:txBody>
      </p:sp>
      <mc:AlternateContent xmlns:mc="http://schemas.openxmlformats.org/markup-compatibility/2006" xmlns:a14="http://schemas.microsoft.com/office/drawing/2010/main">
        <mc:Choice Requires="a14">
          <p:sp>
            <p:nvSpPr>
              <p:cNvPr id="10" name="矩形 9"/>
              <p:cNvSpPr/>
              <p:nvPr/>
            </p:nvSpPr>
            <p:spPr>
              <a:xfrm>
                <a:off x="2531934" y="3730336"/>
                <a:ext cx="5825697" cy="461665"/>
              </a:xfrm>
              <a:prstGeom prst="rect">
                <a:avLst/>
              </a:prstGeom>
            </p:spPr>
            <p:txBody>
              <a:bodyPr wrap="none">
                <a:spAutoFit/>
              </a:bodyPr>
              <a:lstStyle/>
              <a:p>
                <a:r>
                  <a:rPr lang="zh-CN" altLang="en-US" sz="2400" dirty="0">
                    <a:solidFill>
                      <a:prstClr val="black"/>
                    </a:solidFill>
                  </a:rPr>
                  <a:t>点集</a:t>
                </a:r>
                <a14:m>
                  <m:oMath xmlns:m="http://schemas.openxmlformats.org/officeDocument/2006/math">
                    <m:r>
                      <a:rPr lang="en-US" altLang="zh-CN" sz="2400" i="1">
                        <a:solidFill>
                          <a:prstClr val="black"/>
                        </a:solidFill>
                        <a:latin typeface="Cambria Math" panose="02040503050406030204" pitchFamily="18" charset="0"/>
                      </a:rPr>
                      <m:t>𝐸</m:t>
                    </m:r>
                  </m:oMath>
                </a14:m>
                <a:r>
                  <a:rPr lang="zh-CN" altLang="en-US" sz="2400" dirty="0">
                    <a:solidFill>
                      <a:prstClr val="black"/>
                    </a:solidFill>
                  </a:rPr>
                  <a:t>的</a:t>
                </a:r>
                <a:r>
                  <a:rPr lang="zh-CN" altLang="en-US" sz="2400" dirty="0" smtClean="0">
                    <a:solidFill>
                      <a:prstClr val="black"/>
                    </a:solidFill>
                  </a:rPr>
                  <a:t>边界点的全体称为</a:t>
                </a:r>
                <a:r>
                  <a:rPr lang="zh-CN" altLang="en-US" sz="2400" dirty="0">
                    <a:solidFill>
                      <a:prstClr val="black"/>
                    </a:solidFill>
                  </a:rPr>
                  <a:t>点集</a:t>
                </a:r>
                <a14:m>
                  <m:oMath xmlns:m="http://schemas.openxmlformats.org/officeDocument/2006/math">
                    <m:r>
                      <a:rPr lang="en-US" altLang="zh-CN" sz="2400" i="1">
                        <a:solidFill>
                          <a:prstClr val="black"/>
                        </a:solidFill>
                        <a:latin typeface="Cambria Math" panose="02040503050406030204" pitchFamily="18" charset="0"/>
                      </a:rPr>
                      <m:t>𝐸</m:t>
                    </m:r>
                  </m:oMath>
                </a14:m>
                <a:r>
                  <a:rPr lang="zh-CN" altLang="en-US" sz="2400" dirty="0" smtClean="0">
                    <a:solidFill>
                      <a:prstClr val="black"/>
                    </a:solidFill>
                  </a:rPr>
                  <a:t>的边界。</a:t>
                </a:r>
                <a:endParaRPr lang="zh-CN" altLang="en-US" sz="2400" dirty="0">
                  <a:solidFill>
                    <a:prstClr val="black"/>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2531934" y="3730336"/>
                <a:ext cx="5825697" cy="461665"/>
              </a:xfrm>
              <a:prstGeom prst="rect">
                <a:avLst/>
              </a:prstGeom>
              <a:blipFill>
                <a:blip r:embed="rId6"/>
                <a:stretch>
                  <a:fillRect l="-1569" t="-14474" r="-628"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531934" y="4125213"/>
                <a:ext cx="9541329" cy="954685"/>
              </a:xfrm>
              <a:prstGeom prst="rect">
                <a:avLst/>
              </a:prstGeom>
            </p:spPr>
            <p:txBody>
              <a:bodyPr wrap="square">
                <a:spAutoFit/>
              </a:bodyPr>
              <a:lstStyle/>
              <a:p>
                <a:pPr lvl="0"/>
                <a:r>
                  <a:rPr lang="zh-CN" altLang="en-US" sz="2400" dirty="0" smtClean="0"/>
                  <a:t>如果对于</a:t>
                </a:r>
                <a:r>
                  <a:rPr lang="zh-CN" altLang="en-US" sz="2400" dirty="0" smtClean="0">
                    <a:solidFill>
                      <a:srgbClr val="0070C0"/>
                    </a:solidFill>
                  </a:rPr>
                  <a:t>任意给定</a:t>
                </a:r>
                <a:r>
                  <a:rPr lang="zh-CN" altLang="en-US" sz="2400" dirty="0" smtClean="0"/>
                  <a:t>的</a:t>
                </a:r>
                <a14:m>
                  <m:oMath xmlns:m="http://schemas.openxmlformats.org/officeDocument/2006/math">
                    <m:r>
                      <a:rPr lang="zh-CN" altLang="en-US" sz="2400" i="1">
                        <a:solidFill>
                          <a:prstClr val="black"/>
                        </a:solidFill>
                        <a:latin typeface="Cambria Math" panose="02040503050406030204" pitchFamily="18" charset="0"/>
                      </a:rPr>
                      <m:t>𝛿</m:t>
                    </m:r>
                    <m:r>
                      <a:rPr lang="en-US" altLang="zh-CN" sz="2400" b="0" i="1" smtClean="0">
                        <a:solidFill>
                          <a:prstClr val="black"/>
                        </a:solidFill>
                        <a:latin typeface="Cambria Math" panose="02040503050406030204" pitchFamily="18" charset="0"/>
                      </a:rPr>
                      <m:t>&gt;0</m:t>
                    </m:r>
                  </m:oMath>
                </a14:m>
                <a:r>
                  <a:rPr lang="zh-CN" altLang="en-US" sz="2400" dirty="0" smtClean="0"/>
                  <a:t>，点</a:t>
                </a:r>
                <a14:m>
                  <m:oMath xmlns:m="http://schemas.openxmlformats.org/officeDocument/2006/math">
                    <m:r>
                      <a:rPr lang="zh-CN" altLang="en-US" sz="2400" i="1">
                        <a:solidFill>
                          <a:prstClr val="black"/>
                        </a:solidFill>
                        <a:latin typeface="Cambria Math" panose="02040503050406030204" pitchFamily="18" charset="0"/>
                      </a:rPr>
                      <m:t>𝑃</m:t>
                    </m:r>
                  </m:oMath>
                </a14:m>
                <a:r>
                  <a:rPr lang="zh-CN" altLang="en-US" sz="2400" dirty="0" smtClean="0"/>
                  <a:t>的去心邻域</a:t>
                </a:r>
                <a14:m>
                  <m:oMath xmlns:m="http://schemas.openxmlformats.org/officeDocument/2006/math">
                    <m:limUpp>
                      <m:limUppPr>
                        <m:ctrlPr>
                          <a:rPr lang="zh-CN" altLang="en-US" sz="2400" i="1">
                            <a:solidFill>
                              <a:prstClr val="black"/>
                            </a:solidFill>
                            <a:latin typeface="Cambria Math" panose="02040503050406030204" pitchFamily="18" charset="0"/>
                          </a:rPr>
                        </m:ctrlPr>
                      </m:limUppPr>
                      <m:e>
                        <m:r>
                          <a:rPr lang="zh-CN" altLang="en-US" sz="2400" i="1">
                            <a:solidFill>
                              <a:prstClr val="black"/>
                            </a:solidFill>
                            <a:latin typeface="Cambria Math" panose="02040503050406030204" pitchFamily="18" charset="0"/>
                          </a:rPr>
                          <m:t>𝑈</m:t>
                        </m:r>
                      </m:e>
                      <m:lim>
                        <m:r>
                          <a:rPr lang="zh-CN" altLang="en-US" sz="2400" i="1">
                            <a:solidFill>
                              <a:prstClr val="black"/>
                            </a:solidFill>
                            <a:latin typeface="Cambria Math" panose="02040503050406030204" pitchFamily="18" charset="0"/>
                          </a:rPr>
                          <m:t>∘</m:t>
                        </m:r>
                      </m:lim>
                    </m:limUpp>
                    <m:r>
                      <m:rPr>
                        <m:nor/>
                      </m:rP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𝛿</m:t>
                    </m:r>
                    <m:r>
                      <a:rPr lang="zh-CN" altLang="en-US" sz="2400">
                        <a:solidFill>
                          <a:prstClr val="black"/>
                        </a:solidFill>
                        <a:latin typeface="Cambria Math" panose="02040503050406030204" pitchFamily="18" charset="0"/>
                      </a:rPr>
                      <m:t>)</m:t>
                    </m:r>
                  </m:oMath>
                </a14:m>
                <a:r>
                  <a:rPr lang="zh-CN" altLang="en-US" sz="2400" dirty="0" smtClean="0"/>
                  <a:t>内总有</a:t>
                </a:r>
                <a:r>
                  <a:rPr lang="zh-CN" altLang="en-US" sz="2400" dirty="0">
                    <a:solidFill>
                      <a:prstClr val="black"/>
                    </a:solidFill>
                  </a:rPr>
                  <a:t>点集</a:t>
                </a:r>
                <a14:m>
                  <m:oMath xmlns:m="http://schemas.openxmlformats.org/officeDocument/2006/math">
                    <m:r>
                      <a:rPr lang="en-US" altLang="zh-CN" sz="2400" i="1">
                        <a:solidFill>
                          <a:prstClr val="black"/>
                        </a:solidFill>
                        <a:latin typeface="Cambria Math" panose="02040503050406030204" pitchFamily="18" charset="0"/>
                      </a:rPr>
                      <m:t>𝐸</m:t>
                    </m:r>
                  </m:oMath>
                </a14:m>
                <a:r>
                  <a:rPr lang="zh-CN" altLang="en-US" sz="2400" dirty="0" smtClean="0"/>
                  <a:t>中的点，则称</a:t>
                </a:r>
                <a:r>
                  <a:rPr lang="zh-CN" altLang="en-US" sz="2400" dirty="0" smtClean="0">
                    <a:solidFill>
                      <a:prstClr val="black"/>
                    </a:solidFill>
                  </a:rPr>
                  <a:t>点</a:t>
                </a:r>
                <a14:m>
                  <m:oMath xmlns:m="http://schemas.openxmlformats.org/officeDocument/2006/math">
                    <m:r>
                      <a:rPr lang="zh-CN" altLang="en-US" sz="2400" i="1">
                        <a:solidFill>
                          <a:prstClr val="black"/>
                        </a:solidFill>
                        <a:latin typeface="Cambria Math" panose="02040503050406030204" pitchFamily="18" charset="0"/>
                      </a:rPr>
                      <m:t>𝑃</m:t>
                    </m:r>
                  </m:oMath>
                </a14:m>
                <a:r>
                  <a:rPr lang="zh-CN" altLang="en-US" sz="2400" dirty="0" smtClean="0"/>
                  <a:t>为点集</a:t>
                </a:r>
                <a14:m>
                  <m:oMath xmlns:m="http://schemas.openxmlformats.org/officeDocument/2006/math">
                    <m:r>
                      <a:rPr lang="en-US" altLang="zh-CN" sz="2400" i="1">
                        <a:solidFill>
                          <a:prstClr val="black"/>
                        </a:solidFill>
                        <a:latin typeface="Cambria Math" panose="02040503050406030204" pitchFamily="18" charset="0"/>
                      </a:rPr>
                      <m:t>𝐸</m:t>
                    </m:r>
                  </m:oMath>
                </a14:m>
                <a:r>
                  <a:rPr lang="zh-CN" altLang="en-US" sz="2400" dirty="0" smtClean="0"/>
                  <a:t>的</a:t>
                </a:r>
                <a:r>
                  <a:rPr lang="zh-CN" altLang="en-US" sz="2400" dirty="0" smtClean="0">
                    <a:solidFill>
                      <a:srgbClr val="0000FF"/>
                    </a:solidFill>
                  </a:rPr>
                  <a:t>聚点</a:t>
                </a:r>
                <a:r>
                  <a:rPr lang="zh-CN" altLang="en-US" sz="2400" dirty="0" smtClean="0"/>
                  <a:t>。</a:t>
                </a:r>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2531934" y="4125213"/>
                <a:ext cx="9541329" cy="954685"/>
              </a:xfrm>
              <a:prstGeom prst="rect">
                <a:avLst/>
              </a:prstGeom>
              <a:blipFill>
                <a:blip r:embed="rId7"/>
                <a:stretch>
                  <a:fillRect l="-958" b="-12179"/>
                </a:stretch>
              </a:blipFill>
            </p:spPr>
            <p:txBody>
              <a:bodyPr/>
              <a:lstStyle/>
              <a:p>
                <a:r>
                  <a:rPr lang="zh-CN" altLang="en-US">
                    <a:noFill/>
                  </a:rPr>
                  <a:t> </a:t>
                </a:r>
              </a:p>
            </p:txBody>
          </p:sp>
        </mc:Fallback>
      </mc:AlternateContent>
      <p:sp>
        <p:nvSpPr>
          <p:cNvPr id="12" name="矩形 11"/>
          <p:cNvSpPr/>
          <p:nvPr/>
        </p:nvSpPr>
        <p:spPr>
          <a:xfrm>
            <a:off x="1970562" y="4222517"/>
            <a:ext cx="561372" cy="461665"/>
          </a:xfrm>
          <a:prstGeom prst="rect">
            <a:avLst/>
          </a:prstGeom>
        </p:spPr>
        <p:txBody>
          <a:bodyPr wrap="none">
            <a:spAutoFit/>
          </a:bodyPr>
          <a:lstStyle/>
          <a:p>
            <a:r>
              <a:rPr lang="en-US" altLang="zh-CN" sz="2400" dirty="0" smtClean="0"/>
              <a:t>(4)</a:t>
            </a:r>
            <a:endParaRPr lang="zh-CN" altLang="en-US" sz="2400" dirty="0"/>
          </a:p>
        </p:txBody>
      </p:sp>
      <mc:AlternateContent xmlns:mc="http://schemas.openxmlformats.org/markup-compatibility/2006" xmlns:a14="http://schemas.microsoft.com/office/drawing/2010/main">
        <mc:Choice Requires="a14">
          <p:sp>
            <p:nvSpPr>
              <p:cNvPr id="13" name="矩形 12"/>
              <p:cNvSpPr/>
              <p:nvPr/>
            </p:nvSpPr>
            <p:spPr>
              <a:xfrm>
                <a:off x="1623786" y="5079898"/>
                <a:ext cx="10449477" cy="461665"/>
              </a:xfrm>
              <a:prstGeom prst="rect">
                <a:avLst/>
              </a:prstGeom>
            </p:spPr>
            <p:txBody>
              <a:bodyPr wrap="square">
                <a:spAutoFit/>
              </a:bodyPr>
              <a:lstStyle/>
              <a:p>
                <a:r>
                  <a:rPr lang="zh-CN" altLang="en-US" sz="2400" dirty="0" smtClean="0">
                    <a:solidFill>
                      <a:prstClr val="black"/>
                    </a:solidFill>
                  </a:rPr>
                  <a:t>点集</a:t>
                </a:r>
                <a14:m>
                  <m:oMath xmlns:m="http://schemas.openxmlformats.org/officeDocument/2006/math">
                    <m:r>
                      <a:rPr lang="en-US" altLang="zh-CN" sz="2400" i="1">
                        <a:solidFill>
                          <a:prstClr val="black"/>
                        </a:solidFill>
                        <a:latin typeface="Cambria Math" panose="02040503050406030204" pitchFamily="18" charset="0"/>
                      </a:rPr>
                      <m:t>𝐸</m:t>
                    </m:r>
                    <m:r>
                      <a:rPr lang="en-US" altLang="zh-CN" sz="2400" i="1">
                        <a:solidFill>
                          <a:prstClr val="black"/>
                        </a:solidFill>
                        <a:latin typeface="Cambria Math" panose="02040503050406030204" pitchFamily="18" charset="0"/>
                      </a:rPr>
                      <m:t>=</m:t>
                    </m:r>
                    <m:d>
                      <m:dPr>
                        <m:begChr m:val="{"/>
                        <m:endChr m:val="}"/>
                        <m:ctrlPr>
                          <a:rPr lang="en-US" altLang="zh-CN" sz="2400" i="1">
                            <a:solidFill>
                              <a:prstClr val="black"/>
                            </a:solidFill>
                            <a:latin typeface="Cambria Math" panose="02040503050406030204" pitchFamily="18" charset="0"/>
                          </a:rPr>
                        </m:ctrlPr>
                      </m:d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r>
                          <a:rPr lang="en-US" altLang="zh-CN" sz="2400" b="0" i="1" smtClean="0">
                            <a:solidFill>
                              <a:prstClr val="black"/>
                            </a:solidFill>
                            <a:latin typeface="Cambria Math" panose="02040503050406030204" pitchFamily="18" charset="0"/>
                            <a:ea typeface="Cambria Math" panose="02040503050406030204" pitchFamily="18" charset="0"/>
                          </a:rPr>
                          <m:t>≤</m:t>
                        </m:r>
                        <m:sSup>
                          <m:sSupPr>
                            <m:ctrlPr>
                              <a:rPr lang="en-US" altLang="zh-CN" sz="2400" i="1" smtClean="0">
                                <a:solidFill>
                                  <a:prstClr val="black"/>
                                </a:solidFill>
                                <a:latin typeface="Cambria Math" panose="02040503050406030204" pitchFamily="18" charset="0"/>
                              </a:rPr>
                            </m:ctrlPr>
                          </m:sSupPr>
                          <m:e>
                            <m:r>
                              <a:rPr lang="en-US" altLang="zh-CN" sz="2400" i="1" smtClean="0">
                                <a:solidFill>
                                  <a:prstClr val="black"/>
                                </a:solidFill>
                                <a:latin typeface="Cambria Math" panose="02040503050406030204" pitchFamily="18" charset="0"/>
                              </a:rPr>
                              <m:t>𝑥</m:t>
                            </m:r>
                          </m:e>
                          <m:sup>
                            <m:r>
                              <a:rPr lang="en-US" altLang="zh-CN" sz="2400" i="1" smtClean="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sSup>
                          <m:sSupPr>
                            <m:ctrlPr>
                              <a:rPr lang="en-US" altLang="zh-CN" sz="2400" b="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𝑦</m:t>
                            </m:r>
                          </m:e>
                          <m:sup>
                            <m:r>
                              <a:rPr lang="en-US" altLang="zh-CN" sz="2400" b="0" i="1" smtClean="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&lt;4</m:t>
                        </m:r>
                      </m:e>
                    </m:d>
                  </m:oMath>
                </a14:m>
                <a:r>
                  <a:rPr lang="zh-CN" altLang="en-US" sz="2400" dirty="0" smtClean="0"/>
                  <a:t>，给出所有的内点、外点、边界点和聚点。</a:t>
                </a:r>
                <a:endParaRPr lang="zh-CN"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1623786" y="5079898"/>
                <a:ext cx="10449477" cy="461665"/>
              </a:xfrm>
              <a:prstGeom prst="rect">
                <a:avLst/>
              </a:prstGeom>
              <a:blipFill>
                <a:blip r:embed="rId8"/>
                <a:stretch>
                  <a:fillRect l="-875" t="-14474" r="-11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623786" y="5706446"/>
                <a:ext cx="10449477" cy="461665"/>
              </a:xfrm>
              <a:prstGeom prst="rect">
                <a:avLst/>
              </a:prstGeom>
            </p:spPr>
            <p:txBody>
              <a:bodyPr wrap="square">
                <a:spAutoFit/>
              </a:bodyPr>
              <a:lstStyle/>
              <a:p>
                <a:r>
                  <a:rPr lang="zh-CN" altLang="en-US" sz="2400" dirty="0" smtClean="0">
                    <a:solidFill>
                      <a:prstClr val="black"/>
                    </a:solidFill>
                  </a:rPr>
                  <a:t>点集</a:t>
                </a:r>
                <a14:m>
                  <m:oMath xmlns:m="http://schemas.openxmlformats.org/officeDocument/2006/math">
                    <m:r>
                      <a:rPr lang="en-US" altLang="zh-CN" sz="2400" i="1">
                        <a:solidFill>
                          <a:prstClr val="black"/>
                        </a:solidFill>
                        <a:latin typeface="Cambria Math" panose="02040503050406030204" pitchFamily="18" charset="0"/>
                      </a:rPr>
                      <m:t>𝐸</m:t>
                    </m:r>
                    <m:r>
                      <a:rPr lang="en-US" altLang="zh-CN" sz="2400" i="1">
                        <a:solidFill>
                          <a:prstClr val="black"/>
                        </a:solidFill>
                        <a:latin typeface="Cambria Math" panose="02040503050406030204" pitchFamily="18" charset="0"/>
                      </a:rPr>
                      <m:t>=</m:t>
                    </m:r>
                    <m:d>
                      <m:dPr>
                        <m:begChr m:val="{"/>
                        <m:endChr m:val="}"/>
                        <m:ctrlPr>
                          <a:rPr lang="en-US" altLang="zh-CN" sz="2400" i="1">
                            <a:solidFill>
                              <a:prstClr val="black"/>
                            </a:solidFill>
                            <a:latin typeface="Cambria Math" panose="02040503050406030204" pitchFamily="18" charset="0"/>
                          </a:rPr>
                        </m:ctrlPr>
                      </m:d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=4</m:t>
                        </m:r>
                      </m:e>
                    </m:d>
                  </m:oMath>
                </a14:m>
                <a:r>
                  <a:rPr lang="zh-CN" altLang="en-US" sz="2400" dirty="0" smtClean="0"/>
                  <a:t>，给出所有的内点、外点、边界点和聚点。</a:t>
                </a:r>
                <a:endParaRPr lang="zh-CN" altLang="en-US" sz="2400" dirty="0"/>
              </a:p>
            </p:txBody>
          </p:sp>
        </mc:Choice>
        <mc:Fallback xmlns="">
          <p:sp>
            <p:nvSpPr>
              <p:cNvPr id="14" name="矩形 13"/>
              <p:cNvSpPr>
                <a:spLocks noRot="1" noChangeAspect="1" noMove="1" noResize="1" noEditPoints="1" noAdjustHandles="1" noChangeArrowheads="1" noChangeShapeType="1" noTextEdit="1"/>
              </p:cNvSpPr>
              <p:nvPr/>
            </p:nvSpPr>
            <p:spPr>
              <a:xfrm>
                <a:off x="1623786" y="5706446"/>
                <a:ext cx="10449477" cy="461665"/>
              </a:xfrm>
              <a:prstGeom prst="rect">
                <a:avLst/>
              </a:prstGeom>
              <a:blipFill>
                <a:blip r:embed="rId9"/>
                <a:stretch>
                  <a:fillRect l="-875" t="-14474"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17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p:sp>
        <p:nvSpPr>
          <p:cNvPr id="3" name="Rectangle 867">
            <a:hlinkClick r:id="rId3" action="ppaction://hlinksldjump"/>
          </p:cNvPr>
          <p:cNvSpPr>
            <a:spLocks noChangeArrowheads="1"/>
          </p:cNvSpPr>
          <p:nvPr/>
        </p:nvSpPr>
        <p:spPr bwMode="auto">
          <a:xfrm>
            <a:off x="910407" y="389850"/>
            <a:ext cx="6097221"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r>
              <a:rPr kumimoji="1" lang="zh-CN" altLang="en-US" sz="2800" dirty="0" smtClean="0">
                <a:solidFill>
                  <a:schemeClr val="accent2"/>
                </a:solidFill>
                <a:latin typeface="Times New Roman" panose="02020603050405020304" pitchFamily="18" charset="0"/>
                <a:ea typeface="黑体" panose="02010609060101010101" pitchFamily="49" charset="-122"/>
              </a:rPr>
              <a:t>一、一个方程的情形</a:t>
            </a:r>
            <a:endParaRPr kumimoji="1" lang="zh-CN" altLang="en-US" sz="2800" dirty="0">
              <a:solidFill>
                <a:schemeClr val="accent2"/>
              </a:solidFill>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4" name="矩形 3"/>
              <p:cNvSpPr/>
              <p:nvPr/>
            </p:nvSpPr>
            <p:spPr>
              <a:xfrm>
                <a:off x="2303713" y="1003915"/>
                <a:ext cx="9357576" cy="1598836"/>
              </a:xfrm>
              <a:prstGeom prst="rect">
                <a:avLst/>
              </a:prstGeom>
            </p:spPr>
            <p:txBody>
              <a:bodyPr wrap="square">
                <a:spAutoFit/>
              </a:bodyPr>
              <a:lstStyle/>
              <a:p>
                <a:r>
                  <a:rPr lang="zh-CN" altLang="en-US" sz="2400" dirty="0" smtClean="0"/>
                  <a:t>（隐函数</a:t>
                </a:r>
                <a:r>
                  <a:rPr lang="zh-CN" altLang="en-US" sz="2400" dirty="0"/>
                  <a:t>存在定理</a:t>
                </a:r>
                <a:r>
                  <a:rPr lang="en-US" altLang="zh-CN" sz="2400" dirty="0"/>
                  <a:t>1</a:t>
                </a:r>
                <a:r>
                  <a:rPr lang="zh-CN" altLang="en-US" sz="2400" dirty="0" smtClean="0"/>
                  <a:t>）</a:t>
                </a:r>
                <a:r>
                  <a:rPr lang="zh-CN" altLang="en-US" sz="2400" dirty="0"/>
                  <a:t>设函数</a:t>
                </a:r>
                <a14:m>
                  <m:oMath xmlns:m="http://schemas.openxmlformats.org/officeDocument/2006/math">
                    <m:r>
                      <a:rPr lang="en-US" altLang="zh-CN" sz="2400" b="0" i="1" smtClean="0">
                        <a:solidFill>
                          <a:prstClr val="black"/>
                        </a:solidFill>
                        <a:latin typeface="Cambria Math" panose="02040503050406030204" pitchFamily="18" charset="0"/>
                      </a:rPr>
                      <m:t>𝐹</m:t>
                    </m:r>
                    <m:d>
                      <m:dPr>
                        <m:ctrlPr>
                          <a:rPr lang="zh-CN" altLang="en-US"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e>
                    </m:d>
                  </m:oMath>
                </a14:m>
                <a:r>
                  <a:rPr lang="zh-CN" altLang="en-US" sz="2400" dirty="0" smtClean="0"/>
                  <a:t>在</a:t>
                </a:r>
                <a:r>
                  <a:rPr lang="zh-CN" altLang="en-US" sz="2400" dirty="0"/>
                  <a:t>点</a:t>
                </a:r>
                <a14:m>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d>
                      <m:dPr>
                        <m:ctrlPr>
                          <a:rPr lang="zh-CN" altLang="en-US"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e>
                    </m:d>
                  </m:oMath>
                </a14:m>
                <a:r>
                  <a:rPr lang="zh-CN" altLang="en-US" sz="2400" dirty="0" smtClean="0"/>
                  <a:t>的</a:t>
                </a:r>
                <a:r>
                  <a:rPr lang="zh-CN" altLang="en-US" sz="2400" dirty="0"/>
                  <a:t>某一邻域内具有连续的偏导数</a:t>
                </a:r>
                <a:r>
                  <a:rPr lang="en-US" altLang="zh-CN" sz="2400" dirty="0"/>
                  <a:t>, </a:t>
                </a:r>
                <a:r>
                  <a:rPr lang="zh-CN" altLang="en-US" sz="2400" dirty="0"/>
                  <a:t>且</a:t>
                </a:r>
                <a14:m>
                  <m:oMath xmlns:m="http://schemas.openxmlformats.org/officeDocument/2006/math">
                    <m:r>
                      <a:rPr lang="en-US" altLang="zh-CN" sz="2400" i="1">
                        <a:solidFill>
                          <a:prstClr val="black"/>
                        </a:solidFill>
                        <a:latin typeface="Cambria Math" panose="02040503050406030204" pitchFamily="18" charset="0"/>
                      </a:rPr>
                      <m:t>𝐹</m:t>
                    </m:r>
                    <m:d>
                      <m:dPr>
                        <m:ctrlPr>
                          <a:rPr lang="zh-CN" altLang="en-US" sz="2400" i="1">
                            <a:solidFill>
                              <a:prstClr val="black"/>
                            </a:solidFill>
                            <a:latin typeface="Cambria Math" panose="02040503050406030204" pitchFamily="18" charset="0"/>
                          </a:rPr>
                        </m:ctrlPr>
                      </m:dPr>
                      <m:e>
                        <m:sSub>
                          <m:sSubPr>
                            <m:ctrlPr>
                              <a:rPr lang="en-US" altLang="zh-CN" sz="2400" i="1" smtClean="0">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b="0" i="1" smtClean="0">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e>
                    </m:d>
                    <m:r>
                      <a:rPr lang="en-US" altLang="zh-CN" sz="2400" b="0" i="1" smtClean="0">
                        <a:solidFill>
                          <a:prstClr val="black"/>
                        </a:solidFill>
                        <a:latin typeface="Cambria Math" panose="02040503050406030204" pitchFamily="18" charset="0"/>
                      </a:rPr>
                      <m:t>=0,</m:t>
                    </m:r>
                  </m:oMath>
                </a14:m>
                <a:r>
                  <a:rPr lang="zh-CN" altLang="en-US" sz="2400" dirty="0"/>
                  <a:t> </a:t>
                </a:r>
                <a14:m>
                  <m:oMath xmlns:m="http://schemas.openxmlformats.org/officeDocument/2006/math">
                    <m:sSub>
                      <m:sSubPr>
                        <m:ctrlPr>
                          <a:rPr lang="en-US" altLang="zh-CN" sz="2400" i="1" smtClean="0">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𝐹</m:t>
                        </m:r>
                      </m:e>
                      <m:sub>
                        <m:r>
                          <a:rPr lang="en-US" altLang="zh-CN" sz="2400" b="0" i="1" smtClean="0">
                            <a:solidFill>
                              <a:prstClr val="black"/>
                            </a:solidFill>
                            <a:latin typeface="Cambria Math" panose="02040503050406030204" pitchFamily="18" charset="0"/>
                          </a:rPr>
                          <m:t>𝑦</m:t>
                        </m:r>
                      </m:sub>
                    </m:sSub>
                    <m:d>
                      <m:dPr>
                        <m:ctrlPr>
                          <a:rPr lang="zh-CN" altLang="en-US"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e>
                    </m:d>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0</m:t>
                    </m:r>
                  </m:oMath>
                </a14:m>
                <a:r>
                  <a:rPr lang="zh-CN" altLang="en-US" sz="2400" dirty="0" smtClean="0"/>
                  <a:t>，则方程</a:t>
                </a:r>
                <a14:m>
                  <m:oMath xmlns:m="http://schemas.openxmlformats.org/officeDocument/2006/math">
                    <m:r>
                      <a:rPr lang="en-US" altLang="zh-CN" sz="2400" i="1">
                        <a:solidFill>
                          <a:prstClr val="black"/>
                        </a:solidFill>
                        <a:latin typeface="Cambria Math" panose="02040503050406030204" pitchFamily="18" charset="0"/>
                      </a:rPr>
                      <m:t>𝐹</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b="0" i="0" smtClean="0">
                        <a:solidFill>
                          <a:prstClr val="black"/>
                        </a:solidFill>
                        <a:latin typeface="Cambria Math" panose="02040503050406030204" pitchFamily="18" charset="0"/>
                      </a:rPr>
                      <m:t>=0</m:t>
                    </m:r>
                  </m:oMath>
                </a14:m>
                <a:r>
                  <a:rPr lang="zh-CN" altLang="en-US" sz="2400" dirty="0" smtClean="0"/>
                  <a:t>在</a:t>
                </a:r>
                <a:r>
                  <a:rPr lang="zh-CN" altLang="en-US" sz="2400" dirty="0"/>
                  <a:t>点</a:t>
                </a:r>
                <a14:m>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d>
                      <m:dPr>
                        <m:ctrlPr>
                          <a:rPr lang="zh-CN" altLang="en-US"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e>
                    </m:d>
                  </m:oMath>
                </a14:m>
                <a:r>
                  <a:rPr lang="zh-CN" altLang="en-US" sz="2400" dirty="0" smtClean="0"/>
                  <a:t>的</a:t>
                </a:r>
                <a:r>
                  <a:rPr lang="zh-CN" altLang="en-US" sz="2400" dirty="0"/>
                  <a:t>某一邻域内恒能唯一确定一个连续且具有连续导数的函数</a:t>
                </a:r>
                <a14:m>
                  <m:oMath xmlns:m="http://schemas.openxmlformats.org/officeDocument/2006/math">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𝑓</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e>
                    </m:d>
                  </m:oMath>
                </a14:m>
                <a:r>
                  <a:rPr lang="zh-CN" altLang="en-US" sz="2400" dirty="0"/>
                  <a:t>  它满足</a:t>
                </a:r>
                <a14:m>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d>
                      <m:dPr>
                        <m:ctrlPr>
                          <a:rPr lang="zh-CN" altLang="en-US"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e>
                    </m:d>
                  </m:oMath>
                </a14:m>
                <a:r>
                  <a:rPr lang="zh-CN" altLang="en-US" sz="2400" dirty="0"/>
                  <a:t>  并</a:t>
                </a:r>
                <a:r>
                  <a:rPr lang="zh-CN" altLang="en-US" sz="2400" dirty="0" smtClean="0"/>
                  <a:t>有</a:t>
                </a:r>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2303713" y="1003915"/>
                <a:ext cx="9357576" cy="1598836"/>
              </a:xfrm>
              <a:prstGeom prst="rect">
                <a:avLst/>
              </a:prstGeom>
              <a:blipFill>
                <a:blip r:embed="rId4"/>
                <a:stretch>
                  <a:fillRect l="-1042" t="-4198" b="-6870"/>
                </a:stretch>
              </a:blipFill>
            </p:spPr>
            <p:txBody>
              <a:bodyPr/>
              <a:lstStyle/>
              <a:p>
                <a:r>
                  <a:rPr lang="zh-CN" altLang="en-US">
                    <a:noFill/>
                  </a:rPr>
                  <a:t> </a:t>
                </a:r>
              </a:p>
            </p:txBody>
          </p:sp>
        </mc:Fallback>
      </mc:AlternateContent>
      <p:sp>
        <p:nvSpPr>
          <p:cNvPr id="5" name="矩形 4"/>
          <p:cNvSpPr/>
          <p:nvPr/>
        </p:nvSpPr>
        <p:spPr>
          <a:xfrm>
            <a:off x="1464427" y="973138"/>
            <a:ext cx="1202573" cy="523220"/>
          </a:xfrm>
          <a:prstGeom prst="rect">
            <a:avLst/>
          </a:prstGeom>
        </p:spPr>
        <p:txBody>
          <a:bodyPr wrap="none">
            <a:spAutoFit/>
          </a:bodyPr>
          <a:lstStyle/>
          <a:p>
            <a:r>
              <a:rPr lang="zh-CN" altLang="en-US" sz="2800" dirty="0" smtClean="0">
                <a:solidFill>
                  <a:srgbClr val="7030A0"/>
                </a:solidFill>
              </a:rPr>
              <a:t>定理</a:t>
            </a:r>
            <a:r>
              <a:rPr lang="en-US" altLang="zh-CN" sz="2800" dirty="0" smtClean="0">
                <a:solidFill>
                  <a:srgbClr val="7030A0"/>
                </a:solidFill>
              </a:rPr>
              <a:t>1 </a:t>
            </a:r>
            <a:endParaRPr lang="zh-CN" altLang="en-US" sz="2800" dirty="0">
              <a:solidFill>
                <a:srgbClr val="7030A0"/>
              </a:solidFill>
            </a:endParaRPr>
          </a:p>
        </p:txBody>
      </p:sp>
      <mc:AlternateContent xmlns:mc="http://schemas.openxmlformats.org/markup-compatibility/2006" xmlns:a14="http://schemas.microsoft.com/office/drawing/2010/main">
        <mc:Choice Requires="a14">
          <p:sp>
            <p:nvSpPr>
              <p:cNvPr id="8" name="矩形 7"/>
              <p:cNvSpPr/>
              <p:nvPr/>
            </p:nvSpPr>
            <p:spPr>
              <a:xfrm>
                <a:off x="5615172" y="2551550"/>
                <a:ext cx="1617238" cy="716991"/>
              </a:xfrm>
              <a:prstGeom prst="rect">
                <a:avLst/>
              </a:prstGeom>
            </p:spPr>
            <p:txBody>
              <a:bodyPr wrap="non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r>
                          <m:rPr>
                            <m:sty m:val="p"/>
                          </m:rPr>
                          <a:rPr lang="zh-CN" altLang="en-US" sz="240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𝑦</m:t>
                        </m:r>
                      </m:num>
                      <m:den>
                        <m:r>
                          <m:rPr>
                            <m:sty m:val="p"/>
                          </m:rPr>
                          <a:rPr lang="zh-CN" altLang="en-US" sz="240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𝑥</m:t>
                        </m:r>
                      </m:den>
                    </m:f>
                    <m:r>
                      <a:rPr lang="zh-CN" altLang="en-US" sz="2400" i="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zh-CN" altLang="en-US" sz="2400" i="1">
                                <a:solidFill>
                                  <a:srgbClr val="0000FF"/>
                                </a:solidFill>
                                <a:latin typeface="Cambria Math" panose="02040503050406030204" pitchFamily="18" charset="0"/>
                              </a:rPr>
                              <m:t>𝑥</m:t>
                            </m:r>
                          </m:sub>
                        </m:sSub>
                      </m:num>
                      <m:den>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zh-CN" altLang="en-US" sz="2400" i="1">
                                <a:solidFill>
                                  <a:srgbClr val="0000FF"/>
                                </a:solidFill>
                                <a:latin typeface="Cambria Math" panose="02040503050406030204" pitchFamily="18" charset="0"/>
                              </a:rPr>
                              <m:t>𝑦</m:t>
                            </m:r>
                          </m:sub>
                        </m:sSub>
                      </m:den>
                    </m:f>
                    <m:r>
                      <a:rPr lang="zh-CN" altLang="en-US" sz="2400" i="0">
                        <a:solidFill>
                          <a:srgbClr val="0000FF"/>
                        </a:solidFill>
                        <a:latin typeface="Cambria Math" panose="02040503050406030204" pitchFamily="18" charset="0"/>
                      </a:rPr>
                      <m:t>.</m:t>
                    </m:r>
                  </m:oMath>
                </a14:m>
                <a:r>
                  <a:rPr lang="zh-CN" altLang="en-US" sz="2400" dirty="0" smtClean="0">
                    <a:solidFill>
                      <a:srgbClr val="0000FF"/>
                    </a:solidFill>
                  </a:rPr>
                  <a:t> </a:t>
                </a:r>
                <a:endParaRPr lang="zh-CN" altLang="en-US" sz="2400" dirty="0">
                  <a:solidFill>
                    <a:srgbClr val="0000FF"/>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5615172" y="2551550"/>
                <a:ext cx="1617238" cy="716991"/>
              </a:xfrm>
              <a:prstGeom prst="rect">
                <a:avLst/>
              </a:prstGeom>
              <a:blipFill>
                <a:blip r:embed="rId5"/>
                <a:stretch>
                  <a:fillRect/>
                </a:stretch>
              </a:blipFill>
            </p:spPr>
            <p:txBody>
              <a:bodyPr/>
              <a:lstStyle/>
              <a:p>
                <a:r>
                  <a:rPr lang="zh-CN" altLang="en-US">
                    <a:noFill/>
                  </a:rPr>
                  <a:t> </a:t>
                </a:r>
              </a:p>
            </p:txBody>
          </p:sp>
        </mc:Fallback>
      </mc:AlternateContent>
      <p:grpSp>
        <p:nvGrpSpPr>
          <p:cNvPr id="46" name="组合 45"/>
          <p:cNvGrpSpPr/>
          <p:nvPr/>
        </p:nvGrpSpPr>
        <p:grpSpPr>
          <a:xfrm>
            <a:off x="7137211" y="2421435"/>
            <a:ext cx="5005848" cy="4459845"/>
            <a:chOff x="7137211" y="2421435"/>
            <a:chExt cx="5005848" cy="4459845"/>
          </a:xfrm>
        </p:grpSpPr>
        <p:grpSp>
          <p:nvGrpSpPr>
            <p:cNvPr id="9" name="组合 8"/>
            <p:cNvGrpSpPr/>
            <p:nvPr/>
          </p:nvGrpSpPr>
          <p:grpSpPr>
            <a:xfrm>
              <a:off x="7137211" y="2421435"/>
              <a:ext cx="5005848" cy="4130637"/>
              <a:chOff x="-72231" y="833318"/>
              <a:chExt cx="6643686" cy="5976938"/>
            </a:xfrm>
          </p:grpSpPr>
          <p:sp>
            <p:nvSpPr>
              <p:cNvPr id="10" name="Freeform 2"/>
              <p:cNvSpPr>
                <a:spLocks/>
              </p:cNvSpPr>
              <p:nvPr/>
            </p:nvSpPr>
            <p:spPr bwMode="auto">
              <a:xfrm>
                <a:off x="2731294" y="1741368"/>
                <a:ext cx="1352550" cy="3457575"/>
              </a:xfrm>
              <a:custGeom>
                <a:avLst/>
                <a:gdLst>
                  <a:gd name="T0" fmla="*/ 9525 w 852"/>
                  <a:gd name="T1" fmla="*/ 0 h 2178"/>
                  <a:gd name="T2" fmla="*/ 0 w 852"/>
                  <a:gd name="T3" fmla="*/ 2600325 h 2178"/>
                  <a:gd name="T4" fmla="*/ 1352550 w 852"/>
                  <a:gd name="T5" fmla="*/ 3457575 h 2178"/>
                  <a:gd name="T6" fmla="*/ 1352550 w 852"/>
                  <a:gd name="T7" fmla="*/ 2486025 h 21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52" h="2178">
                    <a:moveTo>
                      <a:pt x="6" y="0"/>
                    </a:moveTo>
                    <a:lnTo>
                      <a:pt x="0" y="1638"/>
                    </a:lnTo>
                    <a:lnTo>
                      <a:pt x="852" y="2178"/>
                    </a:lnTo>
                    <a:lnTo>
                      <a:pt x="852" y="1566"/>
                    </a:lnTo>
                  </a:path>
                </a:pathLst>
              </a:custGeom>
              <a:solidFill>
                <a:srgbClr val="FFFF00"/>
              </a:solidFill>
              <a:ln w="12700" cap="flat" cmpd="sng">
                <a:solidFill>
                  <a:srgbClr val="CC9900"/>
                </a:solidFill>
                <a:prstDash val="solid"/>
                <a:round/>
                <a:headEnd type="none" w="med" len="med"/>
                <a:tailEnd type="none" w="med" len="med"/>
              </a:ln>
              <a:effectLst/>
              <a:extLst/>
            </p:spPr>
            <p:txBody>
              <a:bodyPr wrap="none" anchor="ctr">
                <a:spAutoFit/>
              </a:bodyP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Arial"/>
                  <a:ea typeface="微软雅黑"/>
                </a:endParaRPr>
              </a:p>
            </p:txBody>
          </p:sp>
          <p:sp>
            <p:nvSpPr>
              <p:cNvPr id="11" name="Freeform 3"/>
              <p:cNvSpPr>
                <a:spLocks/>
              </p:cNvSpPr>
              <p:nvPr/>
            </p:nvSpPr>
            <p:spPr bwMode="auto">
              <a:xfrm>
                <a:off x="1721644" y="1255593"/>
                <a:ext cx="4119563" cy="3276600"/>
              </a:xfrm>
              <a:custGeom>
                <a:avLst/>
                <a:gdLst>
                  <a:gd name="T0" fmla="*/ 823 w 2595"/>
                  <a:gd name="T1" fmla="*/ 95 h 2064"/>
                  <a:gd name="T2" fmla="*/ 578 w 2595"/>
                  <a:gd name="T3" fmla="*/ 350 h 2064"/>
                  <a:gd name="T4" fmla="*/ 387 w 2595"/>
                  <a:gd name="T5" fmla="*/ 623 h 2064"/>
                  <a:gd name="T6" fmla="*/ 223 w 2595"/>
                  <a:gd name="T7" fmla="*/ 1032 h 2064"/>
                  <a:gd name="T8" fmla="*/ 141 w 2595"/>
                  <a:gd name="T9" fmla="*/ 1223 h 2064"/>
                  <a:gd name="T10" fmla="*/ 0 w 2595"/>
                  <a:gd name="T11" fmla="*/ 1392 h 2064"/>
                  <a:gd name="T12" fmla="*/ 287 w 2595"/>
                  <a:gd name="T13" fmla="*/ 1450 h 2064"/>
                  <a:gd name="T14" fmla="*/ 687 w 2595"/>
                  <a:gd name="T15" fmla="*/ 1623 h 2064"/>
                  <a:gd name="T16" fmla="*/ 987 w 2595"/>
                  <a:gd name="T17" fmla="*/ 1814 h 2064"/>
                  <a:gd name="T18" fmla="*/ 1296 w 2595"/>
                  <a:gd name="T19" fmla="*/ 2064 h 2064"/>
                  <a:gd name="T20" fmla="*/ 1477 w 2595"/>
                  <a:gd name="T21" fmla="*/ 1895 h 2064"/>
                  <a:gd name="T22" fmla="*/ 1641 w 2595"/>
                  <a:gd name="T23" fmla="*/ 1641 h 2064"/>
                  <a:gd name="T24" fmla="*/ 1914 w 2595"/>
                  <a:gd name="T25" fmla="*/ 1304 h 2064"/>
                  <a:gd name="T26" fmla="*/ 2250 w 2595"/>
                  <a:gd name="T27" fmla="*/ 1032 h 2064"/>
                  <a:gd name="T28" fmla="*/ 2595 w 2595"/>
                  <a:gd name="T29" fmla="*/ 859 h 2064"/>
                  <a:gd name="T30" fmla="*/ 1750 w 2595"/>
                  <a:gd name="T31" fmla="*/ 404 h 2064"/>
                  <a:gd name="T32" fmla="*/ 1314 w 2595"/>
                  <a:gd name="T33" fmla="*/ 123 h 2064"/>
                  <a:gd name="T34" fmla="*/ 960 w 2595"/>
                  <a:gd name="T35" fmla="*/ 0 h 2064"/>
                  <a:gd name="T36" fmla="*/ 823 w 2595"/>
                  <a:gd name="T37" fmla="*/ 95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95" h="2064">
                    <a:moveTo>
                      <a:pt x="823" y="95"/>
                    </a:moveTo>
                    <a:lnTo>
                      <a:pt x="578" y="350"/>
                    </a:lnTo>
                    <a:lnTo>
                      <a:pt x="387" y="623"/>
                    </a:lnTo>
                    <a:lnTo>
                      <a:pt x="223" y="1032"/>
                    </a:lnTo>
                    <a:lnTo>
                      <a:pt x="141" y="1223"/>
                    </a:lnTo>
                    <a:lnTo>
                      <a:pt x="0" y="1392"/>
                    </a:lnTo>
                    <a:lnTo>
                      <a:pt x="287" y="1450"/>
                    </a:lnTo>
                    <a:lnTo>
                      <a:pt x="687" y="1623"/>
                    </a:lnTo>
                    <a:lnTo>
                      <a:pt x="987" y="1814"/>
                    </a:lnTo>
                    <a:lnTo>
                      <a:pt x="1296" y="2064"/>
                    </a:lnTo>
                    <a:lnTo>
                      <a:pt x="1477" y="1895"/>
                    </a:lnTo>
                    <a:lnTo>
                      <a:pt x="1641" y="1641"/>
                    </a:lnTo>
                    <a:lnTo>
                      <a:pt x="1914" y="1304"/>
                    </a:lnTo>
                    <a:lnTo>
                      <a:pt x="2250" y="1032"/>
                    </a:lnTo>
                    <a:lnTo>
                      <a:pt x="2595" y="859"/>
                    </a:lnTo>
                    <a:lnTo>
                      <a:pt x="1750" y="404"/>
                    </a:lnTo>
                    <a:lnTo>
                      <a:pt x="1314" y="123"/>
                    </a:lnTo>
                    <a:lnTo>
                      <a:pt x="960" y="0"/>
                    </a:lnTo>
                    <a:lnTo>
                      <a:pt x="823" y="95"/>
                    </a:lnTo>
                    <a:close/>
                  </a:path>
                </a:pathLst>
              </a:custGeom>
              <a:gradFill rotWithShape="0">
                <a:gsLst>
                  <a:gs pos="0">
                    <a:srgbClr val="008000"/>
                  </a:gs>
                  <a:gs pos="50000">
                    <a:srgbClr val="66FF99"/>
                  </a:gs>
                  <a:gs pos="100000">
                    <a:srgbClr val="008000"/>
                  </a:gs>
                </a:gsLst>
                <a:lin ang="18900000" scaled="1"/>
              </a:gradFill>
              <a:ln w="9525">
                <a:solidFill>
                  <a:srgbClr val="4F81BD"/>
                </a:solidFill>
                <a:round/>
                <a:headEnd/>
                <a:tailEnd/>
              </a:ln>
              <a:effectLst/>
              <a:extLst/>
            </p:spPr>
            <p:txBody>
              <a:bodyPr wrap="none" anchor="ct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a:ea typeface="微软雅黑"/>
                </a:endParaRPr>
              </a:p>
            </p:txBody>
          </p:sp>
          <p:sp>
            <p:nvSpPr>
              <p:cNvPr id="12" name="Line 5"/>
              <p:cNvSpPr>
                <a:spLocks noChangeShapeType="1"/>
              </p:cNvSpPr>
              <p:nvPr/>
            </p:nvSpPr>
            <p:spPr bwMode="auto">
              <a:xfrm>
                <a:off x="2753519" y="4351218"/>
                <a:ext cx="3692525" cy="2330450"/>
              </a:xfrm>
              <a:prstGeom prst="line">
                <a:avLst/>
              </a:prstGeom>
              <a:noFill/>
              <a:ln w="38100">
                <a:solidFill>
                  <a:srgbClr val="1964B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Arial"/>
                  <a:ea typeface="微软雅黑"/>
                </a:endParaRPr>
              </a:p>
            </p:txBody>
          </p:sp>
          <p:sp>
            <p:nvSpPr>
              <p:cNvPr id="13" name="Freeform 6"/>
              <p:cNvSpPr>
                <a:spLocks/>
              </p:cNvSpPr>
              <p:nvPr/>
            </p:nvSpPr>
            <p:spPr bwMode="auto">
              <a:xfrm>
                <a:off x="2969419" y="1903293"/>
                <a:ext cx="1539875" cy="2014538"/>
              </a:xfrm>
              <a:custGeom>
                <a:avLst/>
                <a:gdLst>
                  <a:gd name="T0" fmla="*/ 1539875 w 970"/>
                  <a:gd name="T1" fmla="*/ 0 h 1269"/>
                  <a:gd name="T2" fmla="*/ 620713 w 970"/>
                  <a:gd name="T3" fmla="*/ 585788 h 1269"/>
                  <a:gd name="T4" fmla="*/ 203200 w 970"/>
                  <a:gd name="T5" fmla="*/ 1725613 h 1269"/>
                  <a:gd name="T6" fmla="*/ 0 w 970"/>
                  <a:gd name="T7" fmla="*/ 2014538 h 12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70" h="1269">
                    <a:moveTo>
                      <a:pt x="970" y="0"/>
                    </a:moveTo>
                    <a:cubicBezTo>
                      <a:pt x="874" y="62"/>
                      <a:pt x="531" y="188"/>
                      <a:pt x="391" y="369"/>
                    </a:cubicBezTo>
                    <a:cubicBezTo>
                      <a:pt x="251" y="550"/>
                      <a:pt x="193" y="937"/>
                      <a:pt x="128" y="1087"/>
                    </a:cubicBezTo>
                    <a:cubicBezTo>
                      <a:pt x="63" y="1237"/>
                      <a:pt x="27" y="1231"/>
                      <a:pt x="0" y="1269"/>
                    </a:cubicBezTo>
                  </a:path>
                </a:pathLst>
              </a:custGeom>
              <a:noFill/>
              <a:ln w="57150" cmpd="sng">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Arial"/>
                  <a:ea typeface="微软雅黑"/>
                </a:endParaRPr>
              </a:p>
            </p:txBody>
          </p:sp>
          <p:sp>
            <p:nvSpPr>
              <p:cNvPr id="14" name="Text Box 7"/>
              <p:cNvSpPr txBox="1">
                <a:spLocks noChangeArrowheads="1"/>
              </p:cNvSpPr>
              <p:nvPr/>
            </p:nvSpPr>
            <p:spPr bwMode="auto">
              <a:xfrm>
                <a:off x="3110707" y="2436693"/>
                <a:ext cx="4206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2"/>
                    </a:solidFill>
                    <a:latin typeface="Times New Roman" panose="02020603050405020304" pitchFamily="18" charset="0"/>
                    <a:ea typeface="楷体_GB2312" panose="02010609030101010101" pitchFamily="49" charset="-122"/>
                  </a:defRPr>
                </a:lvl1pPr>
                <a:lvl2pPr marL="742950" indent="-285750">
                  <a:defRPr kumimoji="1" sz="2400">
                    <a:solidFill>
                      <a:schemeClr val="tx2"/>
                    </a:solidFill>
                    <a:latin typeface="Times New Roman" panose="02020603050405020304" pitchFamily="18" charset="0"/>
                    <a:ea typeface="楷体_GB2312" panose="02010609030101010101" pitchFamily="49" charset="-122"/>
                  </a:defRPr>
                </a:lvl2pPr>
                <a:lvl3pPr marL="1143000" indent="-228600">
                  <a:defRPr kumimoji="1" sz="2400">
                    <a:solidFill>
                      <a:schemeClr val="tx2"/>
                    </a:solidFill>
                    <a:latin typeface="Times New Roman" panose="02020603050405020304" pitchFamily="18" charset="0"/>
                    <a:ea typeface="楷体_GB2312" panose="02010609030101010101" pitchFamily="49" charset="-122"/>
                  </a:defRPr>
                </a:lvl3pPr>
                <a:lvl4pPr marL="1600200" indent="-228600">
                  <a:defRPr kumimoji="1" sz="2400">
                    <a:solidFill>
                      <a:schemeClr val="tx2"/>
                    </a:solidFill>
                    <a:latin typeface="Times New Roman" panose="02020603050405020304" pitchFamily="18" charset="0"/>
                    <a:ea typeface="楷体_GB2312" panose="02010609030101010101" pitchFamily="49" charset="-122"/>
                  </a:defRPr>
                </a:lvl4pPr>
                <a:lvl5pPr marL="2057400" indent="-228600">
                  <a:defRPr kumimoji="1" sz="2400">
                    <a:solidFill>
                      <a:schemeClr val="tx2"/>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9pPr>
              </a:lstStyle>
              <a:p>
                <a:pPr marL="0" marR="0" lvl="0" indent="0" defTabSz="609539" eaLnBrk="1" fontAlgn="auto" latinLnBrk="0" hangingPunct="1">
                  <a:lnSpc>
                    <a:spcPct val="100000"/>
                  </a:lnSpc>
                  <a:spcBef>
                    <a:spcPts val="0"/>
                  </a:spcBef>
                  <a:spcAft>
                    <a:spcPts val="0"/>
                  </a:spcAft>
                  <a:buClrTx/>
                  <a:buSzTx/>
                  <a:buFontTx/>
                  <a:buNone/>
                  <a:tabLst/>
                  <a:defRPr/>
                </a:pPr>
                <a:r>
                  <a:rPr kumimoji="1" lang="en-US" altLang="zh-CN" sz="1600" b="1" i="1" u="none" strike="noStrike" kern="0" cap="none" spc="0" normalizeH="0" baseline="0" noProof="0">
                    <a:ln>
                      <a:noFill/>
                    </a:ln>
                    <a:solidFill>
                      <a:prstClr val="black"/>
                    </a:solidFill>
                    <a:effectLst/>
                    <a:uLnTx/>
                    <a:uFillTx/>
                    <a:latin typeface="Times New Roman" panose="02020603050405020304" pitchFamily="18" charset="0"/>
                    <a:ea typeface="楷体_GB2312" panose="02010609030101010101" pitchFamily="49" charset="-122"/>
                  </a:rPr>
                  <a:t>M</a:t>
                </a:r>
                <a:endParaRPr kumimoji="1" lang="en-US" altLang="zh-CN" sz="2400" b="0" i="0" u="none" strike="noStrike" kern="0" cap="none" spc="0" normalizeH="0" baseline="0" noProof="0">
                  <a:ln>
                    <a:noFill/>
                  </a:ln>
                  <a:solidFill>
                    <a:prstClr val="black"/>
                  </a:solidFill>
                  <a:effectLst/>
                  <a:uLnTx/>
                  <a:uFillTx/>
                  <a:latin typeface="Times New Roman" panose="02020603050405020304" pitchFamily="18" charset="0"/>
                  <a:ea typeface="楷体_GB2312" panose="02010609030101010101" pitchFamily="49" charset="-122"/>
                </a:endParaRPr>
              </a:p>
            </p:txBody>
          </p:sp>
          <p:sp>
            <p:nvSpPr>
              <p:cNvPr id="15" name="Text Box 12"/>
              <p:cNvSpPr txBox="1">
                <a:spLocks noChangeArrowheads="1"/>
              </p:cNvSpPr>
              <p:nvPr/>
            </p:nvSpPr>
            <p:spPr bwMode="auto">
              <a:xfrm>
                <a:off x="663663" y="6099929"/>
                <a:ext cx="477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2"/>
                    </a:solidFill>
                    <a:latin typeface="Times New Roman" panose="02020603050405020304" pitchFamily="18" charset="0"/>
                    <a:ea typeface="楷体_GB2312" panose="02010609030101010101" pitchFamily="49" charset="-122"/>
                  </a:defRPr>
                </a:lvl1pPr>
                <a:lvl2pPr marL="742950" indent="-285750">
                  <a:defRPr kumimoji="1" sz="2400">
                    <a:solidFill>
                      <a:schemeClr val="tx2"/>
                    </a:solidFill>
                    <a:latin typeface="Times New Roman" panose="02020603050405020304" pitchFamily="18" charset="0"/>
                    <a:ea typeface="楷体_GB2312" panose="02010609030101010101" pitchFamily="49" charset="-122"/>
                  </a:defRPr>
                </a:lvl2pPr>
                <a:lvl3pPr marL="1143000" indent="-228600">
                  <a:defRPr kumimoji="1" sz="2400">
                    <a:solidFill>
                      <a:schemeClr val="tx2"/>
                    </a:solidFill>
                    <a:latin typeface="Times New Roman" panose="02020603050405020304" pitchFamily="18" charset="0"/>
                    <a:ea typeface="楷体_GB2312" panose="02010609030101010101" pitchFamily="49" charset="-122"/>
                  </a:defRPr>
                </a:lvl3pPr>
                <a:lvl4pPr marL="1600200" indent="-228600">
                  <a:defRPr kumimoji="1" sz="2400">
                    <a:solidFill>
                      <a:schemeClr val="tx2"/>
                    </a:solidFill>
                    <a:latin typeface="Times New Roman" panose="02020603050405020304" pitchFamily="18" charset="0"/>
                    <a:ea typeface="楷体_GB2312" panose="02010609030101010101" pitchFamily="49" charset="-122"/>
                  </a:defRPr>
                </a:lvl4pPr>
                <a:lvl5pPr marL="2057400" indent="-228600">
                  <a:defRPr kumimoji="1" sz="2400">
                    <a:solidFill>
                      <a:schemeClr val="tx2"/>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9pPr>
              </a:lstStyle>
              <a:p>
                <a:pPr marL="0" marR="0" lvl="0" indent="0" defTabSz="609539" eaLnBrk="1" fontAlgn="auto" latinLnBrk="0" hangingPunct="1">
                  <a:lnSpc>
                    <a:spcPct val="100000"/>
                  </a:lnSpc>
                  <a:spcBef>
                    <a:spcPts val="0"/>
                  </a:spcBef>
                  <a:spcAft>
                    <a:spcPts val="0"/>
                  </a:spcAft>
                  <a:buClrTx/>
                  <a:buSzTx/>
                  <a:buFontTx/>
                  <a:buNone/>
                  <a:tabLst/>
                  <a:defRPr/>
                </a:pPr>
                <a:r>
                  <a:rPr kumimoji="1" lang="en-US" altLang="zh-CN" sz="2400" b="1" i="1" u="none" strike="noStrike" kern="0" cap="none" spc="0" normalizeH="0" baseline="0" noProof="0" dirty="0">
                    <a:ln>
                      <a:noFill/>
                    </a:ln>
                    <a:solidFill>
                      <a:srgbClr val="FF0000"/>
                    </a:solidFill>
                    <a:effectLst/>
                    <a:uLnTx/>
                    <a:uFillTx/>
                    <a:latin typeface="Times New Roman" panose="02020603050405020304" pitchFamily="18" charset="0"/>
                    <a:ea typeface="楷体_GB2312" panose="02010609030101010101" pitchFamily="49" charset="-122"/>
                    <a:sym typeface="Symbol" panose="05050102010706020507" pitchFamily="18" charset="2"/>
                  </a:rPr>
                  <a:t></a:t>
                </a:r>
                <a:endPar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楷体_GB2312" panose="02010609030101010101" pitchFamily="49" charset="-122"/>
                </a:endParaRPr>
              </a:p>
            </p:txBody>
          </p:sp>
          <p:sp>
            <p:nvSpPr>
              <p:cNvPr id="16" name="Text Box 15"/>
              <p:cNvSpPr txBox="1">
                <a:spLocks noChangeArrowheads="1"/>
              </p:cNvSpPr>
              <p:nvPr/>
            </p:nvSpPr>
            <p:spPr bwMode="auto">
              <a:xfrm>
                <a:off x="4955382" y="1846143"/>
                <a:ext cx="1231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2"/>
                    </a:solidFill>
                    <a:latin typeface="Times New Roman" panose="02020603050405020304" pitchFamily="18" charset="0"/>
                    <a:ea typeface="楷体_GB2312" panose="02010609030101010101" pitchFamily="49" charset="-122"/>
                  </a:defRPr>
                </a:lvl1pPr>
                <a:lvl2pPr marL="742950" indent="-285750">
                  <a:defRPr kumimoji="1" sz="2400">
                    <a:solidFill>
                      <a:schemeClr val="tx2"/>
                    </a:solidFill>
                    <a:latin typeface="Times New Roman" panose="02020603050405020304" pitchFamily="18" charset="0"/>
                    <a:ea typeface="楷体_GB2312" panose="02010609030101010101" pitchFamily="49" charset="-122"/>
                  </a:defRPr>
                </a:lvl2pPr>
                <a:lvl3pPr marL="1143000" indent="-228600">
                  <a:defRPr kumimoji="1" sz="2400">
                    <a:solidFill>
                      <a:schemeClr val="tx2"/>
                    </a:solidFill>
                    <a:latin typeface="Times New Roman" panose="02020603050405020304" pitchFamily="18" charset="0"/>
                    <a:ea typeface="楷体_GB2312" panose="02010609030101010101" pitchFamily="49" charset="-122"/>
                  </a:defRPr>
                </a:lvl3pPr>
                <a:lvl4pPr marL="1600200" indent="-228600">
                  <a:defRPr kumimoji="1" sz="2400">
                    <a:solidFill>
                      <a:schemeClr val="tx2"/>
                    </a:solidFill>
                    <a:latin typeface="Times New Roman" panose="02020603050405020304" pitchFamily="18" charset="0"/>
                    <a:ea typeface="楷体_GB2312" panose="02010609030101010101" pitchFamily="49" charset="-122"/>
                  </a:defRPr>
                </a:lvl4pPr>
                <a:lvl5pPr marL="2057400" indent="-228600">
                  <a:defRPr kumimoji="1" sz="2400">
                    <a:solidFill>
                      <a:schemeClr val="tx2"/>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9pPr>
              </a:lstStyle>
              <a:p>
                <a:pPr marL="0" marR="0" lvl="0" indent="0" defTabSz="609539" eaLnBrk="1" fontAlgn="auto" latinLnBrk="0" hangingPunct="1">
                  <a:lnSpc>
                    <a:spcPct val="100000"/>
                  </a:lnSpc>
                  <a:spcBef>
                    <a:spcPts val="0"/>
                  </a:spcBef>
                  <a:spcAft>
                    <a:spcPts val="0"/>
                  </a:spcAft>
                  <a:buClrTx/>
                  <a:buSzTx/>
                  <a:buFontTx/>
                  <a:buNone/>
                  <a:tabLst/>
                  <a:defRPr/>
                </a:pPr>
                <a:r>
                  <a:rPr kumimoji="1" lang="en-US" altLang="zh-CN" sz="1800" b="1" i="1" u="none" strike="noStrike" kern="0" cap="none" spc="0" normalizeH="0" baseline="0" noProof="0" dirty="0">
                    <a:ln>
                      <a:noFill/>
                    </a:ln>
                    <a:solidFill>
                      <a:srgbClr val="008000"/>
                    </a:solidFill>
                    <a:effectLst/>
                    <a:uLnTx/>
                    <a:uFillTx/>
                    <a:latin typeface="Times New Roman" panose="02020603050405020304" pitchFamily="18" charset="0"/>
                    <a:ea typeface="楷体_GB2312" panose="02010609030101010101" pitchFamily="49" charset="-122"/>
                  </a:rPr>
                  <a:t>z= f (</a:t>
                </a:r>
                <a:r>
                  <a:rPr kumimoji="1" lang="en-US" altLang="zh-CN" sz="1800" b="1" i="1" u="none" strike="noStrike" kern="0" cap="none" spc="0" normalizeH="0" baseline="0" noProof="0" dirty="0" err="1">
                    <a:ln>
                      <a:noFill/>
                    </a:ln>
                    <a:solidFill>
                      <a:srgbClr val="008000"/>
                    </a:solidFill>
                    <a:effectLst/>
                    <a:uLnTx/>
                    <a:uFillTx/>
                    <a:latin typeface="Times New Roman" panose="02020603050405020304" pitchFamily="18" charset="0"/>
                    <a:ea typeface="楷体_GB2312" panose="02010609030101010101" pitchFamily="49" charset="-122"/>
                  </a:rPr>
                  <a:t>x,y</a:t>
                </a:r>
                <a:r>
                  <a:rPr kumimoji="1" lang="en-US" altLang="zh-CN" sz="1800" b="1" i="1" u="none" strike="noStrike" kern="0" cap="none" spc="0" normalizeH="0" baseline="0" noProof="0" dirty="0">
                    <a:ln>
                      <a:noFill/>
                    </a:ln>
                    <a:solidFill>
                      <a:srgbClr val="008000"/>
                    </a:solidFill>
                    <a:effectLst/>
                    <a:uLnTx/>
                    <a:uFillTx/>
                    <a:latin typeface="Times New Roman" panose="02020603050405020304" pitchFamily="18" charset="0"/>
                    <a:ea typeface="楷体_GB2312" panose="02010609030101010101" pitchFamily="49" charset="-122"/>
                  </a:rPr>
                  <a:t>)</a:t>
                </a:r>
                <a:endParaRPr kumimoji="1" lang="en-US" altLang="zh-CN" sz="2000" b="1" i="1" u="none" strike="noStrike" kern="0" cap="none" spc="0" normalizeH="0" baseline="0" noProof="0" dirty="0">
                  <a:ln>
                    <a:noFill/>
                  </a:ln>
                  <a:solidFill>
                    <a:srgbClr val="008000"/>
                  </a:solidFill>
                  <a:effectLst/>
                  <a:uLnTx/>
                  <a:uFillTx/>
                  <a:latin typeface="Times New Roman" panose="02020603050405020304" pitchFamily="18" charset="0"/>
                  <a:ea typeface="楷体_GB2312" panose="02010609030101010101" pitchFamily="49" charset="-122"/>
                </a:endParaRPr>
              </a:p>
            </p:txBody>
          </p:sp>
          <p:sp>
            <p:nvSpPr>
              <p:cNvPr id="17" name="Text Box 17"/>
              <p:cNvSpPr txBox="1">
                <a:spLocks noChangeArrowheads="1"/>
              </p:cNvSpPr>
              <p:nvPr/>
            </p:nvSpPr>
            <p:spPr bwMode="auto">
              <a:xfrm>
                <a:off x="4026694" y="1700093"/>
                <a:ext cx="3397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a:solidFill>
                      <a:schemeClr val="tx2"/>
                    </a:solidFill>
                    <a:latin typeface="Times New Roman" panose="02020603050405020304" pitchFamily="18" charset="0"/>
                    <a:ea typeface="楷体_GB2312" panose="02010609030101010101" pitchFamily="49" charset="-122"/>
                  </a:defRPr>
                </a:lvl1pPr>
                <a:lvl2pPr marL="742950" indent="-285750">
                  <a:defRPr kumimoji="1" sz="2400">
                    <a:solidFill>
                      <a:schemeClr val="tx2"/>
                    </a:solidFill>
                    <a:latin typeface="Times New Roman" panose="02020603050405020304" pitchFamily="18" charset="0"/>
                    <a:ea typeface="楷体_GB2312" panose="02010609030101010101" pitchFamily="49" charset="-122"/>
                  </a:defRPr>
                </a:lvl2pPr>
                <a:lvl3pPr marL="1143000" indent="-228600">
                  <a:defRPr kumimoji="1" sz="2400">
                    <a:solidFill>
                      <a:schemeClr val="tx2"/>
                    </a:solidFill>
                    <a:latin typeface="Times New Roman" panose="02020603050405020304" pitchFamily="18" charset="0"/>
                    <a:ea typeface="楷体_GB2312" panose="02010609030101010101" pitchFamily="49" charset="-122"/>
                  </a:defRPr>
                </a:lvl3pPr>
                <a:lvl4pPr marL="1600200" indent="-228600">
                  <a:defRPr kumimoji="1" sz="2400">
                    <a:solidFill>
                      <a:schemeClr val="tx2"/>
                    </a:solidFill>
                    <a:latin typeface="Times New Roman" panose="02020603050405020304" pitchFamily="18" charset="0"/>
                    <a:ea typeface="楷体_GB2312" panose="02010609030101010101" pitchFamily="49" charset="-122"/>
                  </a:defRPr>
                </a:lvl4pPr>
                <a:lvl5pPr marL="2057400" indent="-228600">
                  <a:defRPr kumimoji="1" sz="2400">
                    <a:solidFill>
                      <a:schemeClr val="tx2"/>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9pPr>
              </a:lstStyle>
              <a:p>
                <a:pPr marL="0" marR="0" lvl="0" indent="0" algn="ctr" defTabSz="609539" eaLnBrk="1" fontAlgn="auto" latinLnBrk="0" hangingPunct="1">
                  <a:lnSpc>
                    <a:spcPct val="100000"/>
                  </a:lnSpc>
                  <a:spcBef>
                    <a:spcPts val="0"/>
                  </a:spcBef>
                  <a:spcAft>
                    <a:spcPts val="0"/>
                  </a:spcAft>
                  <a:buClrTx/>
                  <a:buSzTx/>
                  <a:buFontTx/>
                  <a:buNone/>
                  <a:tabLst/>
                  <a:defRPr/>
                </a:pPr>
                <a:r>
                  <a:rPr kumimoji="1" lang="en-US" altLang="zh-CN" sz="2000" b="1" i="1" u="none" strike="noStrike" kern="0" cap="none" spc="0" normalizeH="0" baseline="0" noProof="0">
                    <a:ln>
                      <a:noFill/>
                    </a:ln>
                    <a:solidFill>
                      <a:srgbClr val="009900"/>
                    </a:solidFill>
                    <a:effectLst/>
                    <a:uLnTx/>
                    <a:uFillTx/>
                    <a:latin typeface="Times New Roman" panose="02020603050405020304" pitchFamily="18" charset="0"/>
                    <a:ea typeface="楷体_GB2312" panose="02010609030101010101" pitchFamily="49" charset="-122"/>
                  </a:rPr>
                  <a:t>L</a:t>
                </a:r>
                <a:endParaRPr kumimoji="1" lang="en-US" altLang="zh-CN" sz="2000" b="0" i="0" u="none" strike="noStrike" kern="0" cap="none" spc="0" normalizeH="0" baseline="0" noProof="0">
                  <a:ln>
                    <a:noFill/>
                  </a:ln>
                  <a:solidFill>
                    <a:srgbClr val="009900"/>
                  </a:solidFill>
                  <a:effectLst/>
                  <a:uLnTx/>
                  <a:uFillTx/>
                  <a:latin typeface="Times New Roman" panose="02020603050405020304" pitchFamily="18" charset="0"/>
                  <a:ea typeface="楷体_GB2312" panose="02010609030101010101" pitchFamily="49" charset="-122"/>
                </a:endParaRPr>
              </a:p>
            </p:txBody>
          </p:sp>
          <p:sp>
            <p:nvSpPr>
              <p:cNvPr id="18" name="Line 18"/>
              <p:cNvSpPr>
                <a:spLocks noChangeShapeType="1"/>
              </p:cNvSpPr>
              <p:nvPr/>
            </p:nvSpPr>
            <p:spPr bwMode="auto">
              <a:xfrm flipV="1">
                <a:off x="4496594" y="1909643"/>
                <a:ext cx="0" cy="1739900"/>
              </a:xfrm>
              <a:prstGeom prst="line">
                <a:avLst/>
              </a:prstGeom>
              <a:noFill/>
              <a:ln w="28575">
                <a:solidFill>
                  <a:srgbClr val="00B0F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Arial"/>
                  <a:ea typeface="微软雅黑"/>
                </a:endParaRPr>
              </a:p>
            </p:txBody>
          </p:sp>
          <p:sp>
            <p:nvSpPr>
              <p:cNvPr id="19" name="Freeform 20"/>
              <p:cNvSpPr>
                <a:spLocks/>
              </p:cNvSpPr>
              <p:nvPr/>
            </p:nvSpPr>
            <p:spPr bwMode="auto">
              <a:xfrm>
                <a:off x="1007269" y="1334968"/>
                <a:ext cx="3262313" cy="5456238"/>
              </a:xfrm>
              <a:custGeom>
                <a:avLst/>
                <a:gdLst>
                  <a:gd name="T0" fmla="*/ 0 w 2055"/>
                  <a:gd name="T1" fmla="*/ 5456238 h 3437"/>
                  <a:gd name="T2" fmla="*/ 3262313 w 2055"/>
                  <a:gd name="T3" fmla="*/ 0 h 3437"/>
                  <a:gd name="T4" fmla="*/ 0 60000 65536"/>
                  <a:gd name="T5" fmla="*/ 0 60000 65536"/>
                </a:gdLst>
                <a:ahLst/>
                <a:cxnLst>
                  <a:cxn ang="T4">
                    <a:pos x="T0" y="T1"/>
                  </a:cxn>
                  <a:cxn ang="T5">
                    <a:pos x="T2" y="T3"/>
                  </a:cxn>
                </a:cxnLst>
                <a:rect l="0" t="0" r="r" b="b"/>
                <a:pathLst>
                  <a:path w="2055" h="3437">
                    <a:moveTo>
                      <a:pt x="0" y="3437"/>
                    </a:moveTo>
                    <a:lnTo>
                      <a:pt x="2055" y="0"/>
                    </a:lnTo>
                  </a:path>
                </a:pathLst>
              </a:custGeom>
              <a:noFill/>
              <a:ln w="5715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Arial"/>
                  <a:ea typeface="微软雅黑"/>
                </a:endParaRPr>
              </a:p>
            </p:txBody>
          </p:sp>
          <p:sp>
            <p:nvSpPr>
              <p:cNvPr id="20" name="Arc 22"/>
              <p:cNvSpPr>
                <a:spLocks/>
              </p:cNvSpPr>
              <p:nvPr/>
            </p:nvSpPr>
            <p:spPr bwMode="auto">
              <a:xfrm rot="16167568">
                <a:off x="758825" y="6139537"/>
                <a:ext cx="633413" cy="631825"/>
              </a:xfrm>
              <a:custGeom>
                <a:avLst/>
                <a:gdLst>
                  <a:gd name="T0" fmla="*/ 0 w 25009"/>
                  <a:gd name="T1" fmla="*/ 6887 h 24863"/>
                  <a:gd name="T2" fmla="*/ 627132 w 25009"/>
                  <a:gd name="T3" fmla="*/ 631825 h 24863"/>
                  <a:gd name="T4" fmla="*/ 86341 w 25009"/>
                  <a:gd name="T5" fmla="*/ 548905 h 24863"/>
                  <a:gd name="T6" fmla="*/ 0 60000 65536"/>
                  <a:gd name="T7" fmla="*/ 0 60000 65536"/>
                  <a:gd name="T8" fmla="*/ 0 60000 65536"/>
                </a:gdLst>
                <a:ahLst/>
                <a:cxnLst>
                  <a:cxn ang="T6">
                    <a:pos x="T0" y="T1"/>
                  </a:cxn>
                  <a:cxn ang="T7">
                    <a:pos x="T2" y="T3"/>
                  </a:cxn>
                  <a:cxn ang="T8">
                    <a:pos x="T4" y="T5"/>
                  </a:cxn>
                </a:cxnLst>
                <a:rect l="0" t="0" r="r" b="b"/>
                <a:pathLst>
                  <a:path w="25009" h="24863" fill="none" extrusionOk="0">
                    <a:moveTo>
                      <a:pt x="-1" y="270"/>
                    </a:moveTo>
                    <a:cubicBezTo>
                      <a:pt x="1127" y="90"/>
                      <a:pt x="2267" y="0"/>
                      <a:pt x="3409" y="0"/>
                    </a:cubicBezTo>
                    <a:cubicBezTo>
                      <a:pt x="15338" y="0"/>
                      <a:pt x="25009" y="9670"/>
                      <a:pt x="25009" y="21600"/>
                    </a:cubicBezTo>
                    <a:cubicBezTo>
                      <a:pt x="25009" y="22692"/>
                      <a:pt x="24926" y="23783"/>
                      <a:pt x="24761" y="24863"/>
                    </a:cubicBezTo>
                  </a:path>
                  <a:path w="25009" h="24863" stroke="0" extrusionOk="0">
                    <a:moveTo>
                      <a:pt x="-1" y="270"/>
                    </a:moveTo>
                    <a:cubicBezTo>
                      <a:pt x="1127" y="90"/>
                      <a:pt x="2267" y="0"/>
                      <a:pt x="3409" y="0"/>
                    </a:cubicBezTo>
                    <a:cubicBezTo>
                      <a:pt x="15338" y="0"/>
                      <a:pt x="25009" y="9670"/>
                      <a:pt x="25009" y="21600"/>
                    </a:cubicBezTo>
                    <a:cubicBezTo>
                      <a:pt x="25009" y="22692"/>
                      <a:pt x="24926" y="23783"/>
                      <a:pt x="24761" y="24863"/>
                    </a:cubicBezTo>
                    <a:lnTo>
                      <a:pt x="3409" y="21600"/>
                    </a:lnTo>
                    <a:lnTo>
                      <a:pt x="-1" y="270"/>
                    </a:lnTo>
                    <a:close/>
                  </a:path>
                </a:pathLst>
              </a:custGeom>
              <a:noFill/>
              <a:ln w="38100">
                <a:solidFill>
                  <a:srgbClr val="009900"/>
                </a:solidFill>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Arial"/>
                  <a:ea typeface="微软雅黑"/>
                </a:endParaRPr>
              </a:p>
            </p:txBody>
          </p:sp>
          <p:sp>
            <p:nvSpPr>
              <p:cNvPr id="21" name="Text Box 23"/>
              <p:cNvSpPr txBox="1">
                <a:spLocks noChangeArrowheads="1"/>
              </p:cNvSpPr>
              <p:nvPr/>
            </p:nvSpPr>
            <p:spPr bwMode="auto">
              <a:xfrm>
                <a:off x="2756694" y="6595943"/>
                <a:ext cx="20955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a:solidFill>
                      <a:schemeClr val="tx2"/>
                    </a:solidFill>
                    <a:latin typeface="Times New Roman" panose="02020603050405020304" pitchFamily="18" charset="0"/>
                    <a:ea typeface="楷体_GB2312" panose="02010609030101010101" pitchFamily="49" charset="-122"/>
                  </a:defRPr>
                </a:lvl1pPr>
                <a:lvl2pPr marL="742950" indent="-285750">
                  <a:defRPr kumimoji="1" sz="2400">
                    <a:solidFill>
                      <a:schemeClr val="tx2"/>
                    </a:solidFill>
                    <a:latin typeface="Times New Roman" panose="02020603050405020304" pitchFamily="18" charset="0"/>
                    <a:ea typeface="楷体_GB2312" panose="02010609030101010101" pitchFamily="49" charset="-122"/>
                  </a:defRPr>
                </a:lvl2pPr>
                <a:lvl3pPr marL="1143000" indent="-228600">
                  <a:defRPr kumimoji="1" sz="2400">
                    <a:solidFill>
                      <a:schemeClr val="tx2"/>
                    </a:solidFill>
                    <a:latin typeface="Times New Roman" panose="02020603050405020304" pitchFamily="18" charset="0"/>
                    <a:ea typeface="楷体_GB2312" panose="02010609030101010101" pitchFamily="49" charset="-122"/>
                  </a:defRPr>
                </a:lvl3pPr>
                <a:lvl4pPr marL="1600200" indent="-228600">
                  <a:defRPr kumimoji="1" sz="2400">
                    <a:solidFill>
                      <a:schemeClr val="tx2"/>
                    </a:solidFill>
                    <a:latin typeface="Times New Roman" panose="02020603050405020304" pitchFamily="18" charset="0"/>
                    <a:ea typeface="楷体_GB2312" panose="02010609030101010101" pitchFamily="49" charset="-122"/>
                  </a:defRPr>
                </a:lvl4pPr>
                <a:lvl5pPr marL="2057400" indent="-228600">
                  <a:defRPr kumimoji="1" sz="2400">
                    <a:solidFill>
                      <a:schemeClr val="tx2"/>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9pPr>
              </a:lstStyle>
              <a:p>
                <a:pPr marL="0" marR="0" lvl="0" indent="0" algn="ctr" defTabSz="609539" eaLnBrk="1" fontAlgn="auto" latinLnBrk="0" hangingPunct="1">
                  <a:lnSpc>
                    <a:spcPct val="100000"/>
                  </a:lnSpc>
                  <a:spcBef>
                    <a:spcPts val="0"/>
                  </a:spcBef>
                  <a:spcAft>
                    <a:spcPts val="0"/>
                  </a:spcAft>
                  <a:buClrTx/>
                  <a:buSzTx/>
                  <a:buFontTx/>
                  <a:buNone/>
                  <a:tabLst/>
                  <a:defRPr/>
                </a:pPr>
                <a:r>
                  <a:rPr kumimoji="1" lang="en-US" altLang="zh-CN" sz="800" b="0" i="0" u="none" strike="noStrike" kern="0" cap="none" spc="0" normalizeH="0" baseline="0" noProof="0">
                    <a:ln>
                      <a:noFill/>
                    </a:ln>
                    <a:solidFill>
                      <a:srgbClr val="1F497D"/>
                    </a:solidFill>
                    <a:effectLst/>
                    <a:uLnTx/>
                    <a:uFillTx/>
                    <a:latin typeface="Times New Roman" panose="02020603050405020304" pitchFamily="18" charset="0"/>
                    <a:ea typeface="楷体_GB2312" panose="02010609030101010101" pitchFamily="49" charset="-122"/>
                  </a:rPr>
                  <a:t>.</a:t>
                </a:r>
                <a:endParaRPr kumimoji="1" lang="en-US" altLang="zh-CN" sz="2400" b="0" i="0" u="none" strike="noStrike" kern="0" cap="none" spc="0" normalizeH="0" baseline="0" noProof="0">
                  <a:ln>
                    <a:noFill/>
                  </a:ln>
                  <a:solidFill>
                    <a:srgbClr val="1F497D"/>
                  </a:solidFill>
                  <a:effectLst/>
                  <a:uLnTx/>
                  <a:uFillTx/>
                  <a:latin typeface="Times New Roman" panose="02020603050405020304" pitchFamily="18" charset="0"/>
                  <a:ea typeface="楷体_GB2312" panose="02010609030101010101" pitchFamily="49" charset="-122"/>
                </a:endParaRPr>
              </a:p>
            </p:txBody>
          </p:sp>
          <p:graphicFrame>
            <p:nvGraphicFramePr>
              <p:cNvPr id="22" name="Object 24"/>
              <p:cNvGraphicFramePr>
                <a:graphicFrameLocks noChangeAspect="1"/>
              </p:cNvGraphicFramePr>
              <p:nvPr>
                <p:extLst>
                  <p:ext uri="{D42A27DB-BD31-4B8C-83A1-F6EECF244321}">
                    <p14:modId xmlns:p14="http://schemas.microsoft.com/office/powerpoint/2010/main" val="3190388323"/>
                  </p:ext>
                </p:extLst>
              </p:nvPr>
            </p:nvGraphicFramePr>
            <p:xfrm>
              <a:off x="3169444" y="5044802"/>
              <a:ext cx="762000" cy="319088"/>
            </p:xfrm>
            <a:graphic>
              <a:graphicData uri="http://schemas.openxmlformats.org/presentationml/2006/ole">
                <mc:AlternateContent xmlns:mc="http://schemas.openxmlformats.org/markup-compatibility/2006">
                  <mc:Choice xmlns:v="urn:schemas-microsoft-com:vml" Requires="v">
                    <p:oleObj spid="_x0000_s360510" name="公式" r:id="rId6" imgW="545863" imgH="228501" progId="Equation.3">
                      <p:embed/>
                    </p:oleObj>
                  </mc:Choice>
                  <mc:Fallback>
                    <p:oleObj name="公式" r:id="rId6" imgW="545863" imgH="228501" progId="Equation.3">
                      <p:embed/>
                      <p:pic>
                        <p:nvPicPr>
                          <p:cNvPr id="67" name="Object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9444" y="5044802"/>
                            <a:ext cx="762000" cy="319088"/>
                          </a:xfrm>
                          <a:prstGeom prst="rect">
                            <a:avLst/>
                          </a:prstGeom>
                          <a:noFill/>
                          <a:ln>
                            <a:noFill/>
                          </a:ln>
                          <a:effectLst/>
                          <a:extLst/>
                        </p:spPr>
                      </p:pic>
                    </p:oleObj>
                  </mc:Fallback>
                </mc:AlternateContent>
              </a:graphicData>
            </a:graphic>
          </p:graphicFrame>
          <p:sp>
            <p:nvSpPr>
              <p:cNvPr id="23" name="Freeform 25"/>
              <p:cNvSpPr>
                <a:spLocks/>
              </p:cNvSpPr>
              <p:nvPr/>
            </p:nvSpPr>
            <p:spPr bwMode="auto">
              <a:xfrm>
                <a:off x="2964657" y="3922593"/>
                <a:ext cx="1587" cy="1323975"/>
              </a:xfrm>
              <a:custGeom>
                <a:avLst/>
                <a:gdLst>
                  <a:gd name="T0" fmla="*/ 0 w 1"/>
                  <a:gd name="T1" fmla="*/ 0 h 834"/>
                  <a:gd name="T2" fmla="*/ 0 w 1"/>
                  <a:gd name="T3" fmla="*/ 1323975 h 834"/>
                  <a:gd name="T4" fmla="*/ 0 60000 65536"/>
                  <a:gd name="T5" fmla="*/ 0 60000 65536"/>
                </a:gdLst>
                <a:ahLst/>
                <a:cxnLst>
                  <a:cxn ang="T4">
                    <a:pos x="T0" y="T1"/>
                  </a:cxn>
                  <a:cxn ang="T5">
                    <a:pos x="T2" y="T3"/>
                  </a:cxn>
                </a:cxnLst>
                <a:rect l="0" t="0" r="r" b="b"/>
                <a:pathLst>
                  <a:path w="1" h="834">
                    <a:moveTo>
                      <a:pt x="0" y="0"/>
                    </a:moveTo>
                    <a:lnTo>
                      <a:pt x="0" y="834"/>
                    </a:lnTo>
                  </a:path>
                </a:pathLst>
              </a:custGeom>
              <a:noFill/>
              <a:ln w="28575" cap="rnd" cmpd="sng">
                <a:solidFill>
                  <a:srgbClr val="00B0F0"/>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Arial"/>
                  <a:ea typeface="微软雅黑"/>
                </a:endParaRPr>
              </a:p>
            </p:txBody>
          </p:sp>
          <p:sp>
            <p:nvSpPr>
              <p:cNvPr id="24" name="Freeform 26"/>
              <p:cNvSpPr>
                <a:spLocks/>
              </p:cNvSpPr>
              <p:nvPr/>
            </p:nvSpPr>
            <p:spPr bwMode="auto">
              <a:xfrm>
                <a:off x="4496594" y="3644781"/>
                <a:ext cx="1588" cy="501650"/>
              </a:xfrm>
              <a:custGeom>
                <a:avLst/>
                <a:gdLst>
                  <a:gd name="T0" fmla="*/ 0 w 1"/>
                  <a:gd name="T1" fmla="*/ 0 h 316"/>
                  <a:gd name="T2" fmla="*/ 0 w 1"/>
                  <a:gd name="T3" fmla="*/ 501650 h 316"/>
                  <a:gd name="T4" fmla="*/ 0 60000 65536"/>
                  <a:gd name="T5" fmla="*/ 0 60000 65536"/>
                </a:gdLst>
                <a:ahLst/>
                <a:cxnLst>
                  <a:cxn ang="T4">
                    <a:pos x="T0" y="T1"/>
                  </a:cxn>
                  <a:cxn ang="T5">
                    <a:pos x="T2" y="T3"/>
                  </a:cxn>
                </a:cxnLst>
                <a:rect l="0" t="0" r="r" b="b"/>
                <a:pathLst>
                  <a:path w="1" h="316">
                    <a:moveTo>
                      <a:pt x="0" y="0"/>
                    </a:moveTo>
                    <a:lnTo>
                      <a:pt x="0" y="316"/>
                    </a:lnTo>
                  </a:path>
                </a:pathLst>
              </a:custGeom>
              <a:noFill/>
              <a:ln w="28575" cap="rnd" cmpd="sng">
                <a:solidFill>
                  <a:srgbClr val="00B0F0"/>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Arial"/>
                  <a:ea typeface="微软雅黑"/>
                </a:endParaRPr>
              </a:p>
            </p:txBody>
          </p:sp>
          <p:sp>
            <p:nvSpPr>
              <p:cNvPr id="25" name="Freeform 27"/>
              <p:cNvSpPr>
                <a:spLocks/>
              </p:cNvSpPr>
              <p:nvPr/>
            </p:nvSpPr>
            <p:spPr bwMode="auto">
              <a:xfrm>
                <a:off x="2750344" y="1693743"/>
                <a:ext cx="1588" cy="2105025"/>
              </a:xfrm>
              <a:custGeom>
                <a:avLst/>
                <a:gdLst>
                  <a:gd name="T0" fmla="*/ 0 w 1"/>
                  <a:gd name="T1" fmla="*/ 2105025 h 1326"/>
                  <a:gd name="T2" fmla="*/ 0 w 1"/>
                  <a:gd name="T3" fmla="*/ 0 h 1326"/>
                  <a:gd name="T4" fmla="*/ 0 60000 65536"/>
                  <a:gd name="T5" fmla="*/ 0 60000 65536"/>
                </a:gdLst>
                <a:ahLst/>
                <a:cxnLst>
                  <a:cxn ang="T4">
                    <a:pos x="T0" y="T1"/>
                  </a:cxn>
                  <a:cxn ang="T5">
                    <a:pos x="T2" y="T3"/>
                  </a:cxn>
                </a:cxnLst>
                <a:rect l="0" t="0" r="r" b="b"/>
                <a:pathLst>
                  <a:path w="1" h="1326">
                    <a:moveTo>
                      <a:pt x="0" y="1326"/>
                    </a:moveTo>
                    <a:lnTo>
                      <a:pt x="0" y="0"/>
                    </a:lnTo>
                  </a:path>
                </a:pathLst>
              </a:custGeom>
              <a:noFill/>
              <a:ln w="28575" cap="flat" cmpd="sng">
                <a:solidFill>
                  <a:srgbClr val="FFFF00"/>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Arial"/>
                  <a:ea typeface="微软雅黑"/>
                </a:endParaRPr>
              </a:p>
            </p:txBody>
          </p:sp>
          <p:sp>
            <p:nvSpPr>
              <p:cNvPr id="26" name="Text Box 28"/>
              <p:cNvSpPr txBox="1">
                <a:spLocks noChangeArrowheads="1"/>
              </p:cNvSpPr>
              <p:nvPr/>
            </p:nvSpPr>
            <p:spPr bwMode="auto">
              <a:xfrm>
                <a:off x="4160044" y="4608393"/>
                <a:ext cx="6762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a:solidFill>
                      <a:schemeClr val="tx2"/>
                    </a:solidFill>
                    <a:latin typeface="Times New Roman" panose="02020603050405020304" pitchFamily="18" charset="0"/>
                    <a:ea typeface="楷体_GB2312" panose="02010609030101010101" pitchFamily="49" charset="-122"/>
                  </a:defRPr>
                </a:lvl1pPr>
                <a:lvl2pPr marL="742950" indent="-285750">
                  <a:defRPr kumimoji="1" sz="2400">
                    <a:solidFill>
                      <a:schemeClr val="tx2"/>
                    </a:solidFill>
                    <a:latin typeface="Times New Roman" panose="02020603050405020304" pitchFamily="18" charset="0"/>
                    <a:ea typeface="楷体_GB2312" panose="02010609030101010101" pitchFamily="49" charset="-122"/>
                  </a:defRPr>
                </a:lvl2pPr>
                <a:lvl3pPr marL="1143000" indent="-228600">
                  <a:defRPr kumimoji="1" sz="2400">
                    <a:solidFill>
                      <a:schemeClr val="tx2"/>
                    </a:solidFill>
                    <a:latin typeface="Times New Roman" panose="02020603050405020304" pitchFamily="18" charset="0"/>
                    <a:ea typeface="楷体_GB2312" panose="02010609030101010101" pitchFamily="49" charset="-122"/>
                  </a:defRPr>
                </a:lvl3pPr>
                <a:lvl4pPr marL="1600200" indent="-228600">
                  <a:defRPr kumimoji="1" sz="2400">
                    <a:solidFill>
                      <a:schemeClr val="tx2"/>
                    </a:solidFill>
                    <a:latin typeface="Times New Roman" panose="02020603050405020304" pitchFamily="18" charset="0"/>
                    <a:ea typeface="楷体_GB2312" panose="02010609030101010101" pitchFamily="49" charset="-122"/>
                  </a:defRPr>
                </a:lvl4pPr>
                <a:lvl5pPr marL="2057400" indent="-228600">
                  <a:defRPr kumimoji="1" sz="2400">
                    <a:solidFill>
                      <a:schemeClr val="tx2"/>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9pPr>
              </a:lstStyle>
              <a:p>
                <a:pPr marL="0" marR="0" lvl="0" indent="0" algn="ctr" defTabSz="609539" eaLnBrk="1" fontAlgn="auto" latinLnBrk="0" hangingPunct="1">
                  <a:lnSpc>
                    <a:spcPct val="100000"/>
                  </a:lnSpc>
                  <a:spcBef>
                    <a:spcPts val="0"/>
                  </a:spcBef>
                  <a:spcAft>
                    <a:spcPts val="0"/>
                  </a:spcAft>
                  <a:buClrTx/>
                  <a:buSzTx/>
                  <a:buFontTx/>
                  <a:buNone/>
                  <a:tabLst/>
                  <a:defRPr/>
                </a:pPr>
                <a:r>
                  <a:rPr kumimoji="1" lang="en-US" altLang="zh-CN" sz="1800" b="1" i="1" u="none" strike="noStrike" kern="0" cap="none" spc="0" normalizeH="0" baseline="0" noProof="0" dirty="0">
                    <a:ln>
                      <a:noFill/>
                    </a:ln>
                    <a:solidFill>
                      <a:srgbClr val="CC9900"/>
                    </a:solidFill>
                    <a:effectLst/>
                    <a:uLnTx/>
                    <a:uFillTx/>
                    <a:latin typeface="Times New Roman" panose="02020603050405020304" pitchFamily="18" charset="0"/>
                    <a:ea typeface="楷体_GB2312" panose="02010609030101010101" pitchFamily="49" charset="-122"/>
                  </a:rPr>
                  <a:t>x</a:t>
                </a:r>
                <a:r>
                  <a:rPr kumimoji="1" lang="en-US" altLang="zh-CN" sz="1800" b="1" i="0" u="none" strike="noStrike" kern="0" cap="none" spc="0" normalizeH="0" baseline="0" noProof="0" dirty="0">
                    <a:ln>
                      <a:noFill/>
                    </a:ln>
                    <a:solidFill>
                      <a:srgbClr val="CC9900"/>
                    </a:solidFill>
                    <a:effectLst/>
                    <a:uLnTx/>
                    <a:uFillTx/>
                    <a:latin typeface="Times New Roman" panose="02020603050405020304" pitchFamily="18" charset="0"/>
                    <a:ea typeface="楷体_GB2312" panose="02010609030101010101" pitchFamily="49" charset="-122"/>
                  </a:rPr>
                  <a:t> =</a:t>
                </a:r>
                <a:r>
                  <a:rPr kumimoji="1" lang="en-US" altLang="zh-CN" sz="1800" b="1" i="1" u="none" strike="noStrike" kern="0" cap="none" spc="0" normalizeH="0" baseline="0" noProof="0" dirty="0">
                    <a:ln>
                      <a:noFill/>
                    </a:ln>
                    <a:solidFill>
                      <a:srgbClr val="CC9900"/>
                    </a:solidFill>
                    <a:effectLst/>
                    <a:uLnTx/>
                    <a:uFillTx/>
                    <a:latin typeface="Times New Roman" panose="02020603050405020304" pitchFamily="18" charset="0"/>
                    <a:ea typeface="楷体_GB2312" panose="02010609030101010101" pitchFamily="49" charset="-122"/>
                  </a:rPr>
                  <a:t>x</a:t>
                </a:r>
                <a:r>
                  <a:rPr kumimoji="1" lang="en-US" altLang="zh-CN" sz="1800" b="1" i="0" u="none" strike="noStrike" kern="0" cap="none" spc="0" normalizeH="0" baseline="-25000" noProof="0" dirty="0">
                    <a:ln>
                      <a:noFill/>
                    </a:ln>
                    <a:solidFill>
                      <a:srgbClr val="CC9900"/>
                    </a:solidFill>
                    <a:effectLst/>
                    <a:uLnTx/>
                    <a:uFillTx/>
                    <a:latin typeface="Times New Roman" panose="02020603050405020304" pitchFamily="18" charset="0"/>
                    <a:ea typeface="楷体_GB2312" panose="02010609030101010101" pitchFamily="49" charset="-122"/>
                  </a:rPr>
                  <a:t>0</a:t>
                </a:r>
                <a:endParaRPr kumimoji="1" lang="en-US" altLang="zh-CN" sz="1800" b="1" i="0" u="none" strike="noStrike" kern="0" cap="none" spc="0" normalizeH="0" baseline="0" noProof="0" dirty="0">
                  <a:ln>
                    <a:noFill/>
                  </a:ln>
                  <a:solidFill>
                    <a:srgbClr val="CC9900"/>
                  </a:solidFill>
                  <a:effectLst/>
                  <a:uLnTx/>
                  <a:uFillTx/>
                  <a:latin typeface="Times New Roman" panose="02020603050405020304" pitchFamily="18" charset="0"/>
                  <a:ea typeface="楷体_GB2312" panose="02010609030101010101" pitchFamily="49" charset="-122"/>
                </a:endParaRPr>
              </a:p>
            </p:txBody>
          </p:sp>
          <p:sp>
            <p:nvSpPr>
              <p:cNvPr id="27" name="Freeform 30"/>
              <p:cNvSpPr>
                <a:spLocks/>
              </p:cNvSpPr>
              <p:nvPr/>
            </p:nvSpPr>
            <p:spPr bwMode="auto">
              <a:xfrm>
                <a:off x="2755107" y="1684218"/>
                <a:ext cx="1335087" cy="2549525"/>
              </a:xfrm>
              <a:custGeom>
                <a:avLst/>
                <a:gdLst>
                  <a:gd name="T0" fmla="*/ 0 w 841"/>
                  <a:gd name="T1" fmla="*/ 0 h 1606"/>
                  <a:gd name="T2" fmla="*/ 785812 w 841"/>
                  <a:gd name="T3" fmla="*/ 895350 h 1606"/>
                  <a:gd name="T4" fmla="*/ 1335087 w 841"/>
                  <a:gd name="T5" fmla="*/ 2549525 h 1606"/>
                  <a:gd name="T6" fmla="*/ 0 60000 65536"/>
                  <a:gd name="T7" fmla="*/ 0 60000 65536"/>
                  <a:gd name="T8" fmla="*/ 0 60000 65536"/>
                </a:gdLst>
                <a:ahLst/>
                <a:cxnLst>
                  <a:cxn ang="T6">
                    <a:pos x="T0" y="T1"/>
                  </a:cxn>
                  <a:cxn ang="T7">
                    <a:pos x="T2" y="T3"/>
                  </a:cxn>
                  <a:cxn ang="T8">
                    <a:pos x="T4" y="T5"/>
                  </a:cxn>
                </a:cxnLst>
                <a:rect l="0" t="0" r="r" b="b"/>
                <a:pathLst>
                  <a:path w="841" h="1606">
                    <a:moveTo>
                      <a:pt x="0" y="0"/>
                    </a:moveTo>
                    <a:cubicBezTo>
                      <a:pt x="82" y="94"/>
                      <a:pt x="355" y="296"/>
                      <a:pt x="495" y="564"/>
                    </a:cubicBezTo>
                    <a:cubicBezTo>
                      <a:pt x="635" y="832"/>
                      <a:pt x="769" y="1389"/>
                      <a:pt x="841" y="1606"/>
                    </a:cubicBezTo>
                  </a:path>
                </a:pathLst>
              </a:custGeom>
              <a:noFill/>
              <a:ln w="57150"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Arial"/>
                  <a:ea typeface="微软雅黑"/>
                </a:endParaRPr>
              </a:p>
            </p:txBody>
          </p:sp>
          <p:sp>
            <p:nvSpPr>
              <p:cNvPr id="28" name="Text Box 32"/>
              <p:cNvSpPr txBox="1">
                <a:spLocks noChangeArrowheads="1"/>
              </p:cNvSpPr>
              <p:nvPr/>
            </p:nvSpPr>
            <p:spPr bwMode="auto">
              <a:xfrm>
                <a:off x="3779044" y="1103193"/>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a:solidFill>
                      <a:schemeClr val="tx2"/>
                    </a:solidFill>
                    <a:latin typeface="Times New Roman" panose="02020603050405020304" pitchFamily="18" charset="0"/>
                    <a:ea typeface="楷体_GB2312" panose="02010609030101010101" pitchFamily="49" charset="-122"/>
                  </a:defRPr>
                </a:lvl1pPr>
                <a:lvl2pPr marL="742950" indent="-285750">
                  <a:defRPr kumimoji="1" sz="2400">
                    <a:solidFill>
                      <a:schemeClr val="tx2"/>
                    </a:solidFill>
                    <a:latin typeface="Times New Roman" panose="02020603050405020304" pitchFamily="18" charset="0"/>
                    <a:ea typeface="楷体_GB2312" panose="02010609030101010101" pitchFamily="49" charset="-122"/>
                  </a:defRPr>
                </a:lvl2pPr>
                <a:lvl3pPr marL="1143000" indent="-228600">
                  <a:defRPr kumimoji="1" sz="2400">
                    <a:solidFill>
                      <a:schemeClr val="tx2"/>
                    </a:solidFill>
                    <a:latin typeface="Times New Roman" panose="02020603050405020304" pitchFamily="18" charset="0"/>
                    <a:ea typeface="楷体_GB2312" panose="02010609030101010101" pitchFamily="49" charset="-122"/>
                  </a:defRPr>
                </a:lvl3pPr>
                <a:lvl4pPr marL="1600200" indent="-228600">
                  <a:defRPr kumimoji="1" sz="2400">
                    <a:solidFill>
                      <a:schemeClr val="tx2"/>
                    </a:solidFill>
                    <a:latin typeface="Times New Roman" panose="02020603050405020304" pitchFamily="18" charset="0"/>
                    <a:ea typeface="楷体_GB2312" panose="02010609030101010101" pitchFamily="49" charset="-122"/>
                  </a:defRPr>
                </a:lvl4pPr>
                <a:lvl5pPr marL="2057400" indent="-228600">
                  <a:defRPr kumimoji="1" sz="2400">
                    <a:solidFill>
                      <a:schemeClr val="tx2"/>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9pPr>
              </a:lstStyle>
              <a:p>
                <a:pPr marL="0" marR="0" lvl="0" indent="0" algn="ctr" defTabSz="609539" eaLnBrk="1" fontAlgn="auto" latinLnBrk="0" hangingPunct="1">
                  <a:lnSpc>
                    <a:spcPct val="100000"/>
                  </a:lnSpc>
                  <a:spcBef>
                    <a:spcPts val="0"/>
                  </a:spcBef>
                  <a:spcAft>
                    <a:spcPts val="0"/>
                  </a:spcAft>
                  <a:buClrTx/>
                  <a:buSzTx/>
                  <a:buFontTx/>
                  <a:buNone/>
                  <a:tabLst/>
                  <a:defRPr/>
                </a:pPr>
                <a:r>
                  <a:rPr kumimoji="1" lang="en-US" altLang="zh-CN" sz="2400" b="1" i="1" u="none" strike="noStrike" kern="0" cap="none" spc="0" normalizeH="0" baseline="0" noProof="0">
                    <a:ln>
                      <a:noFill/>
                    </a:ln>
                    <a:solidFill>
                      <a:srgbClr val="FF0000"/>
                    </a:solidFill>
                    <a:effectLst/>
                    <a:uLnTx/>
                    <a:uFillTx/>
                    <a:latin typeface="Times New Roman" panose="02020603050405020304" pitchFamily="18" charset="0"/>
                    <a:ea typeface="楷体_GB2312" panose="02010609030101010101" pitchFamily="49" charset="-122"/>
                  </a:rPr>
                  <a:t>T</a:t>
                </a:r>
                <a:r>
                  <a:rPr kumimoji="1" lang="en-US" altLang="zh-CN" sz="2400" b="1" i="1" u="none" strike="noStrike" kern="0" cap="none" spc="0" normalizeH="0" baseline="-25000" noProof="0">
                    <a:ln>
                      <a:noFill/>
                    </a:ln>
                    <a:solidFill>
                      <a:srgbClr val="FF0000"/>
                    </a:solidFill>
                    <a:effectLst/>
                    <a:uLnTx/>
                    <a:uFillTx/>
                    <a:latin typeface="Times New Roman" panose="02020603050405020304" pitchFamily="18" charset="0"/>
                    <a:ea typeface="楷体_GB2312" panose="02010609030101010101" pitchFamily="49" charset="-122"/>
                  </a:rPr>
                  <a:t>x</a:t>
                </a:r>
                <a:endParaRPr kumimoji="1" lang="en-US" altLang="zh-CN" sz="2400" b="1" i="0" u="none" strike="noStrike" kern="0" cap="none" spc="0" normalizeH="0" baseline="0" noProof="0">
                  <a:ln>
                    <a:noFill/>
                  </a:ln>
                  <a:solidFill>
                    <a:srgbClr val="FF0000"/>
                  </a:solidFill>
                  <a:effectLst/>
                  <a:uLnTx/>
                  <a:uFillTx/>
                  <a:latin typeface="Times New Roman" panose="02020603050405020304" pitchFamily="18" charset="0"/>
                  <a:ea typeface="楷体_GB2312" panose="02010609030101010101" pitchFamily="49" charset="-122"/>
                </a:endParaRPr>
              </a:p>
            </p:txBody>
          </p:sp>
          <p:sp>
            <p:nvSpPr>
              <p:cNvPr id="29" name="Freeform 33"/>
              <p:cNvSpPr>
                <a:spLocks/>
              </p:cNvSpPr>
              <p:nvPr/>
            </p:nvSpPr>
            <p:spPr bwMode="auto">
              <a:xfrm>
                <a:off x="2807048" y="1385768"/>
                <a:ext cx="3321068" cy="5171976"/>
              </a:xfrm>
              <a:custGeom>
                <a:avLst/>
                <a:gdLst>
                  <a:gd name="T0" fmla="*/ 0 w 2026"/>
                  <a:gd name="T1" fmla="*/ 0 h 3301"/>
                  <a:gd name="T2" fmla="*/ 3216275 w 2026"/>
                  <a:gd name="T3" fmla="*/ 5240337 h 3301"/>
                  <a:gd name="T4" fmla="*/ 0 60000 65536"/>
                  <a:gd name="T5" fmla="*/ 0 60000 65536"/>
                </a:gdLst>
                <a:ahLst/>
                <a:cxnLst>
                  <a:cxn ang="T4">
                    <a:pos x="T0" y="T1"/>
                  </a:cxn>
                  <a:cxn ang="T5">
                    <a:pos x="T2" y="T3"/>
                  </a:cxn>
                </a:cxnLst>
                <a:rect l="0" t="0" r="r" b="b"/>
                <a:pathLst>
                  <a:path w="2026" h="3301">
                    <a:moveTo>
                      <a:pt x="0" y="0"/>
                    </a:moveTo>
                    <a:lnTo>
                      <a:pt x="2026" y="3301"/>
                    </a:lnTo>
                  </a:path>
                </a:pathLst>
              </a:custGeom>
              <a:noFill/>
              <a:ln w="57150" cap="flat" cmpd="sng">
                <a:solidFill>
                  <a:srgbClr val="00B0F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Arial"/>
                  <a:ea typeface="微软雅黑"/>
                </a:endParaRPr>
              </a:p>
            </p:txBody>
          </p:sp>
          <p:sp>
            <p:nvSpPr>
              <p:cNvPr id="30" name="Arc 34"/>
              <p:cNvSpPr>
                <a:spLocks/>
              </p:cNvSpPr>
              <p:nvPr/>
            </p:nvSpPr>
            <p:spPr bwMode="auto">
              <a:xfrm rot="5432432" flipH="1">
                <a:off x="5607050" y="5904587"/>
                <a:ext cx="633413" cy="631825"/>
              </a:xfrm>
              <a:custGeom>
                <a:avLst/>
                <a:gdLst>
                  <a:gd name="T0" fmla="*/ 0 w 25009"/>
                  <a:gd name="T1" fmla="*/ 6887 h 24863"/>
                  <a:gd name="T2" fmla="*/ 627132 w 25009"/>
                  <a:gd name="T3" fmla="*/ 631825 h 24863"/>
                  <a:gd name="T4" fmla="*/ 86341 w 25009"/>
                  <a:gd name="T5" fmla="*/ 548905 h 24863"/>
                  <a:gd name="T6" fmla="*/ 0 60000 65536"/>
                  <a:gd name="T7" fmla="*/ 0 60000 65536"/>
                  <a:gd name="T8" fmla="*/ 0 60000 65536"/>
                </a:gdLst>
                <a:ahLst/>
                <a:cxnLst>
                  <a:cxn ang="T6">
                    <a:pos x="T0" y="T1"/>
                  </a:cxn>
                  <a:cxn ang="T7">
                    <a:pos x="T2" y="T3"/>
                  </a:cxn>
                  <a:cxn ang="T8">
                    <a:pos x="T4" y="T5"/>
                  </a:cxn>
                </a:cxnLst>
                <a:rect l="0" t="0" r="r" b="b"/>
                <a:pathLst>
                  <a:path w="25009" h="24863" fill="none" extrusionOk="0">
                    <a:moveTo>
                      <a:pt x="-1" y="270"/>
                    </a:moveTo>
                    <a:cubicBezTo>
                      <a:pt x="1127" y="90"/>
                      <a:pt x="2267" y="0"/>
                      <a:pt x="3409" y="0"/>
                    </a:cubicBezTo>
                    <a:cubicBezTo>
                      <a:pt x="15338" y="0"/>
                      <a:pt x="25009" y="9670"/>
                      <a:pt x="25009" y="21600"/>
                    </a:cubicBezTo>
                    <a:cubicBezTo>
                      <a:pt x="25009" y="22692"/>
                      <a:pt x="24926" y="23783"/>
                      <a:pt x="24761" y="24863"/>
                    </a:cubicBezTo>
                  </a:path>
                  <a:path w="25009" h="24863" stroke="0" extrusionOk="0">
                    <a:moveTo>
                      <a:pt x="-1" y="270"/>
                    </a:moveTo>
                    <a:cubicBezTo>
                      <a:pt x="1127" y="90"/>
                      <a:pt x="2267" y="0"/>
                      <a:pt x="3409" y="0"/>
                    </a:cubicBezTo>
                    <a:cubicBezTo>
                      <a:pt x="15338" y="0"/>
                      <a:pt x="25009" y="9670"/>
                      <a:pt x="25009" y="21600"/>
                    </a:cubicBezTo>
                    <a:cubicBezTo>
                      <a:pt x="25009" y="22692"/>
                      <a:pt x="24926" y="23783"/>
                      <a:pt x="24761" y="24863"/>
                    </a:cubicBezTo>
                    <a:lnTo>
                      <a:pt x="3409" y="21600"/>
                    </a:lnTo>
                    <a:lnTo>
                      <a:pt x="-1" y="270"/>
                    </a:lnTo>
                    <a:close/>
                  </a:path>
                </a:pathLst>
              </a:custGeom>
              <a:noFill/>
              <a:ln w="38100">
                <a:solidFill>
                  <a:srgbClr val="009900"/>
                </a:solidFill>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Arial"/>
                  <a:ea typeface="微软雅黑"/>
                </a:endParaRPr>
              </a:p>
            </p:txBody>
          </p:sp>
          <p:sp>
            <p:nvSpPr>
              <p:cNvPr id="31" name="Text Box 35"/>
              <p:cNvSpPr txBox="1">
                <a:spLocks noChangeArrowheads="1"/>
              </p:cNvSpPr>
              <p:nvPr/>
            </p:nvSpPr>
            <p:spPr bwMode="auto">
              <a:xfrm>
                <a:off x="6015830" y="5627566"/>
                <a:ext cx="5556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a:solidFill>
                      <a:schemeClr val="tx2"/>
                    </a:solidFill>
                    <a:latin typeface="Times New Roman" panose="02020603050405020304" pitchFamily="18" charset="0"/>
                    <a:ea typeface="楷体_GB2312" panose="02010609030101010101" pitchFamily="49" charset="-122"/>
                  </a:defRPr>
                </a:lvl1pPr>
                <a:lvl2pPr marL="742950" indent="-285750">
                  <a:defRPr kumimoji="1" sz="2400">
                    <a:solidFill>
                      <a:schemeClr val="tx2"/>
                    </a:solidFill>
                    <a:latin typeface="Times New Roman" panose="02020603050405020304" pitchFamily="18" charset="0"/>
                    <a:ea typeface="楷体_GB2312" panose="02010609030101010101" pitchFamily="49" charset="-122"/>
                  </a:defRPr>
                </a:lvl2pPr>
                <a:lvl3pPr marL="1143000" indent="-228600">
                  <a:defRPr kumimoji="1" sz="2400">
                    <a:solidFill>
                      <a:schemeClr val="tx2"/>
                    </a:solidFill>
                    <a:latin typeface="Times New Roman" panose="02020603050405020304" pitchFamily="18" charset="0"/>
                    <a:ea typeface="楷体_GB2312" panose="02010609030101010101" pitchFamily="49" charset="-122"/>
                  </a:defRPr>
                </a:lvl3pPr>
                <a:lvl4pPr marL="1600200" indent="-228600">
                  <a:defRPr kumimoji="1" sz="2400">
                    <a:solidFill>
                      <a:schemeClr val="tx2"/>
                    </a:solidFill>
                    <a:latin typeface="Times New Roman" panose="02020603050405020304" pitchFamily="18" charset="0"/>
                    <a:ea typeface="楷体_GB2312" panose="02010609030101010101" pitchFamily="49" charset="-122"/>
                  </a:defRPr>
                </a:lvl4pPr>
                <a:lvl5pPr marL="2057400" indent="-228600">
                  <a:defRPr kumimoji="1" sz="2400">
                    <a:solidFill>
                      <a:schemeClr val="tx2"/>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9pPr>
              </a:lstStyle>
              <a:p>
                <a:pPr marL="0" marR="0" lvl="0" indent="0" algn="ctr" defTabSz="609539" eaLnBrk="1" fontAlgn="auto" latinLnBrk="0" hangingPunct="1">
                  <a:lnSpc>
                    <a:spcPct val="100000"/>
                  </a:lnSpc>
                  <a:spcBef>
                    <a:spcPts val="0"/>
                  </a:spcBef>
                  <a:spcAft>
                    <a:spcPts val="0"/>
                  </a:spcAft>
                  <a:buClrTx/>
                  <a:buSzTx/>
                  <a:buFontTx/>
                  <a:buNone/>
                  <a:tabLst/>
                  <a:defRPr/>
                </a:pPr>
                <a:r>
                  <a:rPr kumimoji="1" lang="en-US" altLang="zh-CN" sz="2000" b="1" i="1" u="none" strike="noStrike" kern="0" cap="none" spc="0" normalizeH="0" baseline="0" noProof="0" dirty="0">
                    <a:ln>
                      <a:noFill/>
                    </a:ln>
                    <a:solidFill>
                      <a:srgbClr val="00B0F0"/>
                    </a:solidFill>
                    <a:effectLst/>
                    <a:uLnTx/>
                    <a:uFillTx/>
                    <a:latin typeface="Times New Roman" panose="02020603050405020304" pitchFamily="18" charset="0"/>
                    <a:ea typeface="楷体_GB2312" panose="02010609030101010101" pitchFamily="49" charset="-122"/>
                    <a:sym typeface="Symbol" panose="05050102010706020507" pitchFamily="18" charset="2"/>
                  </a:rPr>
                  <a:t></a:t>
                </a:r>
                <a:endParaRPr kumimoji="1" lang="en-US" altLang="zh-CN" sz="1800" b="1" i="0" u="none" strike="noStrike" kern="0" cap="none" spc="0" normalizeH="0" baseline="0" noProof="0" dirty="0">
                  <a:ln>
                    <a:noFill/>
                  </a:ln>
                  <a:solidFill>
                    <a:srgbClr val="00B0F0"/>
                  </a:solidFill>
                  <a:effectLst/>
                  <a:uLnTx/>
                  <a:uFillTx/>
                  <a:latin typeface="Times New Roman" panose="02020603050405020304" pitchFamily="18" charset="0"/>
                  <a:ea typeface="楷体_GB2312" panose="02010609030101010101" pitchFamily="49" charset="-122"/>
                </a:endParaRPr>
              </a:p>
            </p:txBody>
          </p:sp>
          <p:sp>
            <p:nvSpPr>
              <p:cNvPr id="32" name="Text Box 36"/>
              <p:cNvSpPr txBox="1">
                <a:spLocks noChangeArrowheads="1"/>
              </p:cNvSpPr>
              <p:nvPr/>
            </p:nvSpPr>
            <p:spPr bwMode="auto">
              <a:xfrm>
                <a:off x="2940844" y="1331793"/>
                <a:ext cx="52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a:solidFill>
                      <a:schemeClr val="tx2"/>
                    </a:solidFill>
                    <a:latin typeface="Times New Roman" panose="02020603050405020304" pitchFamily="18" charset="0"/>
                    <a:ea typeface="楷体_GB2312" panose="02010609030101010101" pitchFamily="49" charset="-122"/>
                  </a:defRPr>
                </a:lvl1pPr>
                <a:lvl2pPr marL="742950" indent="-285750">
                  <a:defRPr kumimoji="1" sz="2400">
                    <a:solidFill>
                      <a:schemeClr val="tx2"/>
                    </a:solidFill>
                    <a:latin typeface="Times New Roman" panose="02020603050405020304" pitchFamily="18" charset="0"/>
                    <a:ea typeface="楷体_GB2312" panose="02010609030101010101" pitchFamily="49" charset="-122"/>
                  </a:defRPr>
                </a:lvl2pPr>
                <a:lvl3pPr marL="1143000" indent="-228600">
                  <a:defRPr kumimoji="1" sz="2400">
                    <a:solidFill>
                      <a:schemeClr val="tx2"/>
                    </a:solidFill>
                    <a:latin typeface="Times New Roman" panose="02020603050405020304" pitchFamily="18" charset="0"/>
                    <a:ea typeface="楷体_GB2312" panose="02010609030101010101" pitchFamily="49" charset="-122"/>
                  </a:defRPr>
                </a:lvl3pPr>
                <a:lvl4pPr marL="1600200" indent="-228600">
                  <a:defRPr kumimoji="1" sz="2400">
                    <a:solidFill>
                      <a:schemeClr val="tx2"/>
                    </a:solidFill>
                    <a:latin typeface="Times New Roman" panose="02020603050405020304" pitchFamily="18" charset="0"/>
                    <a:ea typeface="楷体_GB2312" panose="02010609030101010101" pitchFamily="49" charset="-122"/>
                  </a:defRPr>
                </a:lvl4pPr>
                <a:lvl5pPr marL="2057400" indent="-228600">
                  <a:defRPr kumimoji="1" sz="2400">
                    <a:solidFill>
                      <a:schemeClr val="tx2"/>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9pPr>
              </a:lstStyle>
              <a:p>
                <a:pPr marL="0" marR="0" lvl="0" indent="0" algn="ctr" defTabSz="609539" eaLnBrk="1" fontAlgn="auto" latinLnBrk="0" hangingPunct="1">
                  <a:lnSpc>
                    <a:spcPct val="100000"/>
                  </a:lnSpc>
                  <a:spcBef>
                    <a:spcPts val="0"/>
                  </a:spcBef>
                  <a:spcAft>
                    <a:spcPts val="0"/>
                  </a:spcAft>
                  <a:buClrTx/>
                  <a:buSzTx/>
                  <a:buFontTx/>
                  <a:buNone/>
                  <a:tabLst/>
                  <a:defRPr/>
                </a:pPr>
                <a:r>
                  <a:rPr kumimoji="1" lang="en-US" altLang="zh-CN" sz="2400" b="1" i="1" u="none" strike="noStrike" kern="0" cap="none" spc="0" normalizeH="0" baseline="0" noProof="0" dirty="0">
                    <a:ln>
                      <a:noFill/>
                    </a:ln>
                    <a:solidFill>
                      <a:srgbClr val="00B0F0"/>
                    </a:solidFill>
                    <a:effectLst/>
                    <a:uLnTx/>
                    <a:uFillTx/>
                    <a:latin typeface="Times New Roman" panose="02020603050405020304" pitchFamily="18" charset="0"/>
                    <a:ea typeface="楷体_GB2312" panose="02010609030101010101" pitchFamily="49" charset="-122"/>
                  </a:rPr>
                  <a:t>T</a:t>
                </a:r>
                <a:r>
                  <a:rPr kumimoji="1" lang="en-US" altLang="zh-CN" sz="2400" b="1" i="1" u="none" strike="noStrike" kern="0" cap="none" spc="0" normalizeH="0" baseline="-25000" noProof="0" dirty="0">
                    <a:ln>
                      <a:noFill/>
                    </a:ln>
                    <a:solidFill>
                      <a:srgbClr val="00B0F0"/>
                    </a:solidFill>
                    <a:effectLst/>
                    <a:uLnTx/>
                    <a:uFillTx/>
                    <a:latin typeface="Times New Roman" panose="02020603050405020304" pitchFamily="18" charset="0"/>
                    <a:ea typeface="楷体_GB2312" panose="02010609030101010101" pitchFamily="49" charset="-122"/>
                  </a:rPr>
                  <a:t>y</a:t>
                </a:r>
                <a:endParaRPr kumimoji="1" lang="en-US" altLang="zh-CN" sz="2400" b="1" i="0" u="none" strike="noStrike" kern="0" cap="none" spc="0" normalizeH="0" baseline="0" noProof="0" dirty="0">
                  <a:ln>
                    <a:noFill/>
                  </a:ln>
                  <a:solidFill>
                    <a:srgbClr val="00B0F0"/>
                  </a:solidFill>
                  <a:effectLst/>
                  <a:uLnTx/>
                  <a:uFillTx/>
                  <a:latin typeface="Times New Roman" panose="02020603050405020304" pitchFamily="18" charset="0"/>
                  <a:ea typeface="楷体_GB2312" panose="02010609030101010101" pitchFamily="49" charset="-122"/>
                </a:endParaRPr>
              </a:p>
            </p:txBody>
          </p:sp>
          <p:sp>
            <p:nvSpPr>
              <p:cNvPr id="33" name="Freeform 37"/>
              <p:cNvSpPr>
                <a:spLocks/>
              </p:cNvSpPr>
              <p:nvPr/>
            </p:nvSpPr>
            <p:spPr bwMode="auto">
              <a:xfrm>
                <a:off x="3521869" y="2608143"/>
                <a:ext cx="1588" cy="2238375"/>
              </a:xfrm>
              <a:custGeom>
                <a:avLst/>
                <a:gdLst>
                  <a:gd name="T0" fmla="*/ 0 w 1"/>
                  <a:gd name="T1" fmla="*/ 0 h 1410"/>
                  <a:gd name="T2" fmla="*/ 0 w 1"/>
                  <a:gd name="T3" fmla="*/ 2238375 h 1410"/>
                  <a:gd name="T4" fmla="*/ 0 60000 65536"/>
                  <a:gd name="T5" fmla="*/ 0 60000 65536"/>
                </a:gdLst>
                <a:ahLst/>
                <a:cxnLst>
                  <a:cxn ang="T4">
                    <a:pos x="T0" y="T1"/>
                  </a:cxn>
                  <a:cxn ang="T5">
                    <a:pos x="T2" y="T3"/>
                  </a:cxn>
                </a:cxnLst>
                <a:rect l="0" t="0" r="r" b="b"/>
                <a:pathLst>
                  <a:path w="1" h="1410">
                    <a:moveTo>
                      <a:pt x="0" y="0"/>
                    </a:moveTo>
                    <a:lnTo>
                      <a:pt x="0" y="1410"/>
                    </a:lnTo>
                  </a:path>
                </a:pathLst>
              </a:custGeom>
              <a:noFill/>
              <a:ln w="12700" cap="rnd" cmpd="sng">
                <a:solidFill>
                  <a:sysClr val="windowText" lastClr="00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Arial"/>
                  <a:ea typeface="微软雅黑"/>
                </a:endParaRPr>
              </a:p>
            </p:txBody>
          </p:sp>
          <p:sp>
            <p:nvSpPr>
              <p:cNvPr id="34" name="Oval 38"/>
              <p:cNvSpPr>
                <a:spLocks noChangeArrowheads="1"/>
              </p:cNvSpPr>
              <p:nvPr/>
            </p:nvSpPr>
            <p:spPr bwMode="auto">
              <a:xfrm>
                <a:off x="3486944" y="4800481"/>
                <a:ext cx="74613" cy="7461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2"/>
                    </a:solidFill>
                    <a:latin typeface="Times New Roman" panose="02020603050405020304" pitchFamily="18" charset="0"/>
                    <a:ea typeface="楷体_GB2312" panose="02010609030101010101" pitchFamily="49" charset="-122"/>
                  </a:defRPr>
                </a:lvl1pPr>
                <a:lvl2pPr marL="742950" indent="-285750">
                  <a:defRPr kumimoji="1" sz="2400">
                    <a:solidFill>
                      <a:schemeClr val="tx2"/>
                    </a:solidFill>
                    <a:latin typeface="Times New Roman" panose="02020603050405020304" pitchFamily="18" charset="0"/>
                    <a:ea typeface="楷体_GB2312" panose="02010609030101010101" pitchFamily="49" charset="-122"/>
                  </a:defRPr>
                </a:lvl2pPr>
                <a:lvl3pPr marL="1143000" indent="-228600">
                  <a:defRPr kumimoji="1" sz="2400">
                    <a:solidFill>
                      <a:schemeClr val="tx2"/>
                    </a:solidFill>
                    <a:latin typeface="Times New Roman" panose="02020603050405020304" pitchFamily="18" charset="0"/>
                    <a:ea typeface="楷体_GB2312" panose="02010609030101010101" pitchFamily="49" charset="-122"/>
                  </a:defRPr>
                </a:lvl3pPr>
                <a:lvl4pPr marL="1600200" indent="-228600">
                  <a:defRPr kumimoji="1" sz="2400">
                    <a:solidFill>
                      <a:schemeClr val="tx2"/>
                    </a:solidFill>
                    <a:latin typeface="Times New Roman" panose="02020603050405020304" pitchFamily="18" charset="0"/>
                    <a:ea typeface="楷体_GB2312" panose="02010609030101010101" pitchFamily="49" charset="-122"/>
                  </a:defRPr>
                </a:lvl4pPr>
                <a:lvl5pPr marL="2057400" indent="-228600">
                  <a:defRPr kumimoji="1" sz="2400">
                    <a:solidFill>
                      <a:schemeClr val="tx2"/>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9pPr>
              </a:lstStyle>
              <a:p>
                <a:pPr marL="0" marR="0" lvl="0" indent="0" defTabSz="609539"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a:ln>
                    <a:noFill/>
                  </a:ln>
                  <a:solidFill>
                    <a:srgbClr val="1F497D"/>
                  </a:solidFill>
                  <a:effectLst/>
                  <a:uLnTx/>
                  <a:uFillTx/>
                  <a:latin typeface="Times New Roman" panose="02020603050405020304" pitchFamily="18" charset="0"/>
                  <a:ea typeface="楷体_GB2312" panose="02010609030101010101" pitchFamily="49" charset="-122"/>
                </a:endParaRPr>
              </a:p>
            </p:txBody>
          </p:sp>
          <p:grpSp>
            <p:nvGrpSpPr>
              <p:cNvPr id="35" name="Group 41"/>
              <p:cNvGrpSpPr>
                <a:grpSpLocks/>
              </p:cNvGrpSpPr>
              <p:nvPr/>
            </p:nvGrpSpPr>
            <p:grpSpPr bwMode="auto">
              <a:xfrm>
                <a:off x="-72231" y="833318"/>
                <a:ext cx="6365875" cy="5191125"/>
                <a:chOff x="1174" y="166"/>
                <a:chExt cx="4010" cy="3270"/>
              </a:xfrm>
            </p:grpSpPr>
            <p:sp>
              <p:nvSpPr>
                <p:cNvPr id="36" name="Text Box 42"/>
                <p:cNvSpPr txBox="1">
                  <a:spLocks noChangeArrowheads="1"/>
                </p:cNvSpPr>
                <p:nvPr/>
              </p:nvSpPr>
              <p:spPr bwMode="auto">
                <a:xfrm>
                  <a:off x="1174" y="3186"/>
                  <a:ext cx="45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a:solidFill>
                        <a:schemeClr val="tx2"/>
                      </a:solidFill>
                      <a:latin typeface="Times New Roman" panose="02020603050405020304" pitchFamily="18" charset="0"/>
                      <a:ea typeface="楷体_GB2312" panose="02010609030101010101" pitchFamily="49" charset="-122"/>
                    </a:defRPr>
                  </a:lvl1pPr>
                  <a:lvl2pPr marL="742950" indent="-285750">
                    <a:defRPr kumimoji="1" sz="2400">
                      <a:solidFill>
                        <a:schemeClr val="tx2"/>
                      </a:solidFill>
                      <a:latin typeface="Times New Roman" panose="02020603050405020304" pitchFamily="18" charset="0"/>
                      <a:ea typeface="楷体_GB2312" panose="02010609030101010101" pitchFamily="49" charset="-122"/>
                    </a:defRPr>
                  </a:lvl2pPr>
                  <a:lvl3pPr marL="1143000" indent="-228600">
                    <a:defRPr kumimoji="1" sz="2400">
                      <a:solidFill>
                        <a:schemeClr val="tx2"/>
                      </a:solidFill>
                      <a:latin typeface="Times New Roman" panose="02020603050405020304" pitchFamily="18" charset="0"/>
                      <a:ea typeface="楷体_GB2312" panose="02010609030101010101" pitchFamily="49" charset="-122"/>
                    </a:defRPr>
                  </a:lvl3pPr>
                  <a:lvl4pPr marL="1600200" indent="-228600">
                    <a:defRPr kumimoji="1" sz="2400">
                      <a:solidFill>
                        <a:schemeClr val="tx2"/>
                      </a:solidFill>
                      <a:latin typeface="Times New Roman" panose="02020603050405020304" pitchFamily="18" charset="0"/>
                      <a:ea typeface="楷体_GB2312" panose="02010609030101010101" pitchFamily="49" charset="-122"/>
                    </a:defRPr>
                  </a:lvl4pPr>
                  <a:lvl5pPr marL="2057400" indent="-228600">
                    <a:defRPr kumimoji="1" sz="2400">
                      <a:solidFill>
                        <a:schemeClr val="tx2"/>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9pPr>
                </a:lstStyle>
                <a:p>
                  <a:pPr marL="0" marR="0" lvl="0" indent="0" algn="ctr" defTabSz="609539" eaLnBrk="1" fontAlgn="auto" latinLnBrk="0" hangingPunct="1">
                    <a:lnSpc>
                      <a:spcPct val="100000"/>
                    </a:lnSpc>
                    <a:spcBef>
                      <a:spcPts val="0"/>
                    </a:spcBef>
                    <a:spcAft>
                      <a:spcPts val="0"/>
                    </a:spcAft>
                    <a:buClrTx/>
                    <a:buSzTx/>
                    <a:buFontTx/>
                    <a:buNone/>
                    <a:tabLst/>
                    <a:defRPr/>
                  </a:pPr>
                  <a:r>
                    <a:rPr kumimoji="1" lang="en-US" altLang="zh-CN" sz="2000" b="1" i="1" u="none" strike="noStrike" kern="0" cap="none" spc="0" normalizeH="0" baseline="0" noProof="0">
                      <a:ln>
                        <a:noFill/>
                      </a:ln>
                      <a:solidFill>
                        <a:prstClr val="black"/>
                      </a:solidFill>
                      <a:effectLst/>
                      <a:uLnTx/>
                      <a:uFillTx/>
                      <a:latin typeface="Times New Roman" panose="02020603050405020304" pitchFamily="18" charset="0"/>
                      <a:ea typeface="楷体_GB2312" panose="02010609030101010101" pitchFamily="49" charset="-122"/>
                    </a:rPr>
                    <a:t>x</a:t>
                  </a:r>
                  <a:endParaRPr kumimoji="1"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楷体_GB2312" panose="02010609030101010101" pitchFamily="49" charset="-122"/>
                  </a:endParaRPr>
                </a:p>
              </p:txBody>
            </p:sp>
            <p:sp>
              <p:nvSpPr>
                <p:cNvPr id="37" name="Text Box 43"/>
                <p:cNvSpPr txBox="1">
                  <a:spLocks noChangeArrowheads="1"/>
                </p:cNvSpPr>
                <p:nvPr/>
              </p:nvSpPr>
              <p:spPr bwMode="auto">
                <a:xfrm>
                  <a:off x="3264" y="166"/>
                  <a:ext cx="28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a:solidFill>
                        <a:schemeClr val="tx2"/>
                      </a:solidFill>
                      <a:latin typeface="Times New Roman" panose="02020603050405020304" pitchFamily="18" charset="0"/>
                      <a:ea typeface="楷体_GB2312" panose="02010609030101010101" pitchFamily="49" charset="-122"/>
                    </a:defRPr>
                  </a:lvl1pPr>
                  <a:lvl2pPr marL="742950" indent="-285750">
                    <a:defRPr kumimoji="1" sz="2400">
                      <a:solidFill>
                        <a:schemeClr val="tx2"/>
                      </a:solidFill>
                      <a:latin typeface="Times New Roman" panose="02020603050405020304" pitchFamily="18" charset="0"/>
                      <a:ea typeface="楷体_GB2312" panose="02010609030101010101" pitchFamily="49" charset="-122"/>
                    </a:defRPr>
                  </a:lvl2pPr>
                  <a:lvl3pPr marL="1143000" indent="-228600">
                    <a:defRPr kumimoji="1" sz="2400">
                      <a:solidFill>
                        <a:schemeClr val="tx2"/>
                      </a:solidFill>
                      <a:latin typeface="Times New Roman" panose="02020603050405020304" pitchFamily="18" charset="0"/>
                      <a:ea typeface="楷体_GB2312" panose="02010609030101010101" pitchFamily="49" charset="-122"/>
                    </a:defRPr>
                  </a:lvl3pPr>
                  <a:lvl4pPr marL="1600200" indent="-228600">
                    <a:defRPr kumimoji="1" sz="2400">
                      <a:solidFill>
                        <a:schemeClr val="tx2"/>
                      </a:solidFill>
                      <a:latin typeface="Times New Roman" panose="02020603050405020304" pitchFamily="18" charset="0"/>
                      <a:ea typeface="楷体_GB2312" panose="02010609030101010101" pitchFamily="49" charset="-122"/>
                    </a:defRPr>
                  </a:lvl4pPr>
                  <a:lvl5pPr marL="2057400" indent="-228600">
                    <a:defRPr kumimoji="1" sz="2400">
                      <a:solidFill>
                        <a:schemeClr val="tx2"/>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9pPr>
                </a:lstStyle>
                <a:p>
                  <a:pPr marL="0" marR="0" lvl="0" indent="0" algn="r" defTabSz="609539" eaLnBrk="1" fontAlgn="auto" latinLnBrk="0" hangingPunct="1">
                    <a:lnSpc>
                      <a:spcPct val="100000"/>
                    </a:lnSpc>
                    <a:spcBef>
                      <a:spcPts val="0"/>
                    </a:spcBef>
                    <a:spcAft>
                      <a:spcPts val="0"/>
                    </a:spcAft>
                    <a:buClrTx/>
                    <a:buSzTx/>
                    <a:buFontTx/>
                    <a:buNone/>
                    <a:tabLst/>
                    <a:defRPr/>
                  </a:pPr>
                  <a:r>
                    <a:rPr kumimoji="1" lang="en-US" altLang="zh-CN" sz="2000" b="1" i="1" u="none" strike="noStrike" kern="0" cap="none" spc="0" normalizeH="0" baseline="0" noProof="0" dirty="0">
                      <a:ln>
                        <a:noFill/>
                      </a:ln>
                      <a:solidFill>
                        <a:prstClr val="black"/>
                      </a:solidFill>
                      <a:effectLst/>
                      <a:uLnTx/>
                      <a:uFillTx/>
                      <a:latin typeface="Times New Roman" panose="02020603050405020304" pitchFamily="18" charset="0"/>
                      <a:ea typeface="楷体_GB2312" panose="02010609030101010101" pitchFamily="49" charset="-122"/>
                    </a:rPr>
                    <a:t>z</a:t>
                  </a:r>
                  <a:r>
                    <a:rPr kumimoji="1" lang="en-US" altLang="zh-CN" sz="2000" b="1" i="0" u="none" strike="noStrike" kern="0" cap="none" spc="0" normalizeH="0" baseline="0" noProof="0" dirty="0">
                      <a:ln>
                        <a:noFill/>
                      </a:ln>
                      <a:solidFill>
                        <a:prstClr val="black"/>
                      </a:solidFill>
                      <a:effectLst/>
                      <a:uLnTx/>
                      <a:uFillTx/>
                      <a:latin typeface="Times New Roman" panose="02020603050405020304" pitchFamily="18" charset="0"/>
                      <a:ea typeface="楷体_GB2312" panose="02010609030101010101" pitchFamily="49" charset="-122"/>
                    </a:rPr>
                    <a:t> </a:t>
                  </a:r>
                  <a:endParaRPr kumimoji="1"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楷体_GB2312" panose="02010609030101010101" pitchFamily="49" charset="-122"/>
                  </a:endParaRPr>
                </a:p>
              </p:txBody>
            </p:sp>
            <p:sp>
              <p:nvSpPr>
                <p:cNvPr id="38" name="Text Box 44"/>
                <p:cNvSpPr txBox="1">
                  <a:spLocks noChangeArrowheads="1"/>
                </p:cNvSpPr>
                <p:nvPr/>
              </p:nvSpPr>
              <p:spPr bwMode="auto">
                <a:xfrm>
                  <a:off x="4992" y="2645"/>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a:solidFill>
                        <a:schemeClr val="tx2"/>
                      </a:solidFill>
                      <a:latin typeface="Times New Roman" panose="02020603050405020304" pitchFamily="18" charset="0"/>
                      <a:ea typeface="楷体_GB2312" panose="02010609030101010101" pitchFamily="49" charset="-122"/>
                    </a:defRPr>
                  </a:lvl1pPr>
                  <a:lvl2pPr marL="742950" indent="-285750">
                    <a:defRPr kumimoji="1" sz="2400">
                      <a:solidFill>
                        <a:schemeClr val="tx2"/>
                      </a:solidFill>
                      <a:latin typeface="Times New Roman" panose="02020603050405020304" pitchFamily="18" charset="0"/>
                      <a:ea typeface="楷体_GB2312" panose="02010609030101010101" pitchFamily="49" charset="-122"/>
                    </a:defRPr>
                  </a:lvl2pPr>
                  <a:lvl3pPr marL="1143000" indent="-228600">
                    <a:defRPr kumimoji="1" sz="2400">
                      <a:solidFill>
                        <a:schemeClr val="tx2"/>
                      </a:solidFill>
                      <a:latin typeface="Times New Roman" panose="02020603050405020304" pitchFamily="18" charset="0"/>
                      <a:ea typeface="楷体_GB2312" panose="02010609030101010101" pitchFamily="49" charset="-122"/>
                    </a:defRPr>
                  </a:lvl3pPr>
                  <a:lvl4pPr marL="1600200" indent="-228600">
                    <a:defRPr kumimoji="1" sz="2400">
                      <a:solidFill>
                        <a:schemeClr val="tx2"/>
                      </a:solidFill>
                      <a:latin typeface="Times New Roman" panose="02020603050405020304" pitchFamily="18" charset="0"/>
                      <a:ea typeface="楷体_GB2312" panose="02010609030101010101" pitchFamily="49" charset="-122"/>
                    </a:defRPr>
                  </a:lvl4pPr>
                  <a:lvl5pPr marL="2057400" indent="-228600">
                    <a:defRPr kumimoji="1" sz="2400">
                      <a:solidFill>
                        <a:schemeClr val="tx2"/>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9pPr>
                </a:lstStyle>
                <a:p>
                  <a:pPr marL="0" marR="0" lvl="0" indent="0" defTabSz="609539" eaLnBrk="1" fontAlgn="auto" latinLnBrk="0" hangingPunct="1">
                    <a:lnSpc>
                      <a:spcPct val="100000"/>
                    </a:lnSpc>
                    <a:spcBef>
                      <a:spcPts val="0"/>
                    </a:spcBef>
                    <a:spcAft>
                      <a:spcPts val="0"/>
                    </a:spcAft>
                    <a:buClrTx/>
                    <a:buSzTx/>
                    <a:buFontTx/>
                    <a:buNone/>
                    <a:tabLst/>
                    <a:defRPr/>
                  </a:pPr>
                  <a:r>
                    <a:rPr kumimoji="1" lang="en-US" altLang="zh-CN" sz="2000" b="1" i="1" u="none" strike="noStrike" kern="0" cap="none" spc="0" normalizeH="0" baseline="0" noProof="0">
                      <a:ln>
                        <a:noFill/>
                      </a:ln>
                      <a:solidFill>
                        <a:prstClr val="black"/>
                      </a:solidFill>
                      <a:effectLst/>
                      <a:uLnTx/>
                      <a:uFillTx/>
                      <a:latin typeface="Times New Roman" panose="02020603050405020304" pitchFamily="18" charset="0"/>
                      <a:ea typeface="楷体_GB2312" panose="02010609030101010101" pitchFamily="49" charset="-122"/>
                    </a:rPr>
                    <a:t>y</a:t>
                  </a:r>
                  <a:endParaRPr kumimoji="1"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楷体_GB2312" panose="02010609030101010101" pitchFamily="49" charset="-122"/>
                  </a:endParaRPr>
                </a:p>
              </p:txBody>
            </p:sp>
            <p:sp>
              <p:nvSpPr>
                <p:cNvPr id="39" name="Line 45"/>
                <p:cNvSpPr>
                  <a:spLocks noChangeShapeType="1"/>
                </p:cNvSpPr>
                <p:nvPr/>
              </p:nvSpPr>
              <p:spPr bwMode="auto">
                <a:xfrm flipV="1">
                  <a:off x="3552" y="240"/>
                  <a:ext cx="0" cy="1728"/>
                </a:xfrm>
                <a:prstGeom prst="line">
                  <a:avLst/>
                </a:prstGeom>
                <a:noFill/>
                <a:ln w="38100" cap="rnd">
                  <a:solidFill>
                    <a:sysClr val="windowText" lastClr="0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Arial"/>
                    <a:ea typeface="微软雅黑"/>
                  </a:endParaRPr>
                </a:p>
              </p:txBody>
            </p:sp>
            <p:sp>
              <p:nvSpPr>
                <p:cNvPr id="40" name="Freeform 46"/>
                <p:cNvSpPr>
                  <a:spLocks/>
                </p:cNvSpPr>
                <p:nvPr/>
              </p:nvSpPr>
              <p:spPr bwMode="auto">
                <a:xfrm>
                  <a:off x="1489" y="1958"/>
                  <a:ext cx="2056" cy="1386"/>
                </a:xfrm>
                <a:custGeom>
                  <a:avLst/>
                  <a:gdLst>
                    <a:gd name="T0" fmla="*/ 2056 w 2056"/>
                    <a:gd name="T1" fmla="*/ 0 h 1386"/>
                    <a:gd name="T2" fmla="*/ 0 w 2056"/>
                    <a:gd name="T3" fmla="*/ 1386 h 1386"/>
                    <a:gd name="T4" fmla="*/ 0 60000 65536"/>
                    <a:gd name="T5" fmla="*/ 0 60000 65536"/>
                  </a:gdLst>
                  <a:ahLst/>
                  <a:cxnLst>
                    <a:cxn ang="T4">
                      <a:pos x="T0" y="T1"/>
                    </a:cxn>
                    <a:cxn ang="T5">
                      <a:pos x="T2" y="T3"/>
                    </a:cxn>
                  </a:cxnLst>
                  <a:rect l="0" t="0" r="r" b="b"/>
                  <a:pathLst>
                    <a:path w="2056" h="1386">
                      <a:moveTo>
                        <a:pt x="2056" y="0"/>
                      </a:moveTo>
                      <a:lnTo>
                        <a:pt x="0" y="1386"/>
                      </a:lnTo>
                    </a:path>
                  </a:pathLst>
                </a:custGeom>
                <a:noFill/>
                <a:ln w="38100" cap="rnd">
                  <a:solidFill>
                    <a:sysClr val="windowText" lastClr="000000"/>
                  </a:solidFill>
                  <a:prstDash val="sysDot"/>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Arial"/>
                    <a:ea typeface="微软雅黑"/>
                  </a:endParaRPr>
                </a:p>
              </p:txBody>
            </p:sp>
            <p:grpSp>
              <p:nvGrpSpPr>
                <p:cNvPr id="41" name="Group 47"/>
                <p:cNvGrpSpPr>
                  <a:grpSpLocks/>
                </p:cNvGrpSpPr>
                <p:nvPr/>
              </p:nvGrpSpPr>
              <p:grpSpPr bwMode="auto">
                <a:xfrm>
                  <a:off x="3552" y="1968"/>
                  <a:ext cx="1440" cy="829"/>
                  <a:chOff x="3552" y="1968"/>
                  <a:chExt cx="1440" cy="829"/>
                </a:xfrm>
              </p:grpSpPr>
              <p:sp>
                <p:nvSpPr>
                  <p:cNvPr id="43" name="Line 48"/>
                  <p:cNvSpPr>
                    <a:spLocks noChangeShapeType="1"/>
                  </p:cNvSpPr>
                  <p:nvPr/>
                </p:nvSpPr>
                <p:spPr bwMode="auto">
                  <a:xfrm>
                    <a:off x="3552" y="1968"/>
                    <a:ext cx="336" cy="194"/>
                  </a:xfrm>
                  <a:prstGeom prst="line">
                    <a:avLst/>
                  </a:prstGeom>
                  <a:noFill/>
                  <a:ln w="38100" cap="rnd">
                    <a:solidFill>
                      <a:sysClr val="windowText" lastClr="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Arial"/>
                      <a:ea typeface="微软雅黑"/>
                    </a:endParaRPr>
                  </a:p>
                </p:txBody>
              </p:sp>
              <p:sp>
                <p:nvSpPr>
                  <p:cNvPr id="44" name="Line 49"/>
                  <p:cNvSpPr>
                    <a:spLocks noChangeShapeType="1"/>
                  </p:cNvSpPr>
                  <p:nvPr/>
                </p:nvSpPr>
                <p:spPr bwMode="auto">
                  <a:xfrm>
                    <a:off x="3888" y="2160"/>
                    <a:ext cx="1104" cy="637"/>
                  </a:xfrm>
                  <a:prstGeom prst="line">
                    <a:avLst/>
                  </a:prstGeom>
                  <a:noFill/>
                  <a:ln w="38100" cap="rnd">
                    <a:solidFill>
                      <a:sysClr val="windowText" lastClr="0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Arial"/>
                      <a:ea typeface="微软雅黑"/>
                    </a:endParaRPr>
                  </a:p>
                </p:txBody>
              </p:sp>
            </p:grpSp>
            <p:sp>
              <p:nvSpPr>
                <p:cNvPr id="42" name="Text Box 50"/>
                <p:cNvSpPr txBox="1">
                  <a:spLocks noChangeArrowheads="1"/>
                </p:cNvSpPr>
                <p:nvPr/>
              </p:nvSpPr>
              <p:spPr bwMode="auto">
                <a:xfrm>
                  <a:off x="3463" y="1940"/>
                  <a:ext cx="2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a:solidFill>
                        <a:schemeClr val="tx2"/>
                      </a:solidFill>
                      <a:latin typeface="Times New Roman" panose="02020603050405020304" pitchFamily="18" charset="0"/>
                      <a:ea typeface="楷体_GB2312" panose="02010609030101010101" pitchFamily="49" charset="-122"/>
                    </a:defRPr>
                  </a:lvl1pPr>
                  <a:lvl2pPr marL="742950" indent="-285750">
                    <a:defRPr kumimoji="1" sz="2400">
                      <a:solidFill>
                        <a:schemeClr val="tx2"/>
                      </a:solidFill>
                      <a:latin typeface="Times New Roman" panose="02020603050405020304" pitchFamily="18" charset="0"/>
                      <a:ea typeface="楷体_GB2312" panose="02010609030101010101" pitchFamily="49" charset="-122"/>
                    </a:defRPr>
                  </a:lvl2pPr>
                  <a:lvl3pPr marL="1143000" indent="-228600">
                    <a:defRPr kumimoji="1" sz="2400">
                      <a:solidFill>
                        <a:schemeClr val="tx2"/>
                      </a:solidFill>
                      <a:latin typeface="Times New Roman" panose="02020603050405020304" pitchFamily="18" charset="0"/>
                      <a:ea typeface="楷体_GB2312" panose="02010609030101010101" pitchFamily="49" charset="-122"/>
                    </a:defRPr>
                  </a:lvl3pPr>
                  <a:lvl4pPr marL="1600200" indent="-228600">
                    <a:defRPr kumimoji="1" sz="2400">
                      <a:solidFill>
                        <a:schemeClr val="tx2"/>
                      </a:solidFill>
                      <a:latin typeface="Times New Roman" panose="02020603050405020304" pitchFamily="18" charset="0"/>
                      <a:ea typeface="楷体_GB2312" panose="02010609030101010101" pitchFamily="49" charset="-122"/>
                    </a:defRPr>
                  </a:lvl4pPr>
                  <a:lvl5pPr marL="2057400" indent="-228600">
                    <a:defRPr kumimoji="1" sz="2400">
                      <a:solidFill>
                        <a:schemeClr val="tx2"/>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9pPr>
                </a:lstStyle>
                <a:p>
                  <a:pPr marL="0" marR="0" lvl="0" indent="0" defTabSz="609539" eaLnBrk="1" fontAlgn="auto" latinLnBrk="0" hangingPunct="1">
                    <a:lnSpc>
                      <a:spcPct val="100000"/>
                    </a:lnSpc>
                    <a:spcBef>
                      <a:spcPts val="0"/>
                    </a:spcBef>
                    <a:spcAft>
                      <a:spcPts val="0"/>
                    </a:spcAft>
                    <a:buClrTx/>
                    <a:buSzTx/>
                    <a:buFontTx/>
                    <a:buNone/>
                    <a:tabLst/>
                    <a:defRPr/>
                  </a:pPr>
                  <a:r>
                    <a:rPr kumimoji="1" lang="en-US" altLang="zh-CN" sz="1800" b="0" i="1" u="none" strike="noStrike" kern="0" cap="none" spc="0" normalizeH="0" baseline="0" noProof="0">
                      <a:ln>
                        <a:noFill/>
                      </a:ln>
                      <a:solidFill>
                        <a:prstClr val="black"/>
                      </a:solidFill>
                      <a:effectLst/>
                      <a:uLnTx/>
                      <a:uFillTx/>
                      <a:latin typeface="Times New Roman" panose="02020603050405020304" pitchFamily="18" charset="0"/>
                      <a:ea typeface="楷体_GB2312" panose="02010609030101010101" pitchFamily="49" charset="-122"/>
                    </a:rPr>
                    <a:t>0</a:t>
                  </a:r>
                  <a:endParaRPr kumimoji="1"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楷体_GB2312" panose="02010609030101010101" pitchFamily="49" charset="-122"/>
                  </a:endParaRPr>
                </a:p>
              </p:txBody>
            </p:sp>
          </p:grpSp>
        </p:grpSp>
        <p:sp>
          <p:nvSpPr>
            <p:cNvPr id="45" name="Line 4"/>
            <p:cNvSpPr>
              <a:spLocks noChangeShapeType="1"/>
            </p:cNvSpPr>
            <p:nvPr/>
          </p:nvSpPr>
          <p:spPr bwMode="auto">
            <a:xfrm rot="631610" flipV="1">
              <a:off x="8042073" y="4476170"/>
              <a:ext cx="2301412" cy="2405110"/>
            </a:xfrm>
            <a:prstGeom prst="line">
              <a:avLst/>
            </a:prstGeom>
            <a:noFill/>
            <a:ln w="38100">
              <a:solidFill>
                <a:srgbClr val="1964B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9539" fontAlgn="auto">
                <a:spcBef>
                  <a:spcPts val="0"/>
                </a:spcBef>
                <a:spcAft>
                  <a:spcPts val="0"/>
                </a:spcAft>
              </a:pPr>
              <a:endParaRPr lang="zh-CN" altLang="en-US" sz="2400">
                <a:solidFill>
                  <a:prstClr val="black"/>
                </a:solidFill>
                <a:latin typeface="Arial"/>
                <a:ea typeface="微软雅黑"/>
              </a:endParaRPr>
            </a:p>
          </p:txBody>
        </p:sp>
      </p:grpSp>
      <mc:AlternateContent xmlns:mc="http://schemas.openxmlformats.org/markup-compatibility/2006" xmlns:a14="http://schemas.microsoft.com/office/drawing/2010/main">
        <mc:Choice Requires="a14">
          <p:sp>
            <p:nvSpPr>
              <p:cNvPr id="47" name="矩形 46"/>
              <p:cNvSpPr/>
              <p:nvPr/>
            </p:nvSpPr>
            <p:spPr>
              <a:xfrm>
                <a:off x="2138149" y="3267984"/>
                <a:ext cx="1911292"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b="0" i="1" smtClean="0">
                              <a:solidFill>
                                <a:prstClr val="black"/>
                              </a:solidFill>
                              <a:latin typeface="Cambria Math" panose="02040503050406030204" pitchFamily="18" charset="0"/>
                            </a:rPr>
                          </m:ctrlPr>
                        </m:dPr>
                        <m:e>
                          <m:eqArr>
                            <m:eqArrPr>
                              <m:ctrlPr>
                                <a:rPr lang="en-US" altLang="zh-CN" sz="2400" i="1">
                                  <a:solidFill>
                                    <a:prstClr val="black"/>
                                  </a:solidFill>
                                  <a:latin typeface="Cambria Math" panose="02040503050406030204" pitchFamily="18" charset="0"/>
                                </a:rPr>
                              </m:ctrlPr>
                            </m:eqArrPr>
                            <m:e>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a:rPr lang="zh-CN" altLang="en-US" sz="2400" i="1" smtClean="0">
                                  <a:solidFill>
                                    <a:prstClr val="black"/>
                                  </a:solidFill>
                                  <a:latin typeface="Cambria Math" panose="02040503050406030204" pitchFamily="18" charset="0"/>
                                </a:rPr>
                                <m:t>𝜑</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e>
                            <m:e>
                              <m:r>
                                <a:rPr lang="en-US" altLang="zh-CN" sz="2400" b="0" i="1" smtClean="0">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0</m:t>
                                  </m:r>
                                </m:sub>
                              </m:sSub>
                            </m:e>
                          </m:eqArr>
                        </m:e>
                      </m:d>
                    </m:oMath>
                  </m:oMathPara>
                </a14:m>
                <a:endParaRPr lang="zh-CN" altLang="en-US" dirty="0"/>
              </a:p>
            </p:txBody>
          </p:sp>
        </mc:Choice>
        <mc:Fallback xmlns="">
          <p:sp>
            <p:nvSpPr>
              <p:cNvPr id="47" name="矩形 46"/>
              <p:cNvSpPr>
                <a:spLocks noRot="1" noChangeAspect="1" noMove="1" noResize="1" noEditPoints="1" noAdjustHandles="1" noChangeArrowheads="1" noChangeShapeType="1" noTextEdit="1"/>
              </p:cNvSpPr>
              <p:nvPr/>
            </p:nvSpPr>
            <p:spPr>
              <a:xfrm>
                <a:off x="2138149" y="3267984"/>
                <a:ext cx="1911292" cy="91614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4142588" y="3466629"/>
                <a:ext cx="405797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i="1" smtClean="0">
                          <a:solidFill>
                            <a:prstClr val="black"/>
                          </a:solidFill>
                          <a:latin typeface="Cambria Math" panose="02040503050406030204" pitchFamily="18" charset="0"/>
                        </a:rPr>
                        <m:t>𝐹</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b="0" i="1" smtClean="0">
                          <a:solidFill>
                            <a:prstClr val="black"/>
                          </a:solidFill>
                          <a:latin typeface="Cambria Math" panose="02040503050406030204" pitchFamily="18" charset="0"/>
                        </a:rPr>
                        <m:t>=</m:t>
                      </m:r>
                      <m:r>
                        <a:rPr lang="zh-CN" altLang="en-US" sz="2400" b="0" i="1" smtClean="0">
                          <a:solidFill>
                            <a:prstClr val="black"/>
                          </a:solidFill>
                          <a:latin typeface="Cambria Math" panose="02040503050406030204" pitchFamily="18" charset="0"/>
                        </a:rPr>
                        <m:t>𝜑</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b="0" i="1" smtClean="0">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0</m:t>
                          </m:r>
                        </m:sub>
                      </m:sSub>
                      <m:r>
                        <a:rPr lang="en-US" altLang="zh-CN" sz="2400" b="0" i="1" smtClean="0">
                          <a:solidFill>
                            <a:prstClr val="black"/>
                          </a:solidFill>
                          <a:latin typeface="Cambria Math" panose="02040503050406030204" pitchFamily="18" charset="0"/>
                        </a:rPr>
                        <m:t>=0</m:t>
                      </m:r>
                    </m:oMath>
                  </m:oMathPara>
                </a14:m>
                <a:endParaRPr lang="zh-CN" altLang="en-US" sz="2400" dirty="0"/>
              </a:p>
            </p:txBody>
          </p:sp>
        </mc:Choice>
        <mc:Fallback xmlns="">
          <p:sp>
            <p:nvSpPr>
              <p:cNvPr id="48" name="矩形 47"/>
              <p:cNvSpPr>
                <a:spLocks noRot="1" noChangeAspect="1" noMove="1" noResize="1" noEditPoints="1" noAdjustHandles="1" noChangeArrowheads="1" noChangeShapeType="1" noTextEdit="1"/>
              </p:cNvSpPr>
              <p:nvPr/>
            </p:nvSpPr>
            <p:spPr>
              <a:xfrm>
                <a:off x="4142588" y="3466629"/>
                <a:ext cx="4057970" cy="461665"/>
              </a:xfrm>
              <a:prstGeom prst="rect">
                <a:avLst/>
              </a:prstGeom>
              <a:blipFill>
                <a:blip r:embed="rId9"/>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2303713" y="4286180"/>
                <a:ext cx="3866956" cy="490840"/>
              </a:xfrm>
              <a:prstGeom prst="rect">
                <a:avLst/>
              </a:prstGeom>
            </p:spPr>
            <p:txBody>
              <a:bodyPr wrap="none">
                <a:spAutoFit/>
              </a:bodyPr>
              <a:lstStyle/>
              <a:p>
                <a14:m>
                  <m:oMath xmlns:m="http://schemas.openxmlformats.org/officeDocument/2006/math">
                    <m:sSub>
                      <m:sSubPr>
                        <m:ctrlPr>
                          <a:rPr lang="en-US" altLang="zh-CN" sz="2400" i="1" smtClean="0">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𝐹</m:t>
                        </m:r>
                      </m:e>
                      <m:sub>
                        <m:r>
                          <a:rPr lang="en-US" altLang="zh-CN" sz="2400" i="1">
                            <a:solidFill>
                              <a:prstClr val="black"/>
                            </a:solidFill>
                            <a:latin typeface="Cambria Math" panose="02040503050406030204" pitchFamily="18" charset="0"/>
                          </a:rPr>
                          <m:t>𝑦</m:t>
                        </m:r>
                      </m:sub>
                    </m:sSub>
                    <m:d>
                      <m:dPr>
                        <m:ctrlPr>
                          <a:rPr lang="zh-CN" altLang="en-US"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e>
                    </m:d>
                    <m:r>
                      <a:rPr lang="en-US" altLang="zh-CN" sz="2400" b="0" i="1" smtClean="0">
                        <a:solidFill>
                          <a:prstClr val="black"/>
                        </a:solidFill>
                        <a:latin typeface="Cambria Math" panose="02040503050406030204" pitchFamily="18" charset="0"/>
                      </a:rPr>
                      <m:t>=0</m:t>
                    </m:r>
                  </m:oMath>
                </a14:m>
                <a:r>
                  <a:rPr lang="zh-CN" altLang="en-US" sz="2400" dirty="0" smtClean="0"/>
                  <a:t>可能会怎样？</a:t>
                </a:r>
                <a:endParaRPr lang="zh-CN" altLang="en-US" sz="2400" dirty="0"/>
              </a:p>
            </p:txBody>
          </p:sp>
        </mc:Choice>
        <mc:Fallback xmlns="">
          <p:sp>
            <p:nvSpPr>
              <p:cNvPr id="49" name="矩形 48"/>
              <p:cNvSpPr>
                <a:spLocks noRot="1" noChangeAspect="1" noMove="1" noResize="1" noEditPoints="1" noAdjustHandles="1" noChangeArrowheads="1" noChangeShapeType="1" noTextEdit="1"/>
              </p:cNvSpPr>
              <p:nvPr/>
            </p:nvSpPr>
            <p:spPr>
              <a:xfrm>
                <a:off x="2303713" y="4286180"/>
                <a:ext cx="3866956" cy="490840"/>
              </a:xfrm>
              <a:prstGeom prst="rect">
                <a:avLst/>
              </a:prstGeom>
              <a:blipFill>
                <a:blip r:embed="rId10"/>
                <a:stretch>
                  <a:fillRect l="-473" t="-13580" r="-1420" b="-172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2294855" y="4833270"/>
                <a:ext cx="17581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prstClr val="black"/>
                          </a:solidFill>
                          <a:latin typeface="Cambria Math" panose="02040503050406030204" pitchFamily="18" charset="0"/>
                        </a:rPr>
                        <m:t>𝐹</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0</m:t>
                      </m:r>
                    </m:oMath>
                  </m:oMathPara>
                </a14:m>
                <a:endParaRPr lang="zh-CN" altLang="en-US" dirty="0"/>
              </a:p>
            </p:txBody>
          </p:sp>
        </mc:Choice>
        <mc:Fallback xmlns="">
          <p:sp>
            <p:nvSpPr>
              <p:cNvPr id="50" name="矩形 49"/>
              <p:cNvSpPr>
                <a:spLocks noRot="1" noChangeAspect="1" noMove="1" noResize="1" noEditPoints="1" noAdjustHandles="1" noChangeArrowheads="1" noChangeShapeType="1" noTextEdit="1"/>
              </p:cNvSpPr>
              <p:nvPr/>
            </p:nvSpPr>
            <p:spPr>
              <a:xfrm>
                <a:off x="2294855" y="4833270"/>
                <a:ext cx="1758174" cy="461665"/>
              </a:xfrm>
              <a:prstGeom prst="rect">
                <a:avLst/>
              </a:prstGeom>
              <a:blipFill>
                <a:blip r:embed="rId11"/>
                <a:stretch>
                  <a:fillRect b="-118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4142588" y="4833270"/>
                <a:ext cx="2287678" cy="461665"/>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2400" i="1" smtClean="0">
                          <a:solidFill>
                            <a:prstClr val="black"/>
                          </a:solidFill>
                          <a:latin typeface="Cambria Math" panose="02040503050406030204" pitchFamily="18" charset="0"/>
                          <a:ea typeface="Cambria Math" panose="02040503050406030204" pitchFamily="18" charset="0"/>
                        </a:rPr>
                        <m:t>⇒</m:t>
                      </m:r>
                      <m:r>
                        <m:rPr>
                          <m:sty m:val="p"/>
                        </m:rPr>
                        <a:rPr lang="en-US" altLang="zh-CN" sz="2400" b="0" i="0" smtClean="0">
                          <a:solidFill>
                            <a:prstClr val="black"/>
                          </a:solidFill>
                          <a:latin typeface="Cambria Math" panose="02040503050406030204" pitchFamily="18" charset="0"/>
                          <a:ea typeface="Cambria Math" panose="02040503050406030204" pitchFamily="18" charset="0"/>
                        </a:rPr>
                        <m:t>d</m:t>
                      </m:r>
                      <m:r>
                        <a:rPr lang="en-US" altLang="zh-CN" sz="2400" i="1">
                          <a:solidFill>
                            <a:prstClr val="black"/>
                          </a:solidFill>
                          <a:latin typeface="Cambria Math" panose="02040503050406030204" pitchFamily="18" charset="0"/>
                        </a:rPr>
                        <m:t>𝐹</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i="1">
                          <a:solidFill>
                            <a:prstClr val="black"/>
                          </a:solidFill>
                          <a:latin typeface="Cambria Math" panose="02040503050406030204" pitchFamily="18" charset="0"/>
                        </a:rPr>
                        <m:t>=0</m:t>
                      </m:r>
                    </m:oMath>
                  </m:oMathPara>
                </a14:m>
                <a:endParaRPr lang="zh-CN" altLang="en-US" dirty="0">
                  <a:solidFill>
                    <a:prstClr val="black"/>
                  </a:solidFill>
                </a:endParaRPr>
              </a:p>
            </p:txBody>
          </p:sp>
        </mc:Choice>
        <mc:Fallback xmlns="">
          <p:sp>
            <p:nvSpPr>
              <p:cNvPr id="51" name="矩形 50"/>
              <p:cNvSpPr>
                <a:spLocks noRot="1" noChangeAspect="1" noMove="1" noResize="1" noEditPoints="1" noAdjustHandles="1" noChangeArrowheads="1" noChangeShapeType="1" noTextEdit="1"/>
              </p:cNvSpPr>
              <p:nvPr/>
            </p:nvSpPr>
            <p:spPr>
              <a:xfrm>
                <a:off x="4142588" y="4833270"/>
                <a:ext cx="2287678" cy="461665"/>
              </a:xfrm>
              <a:prstGeom prst="rect">
                <a:avLst/>
              </a:prstGeom>
              <a:blipFill>
                <a:blip r:embed="rId12"/>
                <a:stretch>
                  <a:fillRect b="-118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2303713" y="5537461"/>
                <a:ext cx="2813655" cy="49084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2400" i="1" smtClean="0">
                          <a:solidFill>
                            <a:prstClr val="black"/>
                          </a:solidFill>
                          <a:latin typeface="Cambria Math" panose="02040503050406030204" pitchFamily="18" charset="0"/>
                          <a:ea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zh-CN" altLang="en-US" sz="2400" i="1">
                              <a:solidFill>
                                <a:srgbClr val="0000FF"/>
                              </a:solidFill>
                              <a:latin typeface="Cambria Math" panose="02040503050406030204" pitchFamily="18" charset="0"/>
                            </a:rPr>
                            <m:t>𝑥</m:t>
                          </m:r>
                        </m:sub>
                      </m:sSub>
                      <m:r>
                        <m:rPr>
                          <m:sty m:val="p"/>
                        </m:rPr>
                        <a:rPr lang="en-US" altLang="zh-CN" sz="2400" b="0" i="0" smtClean="0">
                          <a:solidFill>
                            <a:prstClr val="black"/>
                          </a:solidFill>
                          <a:latin typeface="Cambria Math" panose="02040503050406030204" pitchFamily="18" charset="0"/>
                          <a:ea typeface="Cambria Math" panose="02040503050406030204" pitchFamily="18" charset="0"/>
                        </a:rPr>
                        <m:t>d</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zh-CN" altLang="en-US" sz="2400" i="1">
                              <a:solidFill>
                                <a:srgbClr val="0000FF"/>
                              </a:solidFill>
                              <a:latin typeface="Cambria Math" panose="02040503050406030204" pitchFamily="18" charset="0"/>
                            </a:rPr>
                            <m:t>𝑦</m:t>
                          </m:r>
                        </m:sub>
                      </m:sSub>
                      <m:r>
                        <m:rPr>
                          <m:sty m:val="p"/>
                        </m:rPr>
                        <a:rPr lang="en-US" altLang="zh-CN" sz="2400">
                          <a:solidFill>
                            <a:prstClr val="black"/>
                          </a:solidFill>
                          <a:latin typeface="Cambria Math" panose="02040503050406030204" pitchFamily="18" charset="0"/>
                          <a:ea typeface="Cambria Math" panose="02040503050406030204" pitchFamily="18" charset="0"/>
                        </a:rPr>
                        <m:t>d</m:t>
                      </m:r>
                      <m:r>
                        <a:rPr lang="en-US" altLang="zh-CN" sz="2400" b="0" i="1" smtClean="0">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=0</m:t>
                      </m:r>
                    </m:oMath>
                  </m:oMathPara>
                </a14:m>
                <a:endParaRPr lang="zh-CN" altLang="en-US" dirty="0">
                  <a:solidFill>
                    <a:prstClr val="black"/>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2303713" y="5537461"/>
                <a:ext cx="2813655" cy="490840"/>
              </a:xfrm>
              <a:prstGeom prst="rect">
                <a:avLst/>
              </a:prstGeom>
              <a:blipFill>
                <a:blip r:embed="rId13"/>
                <a:stretch>
                  <a:fillRect b="-61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5317601" y="5424385"/>
                <a:ext cx="1968809" cy="716991"/>
              </a:xfrm>
              <a:prstGeom prst="rect">
                <a:avLst/>
              </a:prstGeom>
            </p:spPr>
            <p:txBody>
              <a:bodyPr wrap="none">
                <a:spAutoFit/>
              </a:bodyPr>
              <a:lstStyle/>
              <a:p>
                <a14:m>
                  <m:oMath xmlns:m="http://schemas.openxmlformats.org/officeDocument/2006/math">
                    <m:r>
                      <a:rPr lang="en-US" altLang="zh-CN" sz="2400" i="1">
                        <a:solidFill>
                          <a:prstClr val="black"/>
                        </a:solidFill>
                        <a:latin typeface="Cambria Math" panose="02040503050406030204" pitchFamily="18" charset="0"/>
                        <a:ea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m:rPr>
                            <m:sty m:val="p"/>
                          </m:rPr>
                          <a:rPr lang="zh-CN" altLang="en-US" sz="240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𝑦</m:t>
                        </m:r>
                      </m:num>
                      <m:den>
                        <m:r>
                          <m:rPr>
                            <m:sty m:val="p"/>
                          </m:rPr>
                          <a:rPr lang="zh-CN" altLang="en-US" sz="240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𝑥</m:t>
                        </m:r>
                      </m:den>
                    </m:f>
                    <m:r>
                      <a:rPr lang="zh-CN" altLang="en-US" sz="2400" i="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zh-CN" altLang="en-US" sz="2400" i="1">
                                <a:solidFill>
                                  <a:srgbClr val="0000FF"/>
                                </a:solidFill>
                                <a:latin typeface="Cambria Math" panose="02040503050406030204" pitchFamily="18" charset="0"/>
                              </a:rPr>
                              <m:t>𝑥</m:t>
                            </m:r>
                          </m:sub>
                        </m:sSub>
                      </m:num>
                      <m:den>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zh-CN" altLang="en-US" sz="2400" i="1">
                                <a:solidFill>
                                  <a:srgbClr val="0000FF"/>
                                </a:solidFill>
                                <a:latin typeface="Cambria Math" panose="02040503050406030204" pitchFamily="18" charset="0"/>
                              </a:rPr>
                              <m:t>𝑦</m:t>
                            </m:r>
                          </m:sub>
                        </m:sSub>
                      </m:den>
                    </m:f>
                    <m:r>
                      <a:rPr lang="zh-CN" altLang="en-US" sz="2400" i="0">
                        <a:solidFill>
                          <a:srgbClr val="0000FF"/>
                        </a:solidFill>
                        <a:latin typeface="Cambria Math" panose="02040503050406030204" pitchFamily="18" charset="0"/>
                      </a:rPr>
                      <m:t>.</m:t>
                    </m:r>
                  </m:oMath>
                </a14:m>
                <a:r>
                  <a:rPr lang="zh-CN" altLang="en-US" sz="2400" dirty="0" smtClean="0">
                    <a:solidFill>
                      <a:srgbClr val="0000FF"/>
                    </a:solidFill>
                  </a:rPr>
                  <a:t> </a:t>
                </a:r>
                <a:endParaRPr lang="zh-CN" altLang="en-US" sz="2400" dirty="0">
                  <a:solidFill>
                    <a:srgbClr val="0000FF"/>
                  </a:solidFill>
                </a:endParaRPr>
              </a:p>
            </p:txBody>
          </p:sp>
        </mc:Choice>
        <mc:Fallback xmlns="">
          <p:sp>
            <p:nvSpPr>
              <p:cNvPr id="53" name="矩形 52"/>
              <p:cNvSpPr>
                <a:spLocks noRot="1" noChangeAspect="1" noMove="1" noResize="1" noEditPoints="1" noAdjustHandles="1" noChangeArrowheads="1" noChangeShapeType="1" noTextEdit="1"/>
              </p:cNvSpPr>
              <p:nvPr/>
            </p:nvSpPr>
            <p:spPr>
              <a:xfrm>
                <a:off x="5317601" y="5424385"/>
                <a:ext cx="1968809" cy="716991"/>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6668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P spid="51" grpId="0"/>
      <p:bldP spid="52" grpId="0"/>
      <p:bldP spid="5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2058608" y="448467"/>
                <a:ext cx="8976496" cy="668388"/>
              </a:xfrm>
              <a:prstGeom prst="rect">
                <a:avLst/>
              </a:prstGeom>
            </p:spPr>
            <p:txBody>
              <a:bodyPr wrap="none">
                <a:spAutoFit/>
              </a:bodyPr>
              <a:lstStyle/>
              <a:p>
                <a:r>
                  <a:rPr lang="zh-CN" altLang="en-US" sz="2400" dirty="0" smtClean="0"/>
                  <a:t>已知</a:t>
                </a:r>
                <a14:m>
                  <m:oMath xmlns:m="http://schemas.openxmlformats.org/officeDocument/2006/math">
                    <m:r>
                      <a:rPr lang="zh-CN" altLang="en-US" sz="2400" i="1">
                        <a:latin typeface="Cambria Math" panose="02040503050406030204" pitchFamily="18" charset="0"/>
                      </a:rPr>
                      <m:t>方程</m:t>
                    </m:r>
                    <m:r>
                      <m:rPr>
                        <m:sty m:val="p"/>
                      </m:rPr>
                      <a:rPr lang="zh-CN" altLang="en-US" sz="2400">
                        <a:latin typeface="Cambria Math" panose="02040503050406030204" pitchFamily="18" charset="0"/>
                      </a:rPr>
                      <m:t>sin</m:t>
                    </m:r>
                    <m:r>
                      <a:rPr lang="zh-CN" altLang="en-US" sz="2400" i="1">
                        <a:latin typeface="Cambria Math" panose="02040503050406030204" pitchFamily="18" charset="0"/>
                      </a:rPr>
                      <m:t>𝑦</m:t>
                    </m:r>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𝑒</m:t>
                        </m:r>
                      </m:e>
                      <m:sup>
                        <m:r>
                          <a:rPr lang="zh-CN" altLang="en-US" sz="2400" i="1">
                            <a:latin typeface="Cambria Math" panose="02040503050406030204" pitchFamily="18" charset="0"/>
                          </a:rPr>
                          <m:t>𝑥</m:t>
                        </m:r>
                      </m:sup>
                    </m:sSup>
                    <m:r>
                      <a:rPr lang="zh-CN" altLang="en-US" sz="2400" i="0">
                        <a:latin typeface="Cambria Math" panose="02040503050406030204" pitchFamily="18" charset="0"/>
                      </a:rPr>
                      <m:t>−</m:t>
                    </m:r>
                    <m:r>
                      <a:rPr lang="zh-CN" altLang="en-US" sz="2400" i="1">
                        <a:latin typeface="Cambria Math" panose="02040503050406030204" pitchFamily="18" charset="0"/>
                      </a:rPr>
                      <m:t>𝑥</m:t>
                    </m:r>
                    <m:r>
                      <m:rPr>
                        <m:nor/>
                      </m:rPr>
                      <a:rPr lang="zh-CN" altLang="en-US" sz="2400" i="1">
                        <a:latin typeface="Cambria Math" panose="02040503050406030204" pitchFamily="18" charset="0"/>
                      </a:rPr>
                      <m:t> </m:t>
                    </m:r>
                    <m:r>
                      <a:rPr lang="zh-CN" altLang="en-US" sz="2400" i="1">
                        <a:latin typeface="Cambria Math" panose="02040503050406030204" pitchFamily="18" charset="0"/>
                      </a:rPr>
                      <m:t>𝑦</m:t>
                    </m:r>
                    <m:r>
                      <a:rPr lang="zh-CN" altLang="en-US" sz="2400" i="0">
                        <a:latin typeface="Cambria Math" panose="02040503050406030204" pitchFamily="18" charset="0"/>
                      </a:rPr>
                      <m:t>−1=0</m:t>
                    </m:r>
                  </m:oMath>
                </a14:m>
                <a:r>
                  <a:rPr lang="zh-CN" altLang="en-US" sz="2400" dirty="0" smtClean="0"/>
                  <a:t>确定函数</a:t>
                </a:r>
                <a14:m>
                  <m:oMath xmlns:m="http://schemas.openxmlformats.org/officeDocument/2006/math">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e>
                    </m:d>
                  </m:oMath>
                </a14:m>
                <a:r>
                  <a:rPr lang="zh-CN" altLang="en-US" sz="2400" dirty="0" smtClean="0"/>
                  <a:t>，求</a:t>
                </a:r>
                <a14:m>
                  <m:oMath xmlns:m="http://schemas.openxmlformats.org/officeDocument/2006/math">
                    <m:f>
                      <m:fPr>
                        <m:ctrlPr>
                          <a:rPr lang="zh-CN" altLang="en-US" sz="2400" i="1" smtClean="0">
                            <a:solidFill>
                              <a:schemeClr val="tx1"/>
                            </a:solidFill>
                            <a:latin typeface="Cambria Math" panose="02040503050406030204" pitchFamily="18" charset="0"/>
                          </a:rPr>
                        </m:ctrlPr>
                      </m:fPr>
                      <m:num>
                        <m:r>
                          <m:rPr>
                            <m:sty m:val="p"/>
                          </m:rPr>
                          <a:rPr lang="zh-CN" altLang="en-US" sz="2400">
                            <a:solidFill>
                              <a:schemeClr val="tx1"/>
                            </a:solidFill>
                            <a:latin typeface="Cambria Math" panose="02040503050406030204" pitchFamily="18" charset="0"/>
                          </a:rPr>
                          <m:t>d</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𝑦</m:t>
                        </m:r>
                      </m:num>
                      <m:den>
                        <m:r>
                          <m:rPr>
                            <m:sty m:val="p"/>
                          </m:rPr>
                          <a:rPr lang="zh-CN" altLang="en-US" sz="2400">
                            <a:solidFill>
                              <a:schemeClr val="tx1"/>
                            </a:solidFill>
                            <a:latin typeface="Cambria Math" panose="02040503050406030204" pitchFamily="18" charset="0"/>
                          </a:rPr>
                          <m:t>d</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𝑥</m:t>
                        </m:r>
                      </m:den>
                    </m:f>
                    <m:r>
                      <a:rPr lang="zh-CN" altLang="en-US" sz="2400" i="1">
                        <a:latin typeface="Cambria Math" panose="02040503050406030204" pitchFamily="18" charset="0"/>
                      </a:rPr>
                      <m:t>和</m:t>
                    </m:r>
                    <m:f>
                      <m:fPr>
                        <m:ctrlPr>
                          <a:rPr lang="zh-CN" altLang="en-US" sz="2400" i="1" smtClean="0">
                            <a:solidFill>
                              <a:schemeClr val="tx1"/>
                            </a:solidFill>
                            <a:latin typeface="Cambria Math" panose="02040503050406030204" pitchFamily="18" charset="0"/>
                          </a:rPr>
                        </m:ctrlPr>
                      </m:fPr>
                      <m:num>
                        <m:sSup>
                          <m:sSupPr>
                            <m:ctrlPr>
                              <a:rPr lang="zh-CN" altLang="en-US" sz="2400" i="1">
                                <a:solidFill>
                                  <a:schemeClr val="tx1"/>
                                </a:solidFill>
                                <a:latin typeface="Cambria Math" panose="02040503050406030204" pitchFamily="18" charset="0"/>
                              </a:rPr>
                            </m:ctrlPr>
                          </m:sSupPr>
                          <m:e>
                            <m:r>
                              <m:rPr>
                                <m:sty m:val="p"/>
                              </m:rPr>
                              <a:rPr lang="en-US" altLang="zh-CN" sz="2400" b="0" i="0" smtClean="0">
                                <a:solidFill>
                                  <a:schemeClr val="tx1"/>
                                </a:solidFill>
                                <a:latin typeface="Cambria Math" panose="02040503050406030204" pitchFamily="18" charset="0"/>
                              </a:rPr>
                              <m:t>d</m:t>
                            </m:r>
                          </m:e>
                          <m:sup>
                            <m:r>
                              <a:rPr lang="zh-CN" altLang="en-US" sz="2400">
                                <a:solidFill>
                                  <a:schemeClr val="tx1"/>
                                </a:solidFill>
                                <a:latin typeface="Cambria Math" panose="02040503050406030204" pitchFamily="18" charset="0"/>
                              </a:rPr>
                              <m:t>2</m:t>
                            </m:r>
                          </m:sup>
                        </m:sSup>
                        <m:r>
                          <a:rPr lang="en-US" altLang="zh-CN" sz="2400" b="0" i="1" smtClean="0">
                            <a:solidFill>
                              <a:schemeClr val="tx1"/>
                            </a:solidFill>
                            <a:latin typeface="Cambria Math" panose="02040503050406030204" pitchFamily="18" charset="0"/>
                          </a:rPr>
                          <m:t>𝑦</m:t>
                        </m:r>
                      </m:num>
                      <m:den>
                        <m:r>
                          <m:rPr>
                            <m:sty m:val="p"/>
                          </m:rPr>
                          <a:rPr lang="en-US" altLang="zh-CN" sz="2400" b="0" i="0" smtClean="0">
                            <a:solidFill>
                              <a:schemeClr val="tx1"/>
                            </a:solidFill>
                            <a:latin typeface="Cambria Math" panose="02040503050406030204" pitchFamily="18" charset="0"/>
                          </a:rPr>
                          <m:t>d</m:t>
                        </m:r>
                        <m:sSup>
                          <m:sSupPr>
                            <m:ctrlPr>
                              <a:rPr lang="en-US" altLang="zh-CN" sz="2400" i="1">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𝑥</m:t>
                            </m:r>
                          </m:e>
                          <m:sup>
                            <m:r>
                              <a:rPr lang="en-US" altLang="zh-CN" sz="2400" i="1">
                                <a:solidFill>
                                  <a:schemeClr val="tx1"/>
                                </a:solidFill>
                                <a:latin typeface="Cambria Math" panose="02040503050406030204" pitchFamily="18" charset="0"/>
                              </a:rPr>
                              <m:t>2</m:t>
                            </m:r>
                          </m:sup>
                        </m:sSup>
                      </m:den>
                    </m:f>
                  </m:oMath>
                </a14:m>
                <a:r>
                  <a:rPr lang="zh-CN" altLang="en-US" sz="2400" dirty="0" smtClean="0"/>
                  <a:t>。</a:t>
                </a:r>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2058608" y="448467"/>
                <a:ext cx="8976496" cy="668388"/>
              </a:xfrm>
              <a:prstGeom prst="rect">
                <a:avLst/>
              </a:prstGeom>
              <a:blipFill>
                <a:blip r:embed="rId2"/>
                <a:stretch>
                  <a:fillRect l="-1087" b="-4587"/>
                </a:stretch>
              </a:blipFill>
            </p:spPr>
            <p:txBody>
              <a:bodyPr/>
              <a:lstStyle/>
              <a:p>
                <a:r>
                  <a:rPr lang="zh-CN" altLang="en-US">
                    <a:noFill/>
                  </a:rPr>
                  <a:t> </a:t>
                </a:r>
              </a:p>
            </p:txBody>
          </p:sp>
        </mc:Fallback>
      </mc:AlternateContent>
      <p:sp>
        <p:nvSpPr>
          <p:cNvPr id="4" name="矩形 3"/>
          <p:cNvSpPr/>
          <p:nvPr/>
        </p:nvSpPr>
        <p:spPr>
          <a:xfrm>
            <a:off x="1217592" y="584424"/>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1</a:t>
            </a:r>
            <a:r>
              <a:rPr lang="en-US" altLang="zh-CN" sz="2400" b="1" dirty="0" smtClean="0">
                <a:solidFill>
                  <a:prstClr val="black"/>
                </a:solidFill>
                <a:ea typeface="黑体" panose="02010609060101010101" pitchFamily="49" charset="-122"/>
              </a:rPr>
              <a:t> </a:t>
            </a:r>
            <a:endParaRPr lang="zh-CN" altLang="en-US" sz="1600" dirty="0"/>
          </a:p>
        </p:txBody>
      </p:sp>
      <p:sp>
        <p:nvSpPr>
          <p:cNvPr id="5" name="Text Box 5"/>
          <p:cNvSpPr txBox="1">
            <a:spLocks noChangeArrowheads="1"/>
          </p:cNvSpPr>
          <p:nvPr/>
        </p:nvSpPr>
        <p:spPr bwMode="auto">
          <a:xfrm>
            <a:off x="1217592" y="1123249"/>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6" name="矩形 5"/>
              <p:cNvSpPr/>
              <p:nvPr/>
            </p:nvSpPr>
            <p:spPr>
              <a:xfrm>
                <a:off x="2263928" y="1584914"/>
                <a:ext cx="3043590" cy="734432"/>
              </a:xfrm>
              <a:prstGeom prst="rect">
                <a:avLst/>
              </a:prstGeom>
            </p:spPr>
            <p:txBody>
              <a:bodyPr wrap="non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r>
                          <m:rPr>
                            <m:sty m:val="p"/>
                          </m:rPr>
                          <a:rPr lang="zh-CN" altLang="en-US" sz="240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𝑦</m:t>
                        </m:r>
                      </m:num>
                      <m:den>
                        <m:r>
                          <m:rPr>
                            <m:sty m:val="p"/>
                          </m:rPr>
                          <a:rPr lang="zh-CN" altLang="en-US" sz="240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𝑥</m:t>
                        </m:r>
                      </m:den>
                    </m:f>
                    <m:r>
                      <a:rPr lang="zh-CN" altLang="en-US" sz="240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zh-CN" altLang="en-US" sz="2400" i="1">
                                <a:solidFill>
                                  <a:srgbClr val="0000FF"/>
                                </a:solidFill>
                                <a:latin typeface="Cambria Math" panose="02040503050406030204" pitchFamily="18" charset="0"/>
                              </a:rPr>
                              <m:t>𝑥</m:t>
                            </m:r>
                          </m:sub>
                        </m:sSub>
                      </m:num>
                      <m:den>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zh-CN" altLang="en-US" sz="2400" i="1">
                                <a:solidFill>
                                  <a:srgbClr val="0000FF"/>
                                </a:solidFill>
                                <a:latin typeface="Cambria Math" panose="02040503050406030204" pitchFamily="18" charset="0"/>
                              </a:rPr>
                              <m:t>𝑦</m:t>
                            </m:r>
                          </m:sub>
                        </m:sSub>
                      </m:den>
                    </m:f>
                    <m:r>
                      <a:rPr lang="en-US" altLang="zh-CN" sz="2400" b="0" i="1" smtClean="0">
                        <a:solidFill>
                          <a:srgbClr val="0000FF"/>
                        </a:solidFill>
                        <a:latin typeface="Cambria Math" panose="02040503050406030204" pitchFamily="18" charset="0"/>
                      </a:rPr>
                      <m:t>=−</m:t>
                    </m:r>
                    <m:f>
                      <m:fPr>
                        <m:ctrlPr>
                          <a:rPr lang="en-US" altLang="zh-CN" sz="2400" b="0" i="1" smtClean="0">
                            <a:solidFill>
                              <a:srgbClr val="0000FF"/>
                            </a:solidFill>
                            <a:latin typeface="Cambria Math" panose="02040503050406030204" pitchFamily="18" charset="0"/>
                          </a:rPr>
                        </m:ctrlPr>
                      </m:fPr>
                      <m:num>
                        <m:sSup>
                          <m:sSupPr>
                            <m:ctrlPr>
                              <a:rPr lang="zh-CN" altLang="en-US" sz="2400" i="1">
                                <a:solidFill>
                                  <a:srgbClr val="0000FF"/>
                                </a:solidFill>
                                <a:latin typeface="Cambria Math" panose="02040503050406030204" pitchFamily="18" charset="0"/>
                              </a:rPr>
                            </m:ctrlPr>
                          </m:sSupPr>
                          <m:e>
                            <m:r>
                              <a:rPr lang="zh-CN" altLang="en-US" sz="2400" i="1">
                                <a:solidFill>
                                  <a:srgbClr val="0000FF"/>
                                </a:solidFill>
                                <a:latin typeface="Cambria Math" panose="02040503050406030204" pitchFamily="18" charset="0"/>
                              </a:rPr>
                              <m:t>𝑒</m:t>
                            </m:r>
                          </m:e>
                          <m:sup>
                            <m:r>
                              <a:rPr lang="zh-CN" altLang="en-US" sz="2400" i="1">
                                <a:solidFill>
                                  <a:srgbClr val="0000FF"/>
                                </a:solidFill>
                                <a:latin typeface="Cambria Math" panose="02040503050406030204" pitchFamily="18" charset="0"/>
                              </a:rPr>
                              <m:t>𝑥</m:t>
                            </m:r>
                          </m:sup>
                        </m:sSup>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𝑦</m:t>
                        </m:r>
                      </m:num>
                      <m:den>
                        <m:func>
                          <m:funcPr>
                            <m:ctrlPr>
                              <a:rPr lang="en-US" altLang="zh-CN" sz="2400" i="1">
                                <a:solidFill>
                                  <a:srgbClr val="0000FF"/>
                                </a:solidFill>
                                <a:latin typeface="Cambria Math" panose="02040503050406030204" pitchFamily="18" charset="0"/>
                              </a:rPr>
                            </m:ctrlPr>
                          </m:funcPr>
                          <m:fName>
                            <m:r>
                              <m:rPr>
                                <m:sty m:val="p"/>
                              </m:rPr>
                              <a:rPr lang="en-US" altLang="zh-CN" sz="2400">
                                <a:solidFill>
                                  <a:srgbClr val="0000FF"/>
                                </a:solidFill>
                                <a:latin typeface="Cambria Math" panose="02040503050406030204" pitchFamily="18" charset="0"/>
                              </a:rPr>
                              <m:t>cos</m:t>
                            </m:r>
                          </m:fName>
                          <m:e>
                            <m:r>
                              <a:rPr lang="en-US" altLang="zh-CN" sz="2400" i="1">
                                <a:solidFill>
                                  <a:srgbClr val="0000FF"/>
                                </a:solidFill>
                                <a:latin typeface="Cambria Math" panose="02040503050406030204" pitchFamily="18" charset="0"/>
                              </a:rPr>
                              <m:t>𝑦</m:t>
                            </m:r>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𝑥</m:t>
                            </m:r>
                          </m:e>
                        </m:func>
                      </m:den>
                    </m:f>
                  </m:oMath>
                </a14:m>
                <a:r>
                  <a:rPr lang="zh-CN" altLang="en-US" sz="2400" dirty="0" smtClean="0">
                    <a:solidFill>
                      <a:srgbClr val="0000FF"/>
                    </a:solidFill>
                  </a:rPr>
                  <a:t> </a:t>
                </a:r>
                <a:endParaRPr lang="zh-CN" altLang="en-US" sz="2400" dirty="0">
                  <a:solidFill>
                    <a:srgbClr val="0000FF"/>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2263928" y="1584914"/>
                <a:ext cx="3043590" cy="7344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058608" y="1123249"/>
                <a:ext cx="4331122" cy="461665"/>
              </a:xfrm>
              <a:prstGeom prst="rect">
                <a:avLst/>
              </a:prstGeom>
            </p:spPr>
            <p:txBody>
              <a:bodyPr wrap="none">
                <a:spAutoFit/>
              </a:bodyPr>
              <a:lstStyle/>
              <a:p>
                <a:r>
                  <a:rPr lang="zh-CN" altLang="en-US" sz="2400" dirty="0" smtClean="0">
                    <a:solidFill>
                      <a:prstClr val="black"/>
                    </a:solidFill>
                  </a:rPr>
                  <a:t>设</a:t>
                </a:r>
                <a14:m>
                  <m:oMath xmlns:m="http://schemas.openxmlformats.org/officeDocument/2006/math">
                    <m:r>
                      <a:rPr lang="en-US" altLang="zh-CN" sz="2400" i="1">
                        <a:solidFill>
                          <a:prstClr val="black"/>
                        </a:solidFill>
                        <a:latin typeface="Cambria Math" panose="02040503050406030204" pitchFamily="18" charset="0"/>
                      </a:rPr>
                      <m:t>𝐹</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b="0" i="1" smtClean="0">
                        <a:solidFill>
                          <a:prstClr val="black"/>
                        </a:solidFill>
                        <a:latin typeface="Cambria Math" panose="02040503050406030204" pitchFamily="18" charset="0"/>
                      </a:rPr>
                      <m:t>=</m:t>
                    </m:r>
                    <m:r>
                      <m:rPr>
                        <m:sty m:val="p"/>
                      </m:rPr>
                      <a:rPr lang="zh-CN" altLang="en-US" sz="2400">
                        <a:solidFill>
                          <a:prstClr val="black"/>
                        </a:solidFill>
                        <a:latin typeface="Cambria Math" panose="02040503050406030204" pitchFamily="18" charset="0"/>
                      </a:rPr>
                      <m:t>sin</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𝑒</m:t>
                        </m:r>
                      </m:e>
                      <m:sup>
                        <m:r>
                          <a:rPr lang="zh-CN" altLang="en-US" sz="2400" i="1">
                            <a:solidFill>
                              <a:prstClr val="black"/>
                            </a:solidFill>
                            <a:latin typeface="Cambria Math" panose="02040503050406030204" pitchFamily="18" charset="0"/>
                          </a:rPr>
                          <m:t>𝑥</m:t>
                        </m:r>
                      </m:sup>
                    </m:sSup>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−1</m:t>
                    </m:r>
                  </m:oMath>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2058608" y="1123249"/>
                <a:ext cx="4331122" cy="461665"/>
              </a:xfrm>
              <a:prstGeom prst="rect">
                <a:avLst/>
              </a:prstGeom>
              <a:blipFill>
                <a:blip r:embed="rId4"/>
                <a:stretch>
                  <a:fillRect l="-2254"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145595" y="2290669"/>
                <a:ext cx="378674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prstClr val="black"/>
                          </a:solidFill>
                          <a:latin typeface="Cambria Math" panose="02040503050406030204" pitchFamily="18" charset="0"/>
                        </a:rPr>
                        <m:t>d</m:t>
                      </m:r>
                      <m:d>
                        <m:dPr>
                          <m:ctrlPr>
                            <a:rPr lang="en-US" altLang="zh-CN" sz="2400" b="0" i="1" smtClean="0">
                              <a:solidFill>
                                <a:prstClr val="black"/>
                              </a:solidFill>
                              <a:latin typeface="Cambria Math" panose="02040503050406030204" pitchFamily="18" charset="0"/>
                            </a:rPr>
                          </m:ctrlPr>
                        </m:dPr>
                        <m:e>
                          <m:r>
                            <m:rPr>
                              <m:sty m:val="p"/>
                            </m:rPr>
                            <a:rPr lang="zh-CN" altLang="en-US" sz="2400">
                              <a:solidFill>
                                <a:prstClr val="black"/>
                              </a:solidFill>
                              <a:latin typeface="Cambria Math" panose="02040503050406030204" pitchFamily="18" charset="0"/>
                            </a:rPr>
                            <m:t>sin</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𝑒</m:t>
                              </m:r>
                            </m:e>
                            <m:sup>
                              <m:r>
                                <a:rPr lang="zh-CN" altLang="en-US" sz="2400" i="1">
                                  <a:solidFill>
                                    <a:prstClr val="black"/>
                                  </a:solidFill>
                                  <a:latin typeface="Cambria Math" panose="02040503050406030204" pitchFamily="18" charset="0"/>
                                </a:rPr>
                                <m:t>𝑥</m:t>
                              </m:r>
                            </m:sup>
                          </m:sSup>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−1</m:t>
                          </m:r>
                        </m:e>
                      </m:d>
                      <m:r>
                        <a:rPr lang="zh-CN" altLang="en-US" sz="2400">
                          <a:solidFill>
                            <a:prstClr val="black"/>
                          </a:solidFill>
                          <a:latin typeface="Cambria Math" panose="02040503050406030204" pitchFamily="18" charset="0"/>
                        </a:rPr>
                        <m:t>=0</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2145595" y="2290669"/>
                <a:ext cx="3786742" cy="461665"/>
              </a:xfrm>
              <a:prstGeom prst="rect">
                <a:avLst/>
              </a:prstGeom>
              <a:blipFill>
                <a:blip r:embed="rId5"/>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318282" y="2290668"/>
                <a:ext cx="469808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b="0" i="1" smtClean="0">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cos</m:t>
                          </m:r>
                        </m:fName>
                        <m:e>
                          <m:r>
                            <a:rPr lang="en-US" altLang="zh-CN" sz="2400" b="0" i="1" smtClean="0">
                              <a:solidFill>
                                <a:prstClr val="black"/>
                              </a:solidFill>
                              <a:latin typeface="Cambria Math" panose="02040503050406030204" pitchFamily="18" charset="0"/>
                            </a:rPr>
                            <m:t>𝑦</m:t>
                          </m:r>
                        </m:e>
                      </m:func>
                      <m:r>
                        <m:rPr>
                          <m:sty m:val="p"/>
                        </m:rPr>
                        <a:rPr lang="en-US" altLang="zh-CN" sz="2400" b="0" i="0" smtClean="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𝑒</m:t>
                          </m:r>
                        </m:e>
                        <m:sup>
                          <m:r>
                            <a:rPr lang="zh-CN" altLang="en-US" sz="2400" i="1">
                              <a:solidFill>
                                <a:prstClr val="black"/>
                              </a:solidFill>
                              <a:latin typeface="Cambria Math" panose="02040503050406030204" pitchFamily="18" charset="0"/>
                            </a:rPr>
                            <m:t>𝑥</m:t>
                          </m:r>
                        </m:sup>
                      </m:sSup>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m:rPr>
                          <m:sty m:val="p"/>
                        </m:rPr>
                        <a:rPr lang="en-US" altLang="zh-CN" sz="2400" b="0" i="0" smtClean="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m:rPr>
                          <m:sty m:val="p"/>
                        </m:rPr>
                        <a:rPr lang="en-US" altLang="zh-CN" sz="2400" b="0" i="0" smtClean="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=0</m:t>
                      </m: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6318282" y="2290668"/>
                <a:ext cx="4698081" cy="461665"/>
              </a:xfrm>
              <a:prstGeom prst="rect">
                <a:avLst/>
              </a:prstGeom>
              <a:blipFill>
                <a:blip r:embed="rId6"/>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318282" y="2829494"/>
                <a:ext cx="45593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400" i="1" smtClean="0">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𝑒</m:t>
                              </m:r>
                            </m:e>
                            <m:sup>
                              <m:r>
                                <a:rPr lang="zh-CN" altLang="en-US" sz="2400" i="1">
                                  <a:solidFill>
                                    <a:prstClr val="black"/>
                                  </a:solidFill>
                                  <a:latin typeface="Cambria Math" panose="02040503050406030204" pitchFamily="18" charset="0"/>
                                </a:rPr>
                                <m:t>𝑥</m:t>
                              </m:r>
                            </m:sup>
                          </m:sSup>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m:rPr>
                              <m:nor/>
                            </m:rPr>
                            <a:rPr lang="zh-CN" altLang="en-US" sz="2400" dirty="0"/>
                            <m:t> </m:t>
                          </m:r>
                        </m:e>
                      </m:d>
                      <m:r>
                        <m:rPr>
                          <m:sty m:val="p"/>
                        </m:rPr>
                        <a:rPr lang="en-US" altLang="zh-CN" sz="2400" b="0" i="0" smtClean="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d>
                        <m:dPr>
                          <m:ctrlPr>
                            <a:rPr lang="en-US" altLang="zh-CN" sz="2400" b="0" i="1" smtClean="0">
                              <a:solidFill>
                                <a:prstClr val="black"/>
                              </a:solidFill>
                              <a:latin typeface="Cambria Math" panose="02040503050406030204" pitchFamily="18" charset="0"/>
                            </a:rPr>
                          </m:ctrlPr>
                        </m:dPr>
                        <m:e>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en-US" altLang="zh-CN" sz="2400" i="1">
                                  <a:solidFill>
                                    <a:prstClr val="black"/>
                                  </a:solidFill>
                                  <a:latin typeface="Cambria Math" panose="02040503050406030204" pitchFamily="18" charset="0"/>
                                </a:rPr>
                                <m:t>𝑦</m:t>
                              </m:r>
                            </m:e>
                          </m:func>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e>
                      </m:d>
                      <m:r>
                        <m:rPr>
                          <m:sty m:val="p"/>
                        </m:rPr>
                        <a:rPr lang="en-US" altLang="zh-CN" sz="2400" b="0" i="0" smtClean="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=0</m:t>
                      </m:r>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6318282" y="2829494"/>
                <a:ext cx="4559325" cy="461665"/>
              </a:xfrm>
              <a:prstGeom prst="rect">
                <a:avLst/>
              </a:prstGeom>
              <a:blipFill>
                <a:blip r:embed="rId7"/>
                <a:stretch>
                  <a:fillRect b="-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145595" y="3310979"/>
                <a:ext cx="3971472" cy="634148"/>
              </a:xfrm>
              <a:prstGeom prst="rect">
                <a:avLst/>
              </a:prstGeom>
            </p:spPr>
            <p:txBody>
              <a:bodyPr wrap="none">
                <a:spAutoFit/>
              </a:bodyPr>
              <a:lstStyle/>
              <a:p>
                <a:pPr lvl="0"/>
                <a14:m>
                  <m:oMath xmlns:m="http://schemas.openxmlformats.org/officeDocument/2006/math">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en-US" altLang="zh-CN" sz="2400" i="1">
                            <a:solidFill>
                              <a:prstClr val="black"/>
                            </a:solidFill>
                            <a:latin typeface="Cambria Math" panose="02040503050406030204" pitchFamily="18" charset="0"/>
                          </a:rPr>
                          <m:t>𝑦</m:t>
                        </m:r>
                      </m:e>
                    </m:func>
                    <m:f>
                      <m:fPr>
                        <m:ctrlPr>
                          <a:rPr lang="zh-CN" altLang="en-US" sz="2400" i="1">
                            <a:solidFill>
                              <a:srgbClr val="0000FF"/>
                            </a:solidFill>
                            <a:latin typeface="Cambria Math" panose="02040503050406030204" pitchFamily="18" charset="0"/>
                          </a:rPr>
                        </m:ctrlPr>
                      </m:fPr>
                      <m:num>
                        <m:r>
                          <m:rPr>
                            <m:sty m:val="p"/>
                          </m:rPr>
                          <a:rPr lang="zh-CN" altLang="en-US" sz="240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𝑦</m:t>
                        </m:r>
                      </m:num>
                      <m:den>
                        <m:r>
                          <m:rPr>
                            <m:sty m:val="p"/>
                          </m:rPr>
                          <a:rPr lang="zh-CN" altLang="en-US" sz="240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𝑥</m:t>
                        </m:r>
                      </m:den>
                    </m:f>
                    <m:r>
                      <a:rPr lang="en-US" altLang="zh-CN" sz="2400" i="1">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𝑒</m:t>
                        </m:r>
                      </m:e>
                      <m:sup>
                        <m:r>
                          <a:rPr lang="zh-CN" altLang="en-US" sz="2400" i="1">
                            <a:solidFill>
                              <a:prstClr val="black"/>
                            </a:solidFill>
                            <a:latin typeface="Cambria Math" panose="02040503050406030204" pitchFamily="18" charset="0"/>
                          </a:rPr>
                          <m:t>𝑥</m:t>
                        </m:r>
                      </m:sup>
                    </m:sSup>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f>
                      <m:fPr>
                        <m:ctrlPr>
                          <a:rPr lang="zh-CN" altLang="en-US" sz="2400" i="1">
                            <a:solidFill>
                              <a:srgbClr val="0000FF"/>
                            </a:solidFill>
                            <a:latin typeface="Cambria Math" panose="02040503050406030204" pitchFamily="18" charset="0"/>
                          </a:rPr>
                        </m:ctrlPr>
                      </m:fPr>
                      <m:num>
                        <m:r>
                          <m:rPr>
                            <m:sty m:val="p"/>
                          </m:rPr>
                          <a:rPr lang="zh-CN" altLang="en-US" sz="240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𝑦</m:t>
                        </m:r>
                      </m:num>
                      <m:den>
                        <m:r>
                          <m:rPr>
                            <m:sty m:val="p"/>
                          </m:rPr>
                          <a:rPr lang="zh-CN" altLang="en-US" sz="240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𝑥</m:t>
                        </m:r>
                      </m:den>
                    </m:f>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=0</m:t>
                    </m:r>
                  </m:oMath>
                </a14:m>
                <a:r>
                  <a:rPr lang="zh-CN" altLang="en-US" dirty="0" smtClean="0">
                    <a:solidFill>
                      <a:prstClr val="black"/>
                    </a:solidFill>
                  </a:rPr>
                  <a:t> </a:t>
                </a:r>
                <a:endParaRPr lang="zh-CN" altLang="en-US" dirty="0">
                  <a:solidFill>
                    <a:prstClr val="black"/>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2145595" y="3310979"/>
                <a:ext cx="3971472" cy="63414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145595" y="2829494"/>
                <a:ext cx="378674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prstClr val="black"/>
                          </a:solidFill>
                          <a:latin typeface="Cambria Math" panose="02040503050406030204" pitchFamily="18" charset="0"/>
                        </a:rPr>
                        <m:t>d</m:t>
                      </m:r>
                      <m:d>
                        <m:dPr>
                          <m:ctrlPr>
                            <a:rPr lang="en-US" altLang="zh-CN" sz="2400" b="0" i="1" smtClean="0">
                              <a:solidFill>
                                <a:prstClr val="black"/>
                              </a:solidFill>
                              <a:latin typeface="Cambria Math" panose="02040503050406030204" pitchFamily="18" charset="0"/>
                            </a:rPr>
                          </m:ctrlPr>
                        </m:dPr>
                        <m:e>
                          <m:r>
                            <m:rPr>
                              <m:sty m:val="p"/>
                            </m:rPr>
                            <a:rPr lang="zh-CN" altLang="en-US" sz="2400">
                              <a:solidFill>
                                <a:prstClr val="black"/>
                              </a:solidFill>
                              <a:latin typeface="Cambria Math" panose="02040503050406030204" pitchFamily="18" charset="0"/>
                            </a:rPr>
                            <m:t>sin</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𝑒</m:t>
                              </m:r>
                            </m:e>
                            <m:sup>
                              <m:r>
                                <a:rPr lang="zh-CN" altLang="en-US" sz="2400" i="1">
                                  <a:solidFill>
                                    <a:prstClr val="black"/>
                                  </a:solidFill>
                                  <a:latin typeface="Cambria Math" panose="02040503050406030204" pitchFamily="18" charset="0"/>
                                </a:rPr>
                                <m:t>𝑥</m:t>
                              </m:r>
                            </m:sup>
                          </m:sSup>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−1</m:t>
                          </m:r>
                        </m:e>
                      </m:d>
                      <m:r>
                        <a:rPr lang="zh-CN" altLang="en-US" sz="2400">
                          <a:solidFill>
                            <a:prstClr val="black"/>
                          </a:solidFill>
                          <a:latin typeface="Cambria Math" panose="02040503050406030204" pitchFamily="18" charset="0"/>
                        </a:rPr>
                        <m:t>=0</m:t>
                      </m:r>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145595" y="2829494"/>
                <a:ext cx="3786742" cy="461665"/>
              </a:xfrm>
              <a:prstGeom prst="rect">
                <a:avLst/>
              </a:prstGeom>
              <a:blipFill>
                <a:blip r:embed="rId9"/>
                <a:stretch>
                  <a:fillRect b="-13158"/>
                </a:stretch>
              </a:blipFill>
            </p:spPr>
            <p:txBody>
              <a:bodyPr/>
              <a:lstStyle/>
              <a:p>
                <a:r>
                  <a:rPr lang="zh-CN" altLang="en-US">
                    <a:noFill/>
                  </a:rPr>
                  <a:t> </a:t>
                </a:r>
              </a:p>
            </p:txBody>
          </p:sp>
        </mc:Fallback>
      </mc:AlternateContent>
      <p:sp>
        <p:nvSpPr>
          <p:cNvPr id="14" name="矩形 13"/>
          <p:cNvSpPr/>
          <p:nvPr/>
        </p:nvSpPr>
        <p:spPr>
          <a:xfrm>
            <a:off x="1387036" y="1721297"/>
            <a:ext cx="800219" cy="461665"/>
          </a:xfrm>
          <a:prstGeom prst="rect">
            <a:avLst/>
          </a:prstGeom>
        </p:spPr>
        <p:txBody>
          <a:bodyPr wrap="none">
            <a:spAutoFit/>
          </a:bodyPr>
          <a:lstStyle/>
          <a:p>
            <a:r>
              <a:rPr lang="zh-CN" altLang="en-US" sz="2400" dirty="0" smtClean="0">
                <a:solidFill>
                  <a:prstClr val="black"/>
                </a:solidFill>
              </a:rPr>
              <a:t>法一</a:t>
            </a:r>
            <a:endParaRPr lang="zh-CN" altLang="en-US" dirty="0"/>
          </a:p>
        </p:txBody>
      </p:sp>
      <p:sp>
        <p:nvSpPr>
          <p:cNvPr id="15" name="矩形 14"/>
          <p:cNvSpPr/>
          <p:nvPr/>
        </p:nvSpPr>
        <p:spPr>
          <a:xfrm>
            <a:off x="1387036" y="2310489"/>
            <a:ext cx="800219" cy="461665"/>
          </a:xfrm>
          <a:prstGeom prst="rect">
            <a:avLst/>
          </a:prstGeom>
        </p:spPr>
        <p:txBody>
          <a:bodyPr wrap="none">
            <a:spAutoFit/>
          </a:bodyPr>
          <a:lstStyle/>
          <a:p>
            <a:r>
              <a:rPr lang="zh-CN" altLang="en-US" sz="2400" dirty="0" smtClean="0">
                <a:solidFill>
                  <a:prstClr val="black"/>
                </a:solidFill>
              </a:rPr>
              <a:t>法二</a:t>
            </a:r>
            <a:endParaRPr lang="zh-CN" altLang="en-US" dirty="0"/>
          </a:p>
        </p:txBody>
      </p:sp>
      <p:sp>
        <p:nvSpPr>
          <p:cNvPr id="16" name="矩形 15"/>
          <p:cNvSpPr/>
          <p:nvPr/>
        </p:nvSpPr>
        <p:spPr>
          <a:xfrm>
            <a:off x="1387036" y="2849314"/>
            <a:ext cx="800219" cy="461665"/>
          </a:xfrm>
          <a:prstGeom prst="rect">
            <a:avLst/>
          </a:prstGeom>
        </p:spPr>
        <p:txBody>
          <a:bodyPr wrap="none">
            <a:spAutoFit/>
          </a:bodyPr>
          <a:lstStyle/>
          <a:p>
            <a:r>
              <a:rPr lang="zh-CN" altLang="en-US" sz="2400" dirty="0" smtClean="0">
                <a:solidFill>
                  <a:prstClr val="black"/>
                </a:solidFill>
              </a:rPr>
              <a:t>法三</a:t>
            </a:r>
            <a:endParaRPr lang="zh-CN" altLang="en-US" dirty="0"/>
          </a:p>
        </p:txBody>
      </p:sp>
      <p:sp>
        <p:nvSpPr>
          <p:cNvPr id="17" name="矩形 16"/>
          <p:cNvSpPr/>
          <p:nvPr/>
        </p:nvSpPr>
        <p:spPr>
          <a:xfrm>
            <a:off x="1387036" y="3407959"/>
            <a:ext cx="800219" cy="461665"/>
          </a:xfrm>
          <a:prstGeom prst="rect">
            <a:avLst/>
          </a:prstGeom>
        </p:spPr>
        <p:txBody>
          <a:bodyPr wrap="none">
            <a:spAutoFit/>
          </a:bodyPr>
          <a:lstStyle/>
          <a:p>
            <a:r>
              <a:rPr lang="zh-CN" altLang="en-US" sz="2400" dirty="0" smtClean="0">
                <a:solidFill>
                  <a:prstClr val="black"/>
                </a:solidFill>
              </a:rPr>
              <a:t>法四</a:t>
            </a:r>
            <a:endParaRPr lang="zh-CN" altLang="en-US" dirty="0"/>
          </a:p>
        </p:txBody>
      </p:sp>
      <mc:AlternateContent xmlns:mc="http://schemas.openxmlformats.org/markup-compatibility/2006" xmlns:a14="http://schemas.microsoft.com/office/drawing/2010/main">
        <mc:Choice Requires="a14">
          <p:sp>
            <p:nvSpPr>
              <p:cNvPr id="18" name="矩形 17"/>
              <p:cNvSpPr/>
              <p:nvPr/>
            </p:nvSpPr>
            <p:spPr>
              <a:xfrm>
                <a:off x="2187255" y="4042107"/>
                <a:ext cx="2909514" cy="692818"/>
              </a:xfrm>
              <a:prstGeom prst="rect">
                <a:avLst/>
              </a:prstGeom>
            </p:spPr>
            <p:txBody>
              <a:bodyPr wrap="none">
                <a:spAutoFit/>
              </a:bodyPr>
              <a:lstStyle/>
              <a:p>
                <a:r>
                  <a:rPr lang="zh-CN" altLang="en-US" sz="2400" dirty="0" smtClean="0">
                    <a:solidFill>
                      <a:schemeClr val="tx1"/>
                    </a:solidFill>
                  </a:rPr>
                  <a:t>设</a:t>
                </a:r>
                <a14:m>
                  <m:oMath xmlns:m="http://schemas.openxmlformats.org/officeDocument/2006/math">
                    <m:r>
                      <a:rPr lang="en-US" altLang="zh-CN" sz="2400" b="0" i="1" smtClean="0">
                        <a:solidFill>
                          <a:schemeClr val="tx1"/>
                        </a:solidFill>
                        <a:latin typeface="Cambria Math" panose="02040503050406030204" pitchFamily="18" charset="0"/>
                      </a:rPr>
                      <m:t>𝑢</m:t>
                    </m:r>
                    <m:r>
                      <a:rPr lang="en-US" altLang="zh-CN" sz="2400" b="0" i="0" smtClean="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m:rPr>
                            <m:sty m:val="p"/>
                          </m:rPr>
                          <a:rPr lang="zh-CN" altLang="en-US" sz="2400">
                            <a:solidFill>
                              <a:schemeClr val="tx1"/>
                            </a:solidFill>
                            <a:latin typeface="Cambria Math" panose="02040503050406030204" pitchFamily="18" charset="0"/>
                          </a:rPr>
                          <m:t>d</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𝑦</m:t>
                        </m:r>
                      </m:num>
                      <m:den>
                        <m:r>
                          <m:rPr>
                            <m:sty m:val="p"/>
                          </m:rPr>
                          <a:rPr lang="zh-CN" altLang="en-US" sz="2400">
                            <a:solidFill>
                              <a:schemeClr val="tx1"/>
                            </a:solidFill>
                            <a:latin typeface="Cambria Math" panose="02040503050406030204" pitchFamily="18" charset="0"/>
                          </a:rPr>
                          <m:t>d</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𝑥</m:t>
                        </m:r>
                      </m:den>
                    </m:f>
                    <m:r>
                      <a:rPr lang="zh-CN" altLang="en-US" sz="2400">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m:t>
                    </m:r>
                    <m:f>
                      <m:fPr>
                        <m:ctrlPr>
                          <a:rPr lang="en-US" altLang="zh-CN" sz="2400" i="1">
                            <a:solidFill>
                              <a:schemeClr val="tx1"/>
                            </a:solidFill>
                            <a:latin typeface="Cambria Math" panose="02040503050406030204" pitchFamily="18" charset="0"/>
                          </a:rPr>
                        </m:ctrlPr>
                      </m:fPr>
                      <m:num>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𝑒</m:t>
                            </m:r>
                          </m:e>
                          <m:sup>
                            <m:r>
                              <a:rPr lang="zh-CN" altLang="en-US" sz="2400" i="1">
                                <a:solidFill>
                                  <a:schemeClr val="tx1"/>
                                </a:solidFill>
                                <a:latin typeface="Cambria Math" panose="02040503050406030204" pitchFamily="18" charset="0"/>
                              </a:rPr>
                              <m:t>𝑥</m:t>
                            </m:r>
                          </m:sup>
                        </m:sSup>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𝑦</m:t>
                        </m:r>
                      </m:num>
                      <m:den>
                        <m:func>
                          <m:funcPr>
                            <m:ctrlPr>
                              <a:rPr lang="en-US" altLang="zh-CN" sz="2400" i="1">
                                <a:solidFill>
                                  <a:schemeClr val="tx1"/>
                                </a:solidFill>
                                <a:latin typeface="Cambria Math" panose="02040503050406030204" pitchFamily="18" charset="0"/>
                              </a:rPr>
                            </m:ctrlPr>
                          </m:funcPr>
                          <m:fName>
                            <m:r>
                              <m:rPr>
                                <m:sty m:val="p"/>
                              </m:rPr>
                              <a:rPr lang="en-US" altLang="zh-CN" sz="2400">
                                <a:solidFill>
                                  <a:schemeClr val="tx1"/>
                                </a:solidFill>
                                <a:latin typeface="Cambria Math" panose="02040503050406030204" pitchFamily="18" charset="0"/>
                              </a:rPr>
                              <m:t>cos</m:t>
                            </m:r>
                          </m:fName>
                          <m:e>
                            <m:r>
                              <a:rPr lang="en-US" altLang="zh-CN" sz="2400" i="1">
                                <a:solidFill>
                                  <a:schemeClr val="tx1"/>
                                </a:solidFill>
                                <a:latin typeface="Cambria Math" panose="02040503050406030204" pitchFamily="18" charset="0"/>
                              </a:rPr>
                              <m:t>𝑦</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𝑥</m:t>
                            </m:r>
                          </m:e>
                        </m:func>
                      </m:den>
                    </m:f>
                  </m:oMath>
                </a14:m>
                <a:endParaRPr lang="zh-CN" altLang="en-US" dirty="0">
                  <a:solidFill>
                    <a:schemeClr val="tx1"/>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2187255" y="4042107"/>
                <a:ext cx="2909514" cy="692818"/>
              </a:xfrm>
              <a:prstGeom prst="rect">
                <a:avLst/>
              </a:prstGeom>
              <a:blipFill>
                <a:blip r:embed="rId10"/>
                <a:stretch>
                  <a:fillRect l="-33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5812167" y="4157683"/>
                <a:ext cx="397115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𝑢</m:t>
                      </m:r>
                      <m:d>
                        <m:dPr>
                          <m:ctrlPr>
                            <a:rPr lang="en-US" altLang="zh-CN" sz="2400" i="1" smtClean="0">
                              <a:solidFill>
                                <a:prstClr val="black"/>
                              </a:solidFill>
                              <a:latin typeface="Cambria Math" panose="02040503050406030204" pitchFamily="18" charset="0"/>
                            </a:rPr>
                          </m:ctrlPr>
                        </m:dPr>
                        <m:e>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e>
                          </m:func>
                        </m:e>
                      </m:d>
                      <m:r>
                        <a:rPr lang="en-US" altLang="zh-CN" sz="2400" b="0" i="1" smtClean="0">
                          <a:solidFill>
                            <a:prstClr val="black"/>
                          </a:solidFill>
                          <a:latin typeface="Cambria Math" panose="02040503050406030204" pitchFamily="18" charset="0"/>
                        </a:rPr>
                        <m:t>+</m:t>
                      </m:r>
                      <m:d>
                        <m:dPr>
                          <m:ctrlPr>
                            <a:rPr lang="en-US" altLang="zh-CN" sz="2400" b="0" i="1" smtClean="0">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𝑒</m:t>
                              </m:r>
                            </m:e>
                            <m:sup>
                              <m:r>
                                <a:rPr lang="zh-CN" altLang="en-US" sz="2400" i="1">
                                  <a:solidFill>
                                    <a:prstClr val="black"/>
                                  </a:solidFill>
                                  <a:latin typeface="Cambria Math" panose="02040503050406030204" pitchFamily="18" charset="0"/>
                                </a:rPr>
                                <m:t>𝑥</m:t>
                              </m:r>
                            </m:sup>
                          </m:sSup>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b="0" i="1" smtClean="0">
                          <a:solidFill>
                            <a:prstClr val="black"/>
                          </a:solidFill>
                          <a:latin typeface="Cambria Math" panose="02040503050406030204" pitchFamily="18" charset="0"/>
                        </a:rPr>
                        <m:t>=0</m:t>
                      </m:r>
                    </m:oMath>
                  </m:oMathPara>
                </a14:m>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5812167" y="4157683"/>
                <a:ext cx="3971152" cy="461665"/>
              </a:xfrm>
              <a:prstGeom prst="rect">
                <a:avLst/>
              </a:prstGeom>
              <a:blipFill>
                <a:blip r:embed="rId11"/>
                <a:stretch>
                  <a:fillRect b="-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058608" y="4755731"/>
                <a:ext cx="4419158" cy="509178"/>
              </a:xfrm>
              <a:prstGeom prst="rect">
                <a:avLst/>
              </a:prstGeom>
            </p:spPr>
            <p:txBody>
              <a:bodyPr wrap="none">
                <a:spAutoFit/>
              </a:bodyPr>
              <a:lstStyle/>
              <a:p>
                <a14:m>
                  <m:oMath xmlns:m="http://schemas.openxmlformats.org/officeDocument/2006/math">
                    <m:r>
                      <m:rPr>
                        <m:sty m:val="p"/>
                      </m:rPr>
                      <a:rPr lang="en-US" altLang="zh-CN" sz="2400" b="0" i="0" smtClean="0">
                        <a:solidFill>
                          <a:prstClr val="black"/>
                        </a:solidFill>
                        <a:latin typeface="Cambria Math" panose="02040503050406030204" pitchFamily="18" charset="0"/>
                      </a:rPr>
                      <m:t>d</m:t>
                    </m:r>
                    <m:d>
                      <m:dPr>
                        <m:ctrlPr>
                          <a:rPr lang="en-US" altLang="zh-CN" sz="2400" b="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𝑢</m:t>
                        </m:r>
                        <m:d>
                          <m:dPr>
                            <m:ctrlPr>
                              <a:rPr lang="en-US" altLang="zh-CN" sz="2400" i="1">
                                <a:solidFill>
                                  <a:prstClr val="black"/>
                                </a:solidFill>
                                <a:latin typeface="Cambria Math" panose="02040503050406030204" pitchFamily="18" charset="0"/>
                              </a:rPr>
                            </m:ctrlPr>
                          </m:dPr>
                          <m:e>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e>
                            </m:func>
                          </m:e>
                        </m:d>
                        <m:r>
                          <a:rPr lang="en-US" altLang="zh-CN" sz="2400" i="1">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𝑒</m:t>
                                </m:r>
                              </m:e>
                              <m:sup>
                                <m:r>
                                  <a:rPr lang="zh-CN" altLang="en-US" sz="2400" i="1">
                                    <a:solidFill>
                                      <a:prstClr val="black"/>
                                    </a:solidFill>
                                    <a:latin typeface="Cambria Math" panose="02040503050406030204" pitchFamily="18" charset="0"/>
                                  </a:rPr>
                                  <m:t>𝑥</m:t>
                                </m:r>
                              </m:sup>
                            </m:sSup>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e>
                    </m:d>
                    <m:r>
                      <a:rPr lang="en-US" altLang="zh-CN" sz="2400" b="0" i="1" smtClean="0">
                        <a:solidFill>
                          <a:prstClr val="black"/>
                        </a:solidFill>
                        <a:latin typeface="Cambria Math" panose="02040503050406030204" pitchFamily="18" charset="0"/>
                      </a:rPr>
                      <m:t>=0</m:t>
                    </m:r>
                  </m:oMath>
                </a14:m>
                <a:r>
                  <a:rPr lang="zh-CN" altLang="en-US" dirty="0" smtClean="0"/>
                  <a:t> </a:t>
                </a:r>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2058608" y="4755731"/>
                <a:ext cx="4419158" cy="509178"/>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2058608" y="5285715"/>
                <a:ext cx="7082452" cy="461665"/>
              </a:xfrm>
              <a:prstGeom prst="rect">
                <a:avLst/>
              </a:prstGeom>
            </p:spPr>
            <p:txBody>
              <a:bodyPr wrap="none">
                <a:spAutoFit/>
              </a:bodyPr>
              <a:lstStyle/>
              <a:p>
                <a14:m>
                  <m:oMath xmlns:m="http://schemas.openxmlformats.org/officeDocument/2006/math">
                    <m:d>
                      <m:dPr>
                        <m:ctrlPr>
                          <a:rPr lang="en-US" altLang="zh-CN" sz="2400" i="1" smtClean="0">
                            <a:solidFill>
                              <a:prstClr val="black"/>
                            </a:solidFill>
                            <a:latin typeface="Cambria Math" panose="02040503050406030204" pitchFamily="18" charset="0"/>
                          </a:rPr>
                        </m:ctrlPr>
                      </m:dPr>
                      <m:e>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e>
                        </m:func>
                      </m:e>
                    </m:d>
                    <m:r>
                      <m:rPr>
                        <m:sty m:val="p"/>
                      </m:rPr>
                      <a:rPr lang="en-US" altLang="zh-CN" sz="2400" b="0" i="0" smtClean="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𝑢</m:t>
                    </m:r>
                    <m:r>
                      <a:rPr lang="en-US" altLang="zh-CN" sz="2400" b="0" i="1" smtClean="0">
                        <a:solidFill>
                          <a:prstClr val="black"/>
                        </a:solidFill>
                        <a:latin typeface="Cambria Math" panose="02040503050406030204" pitchFamily="18" charset="0"/>
                      </a:rPr>
                      <m:t>+</m:t>
                    </m:r>
                    <m:d>
                      <m:dPr>
                        <m:ctrlPr>
                          <a:rPr lang="en-US" altLang="zh-CN" sz="2400" b="0" i="1" smtClean="0">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𝑒</m:t>
                            </m:r>
                          </m:e>
                          <m:sup>
                            <m:r>
                              <a:rPr lang="zh-CN" altLang="en-US" sz="2400" i="1">
                                <a:solidFill>
                                  <a:prstClr val="black"/>
                                </a:solidFill>
                                <a:latin typeface="Cambria Math" panose="02040503050406030204" pitchFamily="18" charset="0"/>
                              </a:rPr>
                              <m:t>𝑥</m:t>
                            </m:r>
                          </m:sup>
                        </m:sSup>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𝑢</m:t>
                        </m:r>
                      </m:e>
                    </m:d>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𝑢</m:t>
                        </m:r>
                        <m:func>
                          <m:funcPr>
                            <m:ctrlPr>
                              <a:rPr lang="en-US" altLang="zh-CN" sz="2400" b="0" i="1" smtClean="0">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sin</m:t>
                            </m:r>
                          </m:fName>
                          <m:e>
                            <m:r>
                              <a:rPr lang="en-US" altLang="zh-CN" sz="2400" b="0" i="1" smtClean="0">
                                <a:solidFill>
                                  <a:prstClr val="black"/>
                                </a:solidFill>
                                <a:latin typeface="Cambria Math" panose="02040503050406030204" pitchFamily="18" charset="0"/>
                              </a:rPr>
                              <m:t>𝑦</m:t>
                            </m:r>
                          </m:e>
                        </m:func>
                        <m:r>
                          <a:rPr lang="en-US" altLang="zh-CN" sz="2400" b="0" i="1" smtClean="0">
                            <a:solidFill>
                              <a:prstClr val="black"/>
                            </a:solidFill>
                            <a:latin typeface="Cambria Math" panose="02040503050406030204" pitchFamily="18" charset="0"/>
                          </a:rPr>
                          <m:t>−1</m:t>
                        </m:r>
                      </m:e>
                    </m:d>
                    <m:r>
                      <m:rPr>
                        <m:sty m:val="p"/>
                      </m:rPr>
                      <a:rPr lang="en-US" altLang="zh-CN" sz="240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=0</m:t>
                    </m:r>
                  </m:oMath>
                </a14:m>
                <a:r>
                  <a:rPr lang="zh-CN" altLang="en-US" dirty="0" smtClean="0"/>
                  <a:t> </a:t>
                </a:r>
                <a:endParaRPr lang="zh-CN" altLang="en-US" dirty="0"/>
              </a:p>
            </p:txBody>
          </p:sp>
        </mc:Choice>
        <mc:Fallback xmlns="">
          <p:sp>
            <p:nvSpPr>
              <p:cNvPr id="21" name="矩形 20"/>
              <p:cNvSpPr>
                <a:spLocks noRot="1" noChangeAspect="1" noMove="1" noResize="1" noEditPoints="1" noAdjustHandles="1" noChangeArrowheads="1" noChangeShapeType="1" noTextEdit="1"/>
              </p:cNvSpPr>
              <p:nvPr/>
            </p:nvSpPr>
            <p:spPr>
              <a:xfrm>
                <a:off x="2058608" y="5285715"/>
                <a:ext cx="7082452" cy="461665"/>
              </a:xfrm>
              <a:prstGeom prst="rect">
                <a:avLst/>
              </a:prstGeom>
              <a:blipFill>
                <a:blip r:embed="rId13"/>
                <a:stretch>
                  <a:fillRect b="-118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1387036" y="5747380"/>
                <a:ext cx="10491462" cy="838756"/>
              </a:xfrm>
              <a:prstGeom prst="rect">
                <a:avLst/>
              </a:prstGeom>
            </p:spPr>
            <p:txBody>
              <a:bodyPr wrap="none">
                <a:spAutoFit/>
              </a:bodyPr>
              <a:lstStyle/>
              <a:p>
                <a14:m>
                  <m:oMath xmlns:m="http://schemas.openxmlformats.org/officeDocument/2006/math">
                    <m:f>
                      <m:fPr>
                        <m:ctrlPr>
                          <a:rPr lang="zh-CN" altLang="en-US" sz="2400" i="1" smtClean="0">
                            <a:latin typeface="Cambria Math" panose="02040503050406030204" pitchFamily="18" charset="0"/>
                          </a:rPr>
                        </m:ctrlPr>
                      </m:fPr>
                      <m:num>
                        <m:sSup>
                          <m:sSupPr>
                            <m:ctrlPr>
                              <a:rPr lang="zh-CN" altLang="en-US" sz="2400" i="1">
                                <a:latin typeface="Cambria Math" panose="02040503050406030204" pitchFamily="18" charset="0"/>
                              </a:rPr>
                            </m:ctrlPr>
                          </m:sSupPr>
                          <m:e>
                            <m:r>
                              <m:rPr>
                                <m:sty m:val="p"/>
                              </m:rPr>
                              <a:rPr lang="en-US" altLang="zh-CN" sz="2400">
                                <a:latin typeface="Cambria Math" panose="02040503050406030204" pitchFamily="18" charset="0"/>
                              </a:rPr>
                              <m:t>d</m:t>
                            </m:r>
                          </m:e>
                          <m:sup>
                            <m:r>
                              <a:rPr lang="zh-CN" altLang="en-US" sz="2400">
                                <a:latin typeface="Cambria Math" panose="02040503050406030204" pitchFamily="18" charset="0"/>
                              </a:rPr>
                              <m:t>2</m:t>
                            </m:r>
                          </m:sup>
                        </m:sSup>
                        <m:r>
                          <a:rPr lang="en-US" altLang="zh-CN" sz="2400" i="1">
                            <a:latin typeface="Cambria Math" panose="02040503050406030204" pitchFamily="18" charset="0"/>
                          </a:rPr>
                          <m:t>𝑦</m:t>
                        </m:r>
                      </m:num>
                      <m:den>
                        <m:r>
                          <m:rPr>
                            <m:sty m:val="p"/>
                          </m:rPr>
                          <a:rPr lang="en-US" altLang="zh-CN" sz="2400">
                            <a:latin typeface="Cambria Math" panose="02040503050406030204" pitchFamily="18" charset="0"/>
                          </a:rPr>
                          <m:t>d</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zh-CN" altLang="en-US" sz="2400" i="1" smtClean="0">
                            <a:solidFill>
                              <a:srgbClr val="0000FF"/>
                            </a:solidFill>
                            <a:latin typeface="Cambria Math" panose="02040503050406030204" pitchFamily="18" charset="0"/>
                          </a:rPr>
                        </m:ctrlPr>
                      </m:fPr>
                      <m:num>
                        <m:r>
                          <m:rPr>
                            <m:sty m:val="p"/>
                          </m:rPr>
                          <a:rPr lang="zh-CN" altLang="en-US" sz="240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𝑢</m:t>
                        </m:r>
                      </m:num>
                      <m:den>
                        <m:r>
                          <m:rPr>
                            <m:sty m:val="p"/>
                          </m:rPr>
                          <a:rPr lang="zh-CN" altLang="en-US" sz="240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𝑥</m:t>
                        </m:r>
                      </m:den>
                    </m:f>
                    <m:r>
                      <a:rPr lang="en-US" altLang="zh-CN" sz="2400" b="0" i="0" smtClean="0">
                        <a:solidFill>
                          <a:srgbClr val="0000FF"/>
                        </a:solidFill>
                        <a:latin typeface="Cambria Math" panose="02040503050406030204" pitchFamily="18" charset="0"/>
                      </a:rPr>
                      <m:t>=</m:t>
                    </m:r>
                    <m:r>
                      <a:rPr lang="en-US" altLang="zh-CN" sz="2400">
                        <a:solidFill>
                          <a:srgbClr val="0000FF"/>
                        </a:solidFill>
                        <a:latin typeface="Cambria Math" panose="02040503050406030204" pitchFamily="18" charset="0"/>
                      </a:rPr>
                      <m:t>−</m:t>
                    </m:r>
                    <m:f>
                      <m:fPr>
                        <m:ctrlPr>
                          <a:rPr lang="en-US" altLang="zh-CN" sz="2400" i="1">
                            <a:solidFill>
                              <a:srgbClr val="0000FF"/>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𝑒</m:t>
                            </m:r>
                          </m:e>
                          <m:sup>
                            <m:r>
                              <a:rPr lang="zh-CN" altLang="en-US" sz="2400" i="1">
                                <a:solidFill>
                                  <a:prstClr val="black"/>
                                </a:solidFill>
                                <a:latin typeface="Cambria Math" panose="02040503050406030204" pitchFamily="18" charset="0"/>
                              </a:rPr>
                              <m:t>𝑥</m:t>
                            </m:r>
                          </m:sup>
                        </m:sSup>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num>
                          <m:den>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i="1">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m:t>
                            </m:r>
                            <m:f>
                              <m:fPr>
                                <m:ctrlPr>
                                  <a:rPr lang="zh-CN" altLang="en-US" sz="2400" i="1">
                                    <a:latin typeface="Cambria Math" panose="02040503050406030204" pitchFamily="18" charset="0"/>
                                  </a:rPr>
                                </m:ctrlPr>
                              </m:fPr>
                              <m:num>
                                <m:r>
                                  <m:rPr>
                                    <m:sty m:val="p"/>
                                  </m:rPr>
                                  <a:rPr lang="zh-CN" altLang="en-US" sz="2400">
                                    <a:latin typeface="Cambria Math" panose="02040503050406030204" pitchFamily="18" charset="0"/>
                                  </a:rPr>
                                  <m:t>d</m:t>
                                </m:r>
                                <m:r>
                                  <m:rPr>
                                    <m:nor/>
                                  </m:rPr>
                                  <a:rPr lang="zh-CN" altLang="en-US" sz="2400" i="1">
                                    <a:latin typeface="Cambria Math" panose="02040503050406030204" pitchFamily="18" charset="0"/>
                                  </a:rPr>
                                  <m:t> </m:t>
                                </m:r>
                                <m:r>
                                  <a:rPr lang="en-US" altLang="zh-CN" sz="2400" i="1">
                                    <a:latin typeface="Cambria Math" panose="02040503050406030204" pitchFamily="18" charset="0"/>
                                  </a:rPr>
                                  <m:t>𝑦</m:t>
                                </m:r>
                              </m:num>
                              <m:den>
                                <m:r>
                                  <m:rPr>
                                    <m:sty m:val="p"/>
                                  </m:rPr>
                                  <a:rPr lang="zh-CN" altLang="en-US" sz="2400">
                                    <a:latin typeface="Cambria Math" panose="02040503050406030204" pitchFamily="18" charset="0"/>
                                  </a:rPr>
                                  <m:t>d</m:t>
                                </m:r>
                                <m:r>
                                  <m:rPr>
                                    <m:nor/>
                                  </m:rPr>
                                  <a:rPr lang="zh-CN" altLang="en-US" sz="2400" i="1">
                                    <a:latin typeface="Cambria Math" panose="02040503050406030204" pitchFamily="18" charset="0"/>
                                  </a:rPr>
                                  <m:t> </m:t>
                                </m:r>
                                <m:r>
                                  <a:rPr lang="en-US" altLang="zh-CN" sz="2400" i="1">
                                    <a:latin typeface="Cambria Math" panose="02040503050406030204" pitchFamily="18" charset="0"/>
                                  </a:rPr>
                                  <m:t>𝑥</m:t>
                                </m:r>
                              </m:den>
                            </m:f>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sin</m:t>
                                </m:r>
                              </m:fName>
                              <m:e>
                                <m:r>
                                  <a:rPr lang="en-US" altLang="zh-CN" sz="2400" i="1">
                                    <a:solidFill>
                                      <a:prstClr val="black"/>
                                    </a:solidFill>
                                    <a:latin typeface="Cambria Math" panose="02040503050406030204" pitchFamily="18" charset="0"/>
                                  </a:rPr>
                                  <m:t>𝑦</m:t>
                                </m:r>
                              </m:e>
                            </m:func>
                            <m:r>
                              <a:rPr lang="en-US" altLang="zh-CN" sz="2400" i="1">
                                <a:solidFill>
                                  <a:prstClr val="black"/>
                                </a:solidFill>
                                <a:latin typeface="Cambria Math" panose="02040503050406030204" pitchFamily="18" charset="0"/>
                              </a:rPr>
                              <m:t>−1</m:t>
                            </m:r>
                          </m:e>
                        </m:d>
                        <m:f>
                          <m:fPr>
                            <m:ctrlPr>
                              <a:rPr lang="zh-CN" altLang="en-US" sz="2400" i="1">
                                <a:solidFill>
                                  <a:prstClr val="black"/>
                                </a:solidFill>
                                <a:latin typeface="Cambria Math" panose="02040503050406030204" pitchFamily="18" charset="0"/>
                              </a:rPr>
                            </m:ctrlPr>
                          </m:fPr>
                          <m:num>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num>
                          <m:den>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num>
                      <m:den>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e>
                        </m:func>
                      </m:den>
                    </m:f>
                    <m:r>
                      <a:rPr lang="en-US" altLang="zh-CN" sz="2400" b="0" i="1" smtClean="0">
                        <a:solidFill>
                          <a:prstClr val="black"/>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sSup>
                          <m:sSupPr>
                            <m:ctrlPr>
                              <a:rPr lang="en-US" altLang="zh-CN" sz="2400" i="1">
                                <a:solidFill>
                                  <a:schemeClr val="tx1"/>
                                </a:solidFill>
                                <a:latin typeface="Cambria Math" panose="02040503050406030204" pitchFamily="18" charset="0"/>
                              </a:rPr>
                            </m:ctrlPr>
                          </m:sSupP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𝑒</m:t>
                                </m:r>
                              </m:e>
                              <m:sup>
                                <m:r>
                                  <a:rPr lang="zh-CN" altLang="en-US" sz="2400" i="1">
                                    <a:latin typeface="Cambria Math" panose="02040503050406030204" pitchFamily="18" charset="0"/>
                                  </a:rPr>
                                  <m:t>𝑥</m:t>
                                </m:r>
                              </m:sup>
                            </m:sSup>
                            <m:d>
                              <m:dPr>
                                <m:ctrlPr>
                                  <a:rPr lang="en-US" altLang="zh-CN" sz="2400" i="1">
                                    <a:solidFill>
                                      <a:schemeClr val="tx1"/>
                                    </a:solidFill>
                                    <a:latin typeface="Cambria Math" panose="02040503050406030204" pitchFamily="18" charset="0"/>
                                  </a:rPr>
                                </m:ctrlPr>
                              </m:dPr>
                              <m:e>
                                <m:func>
                                  <m:funcPr>
                                    <m:ctrlPr>
                                      <a:rPr lang="en-US" altLang="zh-CN" sz="2400" i="1">
                                        <a:solidFill>
                                          <a:schemeClr val="tx1"/>
                                        </a:solidFill>
                                        <a:latin typeface="Cambria Math" panose="02040503050406030204" pitchFamily="18" charset="0"/>
                                      </a:rPr>
                                    </m:ctrlPr>
                                  </m:funcPr>
                                  <m:fName>
                                    <m:r>
                                      <m:rPr>
                                        <m:sty m:val="p"/>
                                      </m:rPr>
                                      <a:rPr lang="en-US" altLang="zh-CN" sz="2400">
                                        <a:solidFill>
                                          <a:schemeClr val="tx1"/>
                                        </a:solidFill>
                                        <a:latin typeface="Cambria Math" panose="02040503050406030204" pitchFamily="18" charset="0"/>
                                      </a:rPr>
                                      <m:t>cos</m:t>
                                    </m:r>
                                  </m:fName>
                                  <m:e>
                                    <m:r>
                                      <a:rPr lang="en-US" altLang="zh-CN" sz="2400" i="1">
                                        <a:solidFill>
                                          <a:schemeClr val="tx1"/>
                                        </a:solidFill>
                                        <a:latin typeface="Cambria Math" panose="02040503050406030204" pitchFamily="18" charset="0"/>
                                      </a:rPr>
                                      <m:t>𝑦</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𝑥</m:t>
                                    </m:r>
                                  </m:e>
                                </m:func>
                              </m:e>
                            </m:d>
                          </m:e>
                          <m:sup>
                            <m:r>
                              <a:rPr lang="en-US" altLang="zh-CN" sz="2400" b="0" i="1" smtClean="0">
                                <a:solidFill>
                                  <a:schemeClr val="tx1"/>
                                </a:solidFill>
                                <a:latin typeface="Cambria Math" panose="02040503050406030204" pitchFamily="18" charset="0"/>
                              </a:rPr>
                              <m:t>2</m:t>
                            </m:r>
                          </m:sup>
                        </m:sSup>
                        <m:r>
                          <a:rPr lang="en-US" altLang="zh-CN" sz="2400" b="0" i="1" smtClean="0">
                            <a:solidFill>
                              <a:schemeClr val="tx1"/>
                            </a:solidFill>
                            <a:latin typeface="Cambria Math" panose="02040503050406030204" pitchFamily="18" charset="0"/>
                          </a:rPr>
                          <m:t>+2</m:t>
                        </m:r>
                        <m:d>
                          <m:dPr>
                            <m:ctrlPr>
                              <a:rPr lang="en-US" altLang="zh-CN" sz="2400" i="1">
                                <a:solidFill>
                                  <a:schemeClr val="tx1"/>
                                </a:solidFill>
                                <a:latin typeface="Cambria Math" panose="02040503050406030204" pitchFamily="18" charset="0"/>
                              </a:rPr>
                            </m:ctrlPr>
                          </m:dPr>
                          <m:e>
                            <m:func>
                              <m:funcPr>
                                <m:ctrlPr>
                                  <a:rPr lang="en-US" altLang="zh-CN" sz="2400" i="1">
                                    <a:solidFill>
                                      <a:schemeClr val="tx1"/>
                                    </a:solidFill>
                                    <a:latin typeface="Cambria Math" panose="02040503050406030204" pitchFamily="18" charset="0"/>
                                  </a:rPr>
                                </m:ctrlPr>
                              </m:funcPr>
                              <m:fName>
                                <m:r>
                                  <m:rPr>
                                    <m:sty m:val="p"/>
                                  </m:rPr>
                                  <a:rPr lang="en-US" altLang="zh-CN" sz="2400">
                                    <a:solidFill>
                                      <a:schemeClr val="tx1"/>
                                    </a:solidFill>
                                    <a:latin typeface="Cambria Math" panose="02040503050406030204" pitchFamily="18" charset="0"/>
                                  </a:rPr>
                                  <m:t>cos</m:t>
                                </m:r>
                              </m:fName>
                              <m:e>
                                <m:r>
                                  <a:rPr lang="en-US" altLang="zh-CN" sz="2400" i="1">
                                    <a:solidFill>
                                      <a:schemeClr val="tx1"/>
                                    </a:solidFill>
                                    <a:latin typeface="Cambria Math" panose="02040503050406030204" pitchFamily="18" charset="0"/>
                                  </a:rPr>
                                  <m:t>𝑦</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𝑥</m:t>
                                </m:r>
                              </m:e>
                            </m:func>
                          </m:e>
                        </m:d>
                        <m:d>
                          <m:dPr>
                            <m:ctrlPr>
                              <a:rPr lang="en-US" altLang="zh-CN" sz="2400" i="1" smtClean="0">
                                <a:solidFill>
                                  <a:schemeClr val="tx1"/>
                                </a:solidFill>
                                <a:latin typeface="Cambria Math" panose="02040503050406030204" pitchFamily="18" charset="0"/>
                              </a:rPr>
                            </m:ctrlPr>
                          </m:dPr>
                          <m:e>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𝑒</m:t>
                                </m:r>
                              </m:e>
                              <m:sup>
                                <m:r>
                                  <a:rPr lang="zh-CN" altLang="en-US" sz="2400" i="1">
                                    <a:solidFill>
                                      <a:schemeClr val="tx1"/>
                                    </a:solidFill>
                                    <a:latin typeface="Cambria Math" panose="02040503050406030204" pitchFamily="18" charset="0"/>
                                  </a:rPr>
                                  <m:t>𝑥</m:t>
                                </m:r>
                              </m:sup>
                            </m:sSup>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𝑦</m:t>
                            </m:r>
                          </m:e>
                        </m:d>
                        <m:r>
                          <a:rPr lang="en-US" altLang="zh-CN" sz="2400" b="0" i="1" smtClean="0">
                            <a:solidFill>
                              <a:schemeClr val="tx1"/>
                            </a:solidFill>
                            <a:latin typeface="Cambria Math" panose="02040503050406030204" pitchFamily="18" charset="0"/>
                          </a:rPr>
                          <m:t>−</m:t>
                        </m:r>
                        <m:func>
                          <m:funcPr>
                            <m:ctrlPr>
                              <a:rPr lang="en-US" altLang="zh-CN" sz="2400" i="1">
                                <a:solidFill>
                                  <a:schemeClr val="tx1"/>
                                </a:solidFill>
                                <a:latin typeface="Cambria Math" panose="02040503050406030204" pitchFamily="18" charset="0"/>
                              </a:rPr>
                            </m:ctrlPr>
                          </m:funcPr>
                          <m:fName>
                            <m:r>
                              <m:rPr>
                                <m:sty m:val="p"/>
                              </m:rPr>
                              <a:rPr lang="en-US" altLang="zh-CN" sz="2400">
                                <a:solidFill>
                                  <a:schemeClr val="tx1"/>
                                </a:solidFill>
                                <a:latin typeface="Cambria Math" panose="02040503050406030204" pitchFamily="18" charset="0"/>
                              </a:rPr>
                              <m:t>sin</m:t>
                            </m:r>
                          </m:fName>
                          <m:e>
                            <m:r>
                              <a:rPr lang="en-US" altLang="zh-CN" sz="2400" i="1">
                                <a:solidFill>
                                  <a:schemeClr val="tx1"/>
                                </a:solidFill>
                                <a:latin typeface="Cambria Math" panose="02040503050406030204" pitchFamily="18" charset="0"/>
                              </a:rPr>
                              <m:t>𝑦</m:t>
                            </m:r>
                            <m:sSup>
                              <m:sSupPr>
                                <m:ctrlPr>
                                  <a:rPr lang="en-US" altLang="zh-CN" sz="2400" i="1">
                                    <a:solidFill>
                                      <a:schemeClr val="tx1"/>
                                    </a:solidFill>
                                    <a:latin typeface="Cambria Math" panose="02040503050406030204" pitchFamily="18" charset="0"/>
                                  </a:rPr>
                                </m:ctrlPr>
                              </m:sSupPr>
                              <m:e>
                                <m:d>
                                  <m:dPr>
                                    <m:ctrlPr>
                                      <a:rPr lang="en-US" altLang="zh-CN" sz="2400" i="1">
                                        <a:solidFill>
                                          <a:schemeClr val="tx1"/>
                                        </a:solidFill>
                                        <a:latin typeface="Cambria Math" panose="02040503050406030204" pitchFamily="18" charset="0"/>
                                      </a:rPr>
                                    </m:ctrlPr>
                                  </m:dPr>
                                  <m:e>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𝑒</m:t>
                                        </m:r>
                                      </m:e>
                                      <m:sup>
                                        <m:r>
                                          <a:rPr lang="zh-CN" altLang="en-US" sz="2400" i="1">
                                            <a:solidFill>
                                              <a:schemeClr val="tx1"/>
                                            </a:solidFill>
                                            <a:latin typeface="Cambria Math" panose="02040503050406030204" pitchFamily="18" charset="0"/>
                                          </a:rPr>
                                          <m:t>𝑥</m:t>
                                        </m:r>
                                      </m:sup>
                                    </m:sSup>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𝑦</m:t>
                                    </m:r>
                                  </m:e>
                                </m:d>
                              </m:e>
                              <m:sup>
                                <m:r>
                                  <a:rPr lang="en-US" altLang="zh-CN" sz="2400" b="0" i="1" smtClean="0">
                                    <a:solidFill>
                                      <a:schemeClr val="tx1"/>
                                    </a:solidFill>
                                    <a:latin typeface="Cambria Math" panose="02040503050406030204" pitchFamily="18" charset="0"/>
                                  </a:rPr>
                                  <m:t>2</m:t>
                                </m:r>
                              </m:sup>
                            </m:sSup>
                          </m:e>
                        </m:func>
                      </m:num>
                      <m:den>
                        <m:sSup>
                          <m:sSupPr>
                            <m:ctrlPr>
                              <a:rPr lang="en-US" altLang="zh-CN" sz="2400" b="0" i="1" smtClean="0">
                                <a:solidFill>
                                  <a:schemeClr val="tx1"/>
                                </a:solidFill>
                                <a:latin typeface="Cambria Math" panose="02040503050406030204" pitchFamily="18" charset="0"/>
                              </a:rPr>
                            </m:ctrlPr>
                          </m:sSupPr>
                          <m:e>
                            <m:d>
                              <m:dPr>
                                <m:ctrlPr>
                                  <a:rPr lang="en-US" altLang="zh-CN" sz="2400" b="0" i="1" smtClean="0">
                                    <a:solidFill>
                                      <a:schemeClr val="tx1"/>
                                    </a:solidFill>
                                    <a:latin typeface="Cambria Math" panose="02040503050406030204" pitchFamily="18" charset="0"/>
                                  </a:rPr>
                                </m:ctrlPr>
                              </m:dPr>
                              <m:e>
                                <m:func>
                                  <m:funcPr>
                                    <m:ctrlPr>
                                      <a:rPr lang="en-US" altLang="zh-CN" sz="2400" i="1">
                                        <a:solidFill>
                                          <a:schemeClr val="tx1"/>
                                        </a:solidFill>
                                        <a:latin typeface="Cambria Math" panose="02040503050406030204" pitchFamily="18" charset="0"/>
                                      </a:rPr>
                                    </m:ctrlPr>
                                  </m:funcPr>
                                  <m:fName>
                                    <m:r>
                                      <m:rPr>
                                        <m:sty m:val="p"/>
                                      </m:rPr>
                                      <a:rPr lang="en-US" altLang="zh-CN" sz="2400">
                                        <a:solidFill>
                                          <a:schemeClr val="tx1"/>
                                        </a:solidFill>
                                        <a:latin typeface="Cambria Math" panose="02040503050406030204" pitchFamily="18" charset="0"/>
                                      </a:rPr>
                                      <m:t>cos</m:t>
                                    </m:r>
                                  </m:fName>
                                  <m:e>
                                    <m:r>
                                      <a:rPr lang="en-US" altLang="zh-CN" sz="2400" i="1">
                                        <a:solidFill>
                                          <a:schemeClr val="tx1"/>
                                        </a:solidFill>
                                        <a:latin typeface="Cambria Math" panose="02040503050406030204" pitchFamily="18" charset="0"/>
                                      </a:rPr>
                                      <m:t>𝑦</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𝑥</m:t>
                                    </m:r>
                                  </m:e>
                                </m:func>
                              </m:e>
                            </m:d>
                          </m:e>
                          <m:sup>
                            <m:r>
                              <a:rPr lang="en-US" altLang="zh-CN" sz="2400" b="0" i="1" smtClean="0">
                                <a:solidFill>
                                  <a:schemeClr val="tx1"/>
                                </a:solidFill>
                                <a:latin typeface="Cambria Math" panose="02040503050406030204" pitchFamily="18" charset="0"/>
                              </a:rPr>
                              <m:t>3</m:t>
                            </m:r>
                          </m:sup>
                        </m:sSup>
                      </m:den>
                    </m:f>
                  </m:oMath>
                </a14:m>
                <a:r>
                  <a:rPr lang="zh-CN" altLang="en-US" sz="2400" dirty="0" smtClean="0"/>
                  <a:t> </a:t>
                </a:r>
                <a:endParaRPr lang="zh-CN" altLang="en-US" sz="2400" dirty="0"/>
              </a:p>
            </p:txBody>
          </p:sp>
        </mc:Choice>
        <mc:Fallback xmlns="">
          <p:sp>
            <p:nvSpPr>
              <p:cNvPr id="22" name="矩形 21"/>
              <p:cNvSpPr>
                <a:spLocks noRot="1" noChangeAspect="1" noMove="1" noResize="1" noEditPoints="1" noAdjustHandles="1" noChangeArrowheads="1" noChangeShapeType="1" noTextEdit="1"/>
              </p:cNvSpPr>
              <p:nvPr/>
            </p:nvSpPr>
            <p:spPr>
              <a:xfrm>
                <a:off x="1387036" y="5747380"/>
                <a:ext cx="10491462" cy="838756"/>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4156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1" grpId="0"/>
      <p:bldP spid="12" grpId="0"/>
      <p:bldP spid="13" grpId="0"/>
      <p:bldP spid="14" grpId="0"/>
      <p:bldP spid="15" grpId="0"/>
      <p:bldP spid="16" grpId="0"/>
      <p:bldP spid="17" grpId="0"/>
      <p:bldP spid="18" grpId="0"/>
      <p:bldP spid="19" grpId="0"/>
      <p:bldP spid="20" grpId="0"/>
      <p:bldP spid="21" grpId="0"/>
      <p:bldP spid="2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2292955" y="476790"/>
                <a:ext cx="9357576" cy="1598836"/>
              </a:xfrm>
              <a:prstGeom prst="rect">
                <a:avLst/>
              </a:prstGeom>
            </p:spPr>
            <p:txBody>
              <a:bodyPr wrap="square">
                <a:spAutoFit/>
              </a:bodyPr>
              <a:lstStyle/>
              <a:p>
                <a:r>
                  <a:rPr lang="zh-CN" altLang="en-US" sz="2400" dirty="0" smtClean="0"/>
                  <a:t>（隐函数</a:t>
                </a:r>
                <a:r>
                  <a:rPr lang="zh-CN" altLang="en-US" sz="2400" dirty="0"/>
                  <a:t>存在</a:t>
                </a:r>
                <a:r>
                  <a:rPr lang="zh-CN" altLang="en-US" sz="2400" dirty="0" smtClean="0"/>
                  <a:t>定理</a:t>
                </a:r>
                <a:r>
                  <a:rPr lang="en-US" altLang="zh-CN" sz="2400" dirty="0" smtClean="0"/>
                  <a:t>2</a:t>
                </a:r>
                <a:r>
                  <a:rPr lang="zh-CN" altLang="en-US" sz="2400" dirty="0" smtClean="0"/>
                  <a:t>）</a:t>
                </a:r>
                <a:r>
                  <a:rPr lang="zh-CN" altLang="en-US" sz="2400" dirty="0"/>
                  <a:t>设函数</a:t>
                </a:r>
                <a14:m>
                  <m:oMath xmlns:m="http://schemas.openxmlformats.org/officeDocument/2006/math">
                    <m:r>
                      <a:rPr lang="en-US" altLang="zh-CN" sz="2400" b="0" i="1" smtClean="0">
                        <a:solidFill>
                          <a:prstClr val="black"/>
                        </a:solidFill>
                        <a:latin typeface="Cambria Math" panose="02040503050406030204" pitchFamily="18" charset="0"/>
                      </a:rPr>
                      <m:t>𝐹</m:t>
                    </m:r>
                    <m:d>
                      <m:dPr>
                        <m:ctrlPr>
                          <a:rPr lang="zh-CN" altLang="en-US"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e>
                    </m:d>
                  </m:oMath>
                </a14:m>
                <a:r>
                  <a:rPr lang="zh-CN" altLang="en-US" sz="2400" dirty="0" smtClean="0"/>
                  <a:t>在</a:t>
                </a:r>
                <a:r>
                  <a:rPr lang="zh-CN" altLang="en-US" sz="2400" dirty="0"/>
                  <a:t>点</a:t>
                </a:r>
                <a14:m>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d>
                      <m:dPr>
                        <m:ctrlPr>
                          <a:rPr lang="zh-CN" altLang="en-US"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b="0" i="1" smtClean="0">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0</m:t>
                            </m:r>
                          </m:sub>
                        </m:sSub>
                      </m:e>
                    </m:d>
                  </m:oMath>
                </a14:m>
                <a:r>
                  <a:rPr lang="zh-CN" altLang="en-US" sz="2400" dirty="0" smtClean="0"/>
                  <a:t>的</a:t>
                </a:r>
                <a:r>
                  <a:rPr lang="zh-CN" altLang="en-US" sz="2400" dirty="0"/>
                  <a:t>某一邻域内具有连续的偏导数</a:t>
                </a:r>
                <a:r>
                  <a:rPr lang="en-US" altLang="zh-CN" sz="2400" dirty="0"/>
                  <a:t>, </a:t>
                </a:r>
                <a:r>
                  <a:rPr lang="zh-CN" altLang="en-US" sz="2400" dirty="0"/>
                  <a:t>且</a:t>
                </a:r>
                <a14:m>
                  <m:oMath xmlns:m="http://schemas.openxmlformats.org/officeDocument/2006/math">
                    <m:r>
                      <a:rPr lang="en-US" altLang="zh-CN" sz="2400" i="1">
                        <a:solidFill>
                          <a:prstClr val="black"/>
                        </a:solidFill>
                        <a:latin typeface="Cambria Math" panose="02040503050406030204" pitchFamily="18" charset="0"/>
                      </a:rPr>
                      <m:t>𝐹</m:t>
                    </m:r>
                    <m:d>
                      <m:dPr>
                        <m:ctrlPr>
                          <a:rPr lang="zh-CN" altLang="en-US" sz="2400" i="1">
                            <a:solidFill>
                              <a:prstClr val="black"/>
                            </a:solidFill>
                            <a:latin typeface="Cambria Math" panose="02040503050406030204" pitchFamily="18" charset="0"/>
                          </a:rPr>
                        </m:ctrlPr>
                      </m:dPr>
                      <m:e>
                        <m:sSub>
                          <m:sSubPr>
                            <m:ctrlPr>
                              <a:rPr lang="en-US" altLang="zh-CN" sz="2400" i="1" smtClean="0">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b="0" i="1" smtClean="0">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b="0" i="1" smtClean="0">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0</m:t>
                            </m:r>
                          </m:sub>
                        </m:sSub>
                      </m:e>
                    </m:d>
                    <m:r>
                      <a:rPr lang="en-US" altLang="zh-CN" sz="2400" b="0" i="1" smtClean="0">
                        <a:solidFill>
                          <a:prstClr val="black"/>
                        </a:solidFill>
                        <a:latin typeface="Cambria Math" panose="02040503050406030204" pitchFamily="18" charset="0"/>
                      </a:rPr>
                      <m:t>=0,</m:t>
                    </m:r>
                  </m:oMath>
                </a14:m>
                <a:r>
                  <a:rPr lang="zh-CN" altLang="en-US" sz="2400" dirty="0"/>
                  <a:t> </a:t>
                </a:r>
                <a14:m>
                  <m:oMath xmlns:m="http://schemas.openxmlformats.org/officeDocument/2006/math">
                    <m:sSub>
                      <m:sSubPr>
                        <m:ctrlPr>
                          <a:rPr lang="en-US" altLang="zh-CN" sz="2400" i="1" smtClean="0">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𝐹</m:t>
                        </m:r>
                      </m:e>
                      <m:sub>
                        <m:r>
                          <a:rPr lang="en-US" altLang="zh-CN" sz="2400" b="0" i="1" smtClean="0">
                            <a:solidFill>
                              <a:prstClr val="black"/>
                            </a:solidFill>
                            <a:latin typeface="Cambria Math" panose="02040503050406030204" pitchFamily="18" charset="0"/>
                          </a:rPr>
                          <m:t>𝑧</m:t>
                        </m:r>
                      </m:sub>
                    </m:sSub>
                    <m:d>
                      <m:dPr>
                        <m:ctrlPr>
                          <a:rPr lang="zh-CN" altLang="en-US"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sSub>
                          <m:sSubPr>
                            <m:ctrlPr>
                              <a:rPr lang="en-US" altLang="zh-CN"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0</m:t>
                            </m:r>
                          </m:sub>
                        </m:sSub>
                      </m:e>
                    </m:d>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0</m:t>
                    </m:r>
                  </m:oMath>
                </a14:m>
                <a:r>
                  <a:rPr lang="zh-CN" altLang="en-US" sz="2400" dirty="0" smtClean="0"/>
                  <a:t>，则方程</a:t>
                </a:r>
                <a14:m>
                  <m:oMath xmlns:m="http://schemas.openxmlformats.org/officeDocument/2006/math">
                    <m:r>
                      <a:rPr lang="en-US" altLang="zh-CN" sz="2400" i="1">
                        <a:solidFill>
                          <a:prstClr val="black"/>
                        </a:solidFill>
                        <a:latin typeface="Cambria Math" panose="02040503050406030204" pitchFamily="18" charset="0"/>
                      </a:rPr>
                      <m:t>𝐹</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e>
                    </m:d>
                    <m:r>
                      <a:rPr lang="en-US" altLang="zh-CN" sz="2400" b="0" i="0" smtClean="0">
                        <a:solidFill>
                          <a:prstClr val="black"/>
                        </a:solidFill>
                        <a:latin typeface="Cambria Math" panose="02040503050406030204" pitchFamily="18" charset="0"/>
                      </a:rPr>
                      <m:t>=0</m:t>
                    </m:r>
                  </m:oMath>
                </a14:m>
                <a:r>
                  <a:rPr lang="zh-CN" altLang="en-US" sz="2400" dirty="0" smtClean="0"/>
                  <a:t>在</a:t>
                </a:r>
                <a:r>
                  <a:rPr lang="zh-CN" altLang="en-US" sz="2400" dirty="0"/>
                  <a:t>点</a:t>
                </a:r>
                <a14:m>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d>
                      <m:dPr>
                        <m:ctrlPr>
                          <a:rPr lang="zh-CN" altLang="en-US"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0</m:t>
                            </m:r>
                          </m:sub>
                        </m:sSub>
                      </m:e>
                    </m:d>
                  </m:oMath>
                </a14:m>
                <a:r>
                  <a:rPr lang="zh-CN" altLang="en-US" sz="2400" dirty="0" smtClean="0"/>
                  <a:t>的</a:t>
                </a:r>
                <a:r>
                  <a:rPr lang="zh-CN" altLang="en-US" sz="2400" dirty="0"/>
                  <a:t>某一邻域内恒能唯一确定一个连续且具有</a:t>
                </a:r>
                <a:r>
                  <a:rPr lang="zh-CN" altLang="en-US" sz="2400" dirty="0" smtClean="0"/>
                  <a:t>连续偏导数</a:t>
                </a:r>
                <a:r>
                  <a:rPr lang="zh-CN" altLang="en-US" sz="2400" dirty="0"/>
                  <a:t>的函数</a:t>
                </a:r>
                <a14:m>
                  <m:oMath xmlns:m="http://schemas.openxmlformats.org/officeDocument/2006/math">
                    <m:r>
                      <a:rPr lang="en-US" altLang="zh-CN" sz="2400" b="0" i="1" smtClean="0">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𝑓</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e>
                    </m:d>
                  </m:oMath>
                </a14:m>
                <a:r>
                  <a:rPr lang="zh-CN" altLang="en-US" sz="2400" dirty="0"/>
                  <a:t>  它满足</a:t>
                </a:r>
                <a14:m>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d>
                      <m:dPr>
                        <m:ctrlPr>
                          <a:rPr lang="zh-CN" altLang="en-US"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b="0" i="1" smtClean="0">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e>
                    </m:d>
                  </m:oMath>
                </a14:m>
                <a:r>
                  <a:rPr lang="zh-CN" altLang="en-US" sz="2400" dirty="0"/>
                  <a:t>  并</a:t>
                </a:r>
                <a:r>
                  <a:rPr lang="zh-CN" altLang="en-US" sz="2400" dirty="0" smtClean="0"/>
                  <a:t>有</a:t>
                </a:r>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2292955" y="476790"/>
                <a:ext cx="9357576" cy="1598836"/>
              </a:xfrm>
              <a:prstGeom prst="rect">
                <a:avLst/>
              </a:prstGeom>
              <a:blipFill>
                <a:blip r:embed="rId2"/>
                <a:stretch>
                  <a:fillRect l="-977" t="-4198" r="-261" b="-4962"/>
                </a:stretch>
              </a:blipFill>
            </p:spPr>
            <p:txBody>
              <a:bodyPr/>
              <a:lstStyle/>
              <a:p>
                <a:r>
                  <a:rPr lang="zh-CN" altLang="en-US">
                    <a:noFill/>
                  </a:rPr>
                  <a:t> </a:t>
                </a:r>
              </a:p>
            </p:txBody>
          </p:sp>
        </mc:Fallback>
      </mc:AlternateContent>
      <p:sp>
        <p:nvSpPr>
          <p:cNvPr id="4" name="矩形 3"/>
          <p:cNvSpPr/>
          <p:nvPr/>
        </p:nvSpPr>
        <p:spPr>
          <a:xfrm>
            <a:off x="1453669" y="446013"/>
            <a:ext cx="1202573" cy="523220"/>
          </a:xfrm>
          <a:prstGeom prst="rect">
            <a:avLst/>
          </a:prstGeom>
        </p:spPr>
        <p:txBody>
          <a:bodyPr wrap="none">
            <a:spAutoFit/>
          </a:bodyPr>
          <a:lstStyle/>
          <a:p>
            <a:r>
              <a:rPr lang="zh-CN" altLang="en-US" sz="2800" dirty="0" smtClean="0">
                <a:solidFill>
                  <a:srgbClr val="7030A0"/>
                </a:solidFill>
              </a:rPr>
              <a:t>定理</a:t>
            </a:r>
            <a:r>
              <a:rPr lang="en-US" altLang="zh-CN" sz="2800" dirty="0" smtClean="0">
                <a:solidFill>
                  <a:srgbClr val="7030A0"/>
                </a:solidFill>
              </a:rPr>
              <a:t>2 </a:t>
            </a:r>
            <a:endParaRPr lang="zh-CN" altLang="en-US" sz="2800" dirty="0">
              <a:solidFill>
                <a:srgbClr val="7030A0"/>
              </a:solidFill>
            </a:endParaRPr>
          </a:p>
        </p:txBody>
      </p:sp>
      <mc:AlternateContent xmlns:mc="http://schemas.openxmlformats.org/markup-compatibility/2006" xmlns:a14="http://schemas.microsoft.com/office/drawing/2010/main">
        <mc:Choice Requires="a14">
          <p:sp>
            <p:nvSpPr>
              <p:cNvPr id="5" name="矩形 4"/>
              <p:cNvSpPr/>
              <p:nvPr/>
            </p:nvSpPr>
            <p:spPr>
              <a:xfrm>
                <a:off x="5604414" y="2024425"/>
                <a:ext cx="1479957" cy="678840"/>
              </a:xfrm>
              <a:prstGeom prst="rect">
                <a:avLst/>
              </a:prstGeom>
            </p:spPr>
            <p:txBody>
              <a:bodyPr wrap="non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r>
                          <a:rPr lang="zh-CN" altLang="en-US" sz="2400" i="1" smtClean="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𝑧</m:t>
                        </m:r>
                      </m:num>
                      <m:den>
                        <m:r>
                          <a:rPr lang="zh-CN" altLang="en-US" sz="2400" i="1" smtClean="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𝑥</m:t>
                        </m:r>
                      </m:den>
                    </m:f>
                    <m:r>
                      <a:rPr lang="zh-CN" altLang="en-US" sz="2400" i="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zh-CN" altLang="en-US" sz="2400" i="1">
                                <a:solidFill>
                                  <a:srgbClr val="0000FF"/>
                                </a:solidFill>
                                <a:latin typeface="Cambria Math" panose="02040503050406030204" pitchFamily="18" charset="0"/>
                              </a:rPr>
                              <m:t>𝑥</m:t>
                            </m:r>
                          </m:sub>
                        </m:sSub>
                      </m:num>
                      <m:den>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en-US" altLang="zh-CN" sz="2400" b="0" i="1" smtClean="0">
                                <a:solidFill>
                                  <a:srgbClr val="0000FF"/>
                                </a:solidFill>
                                <a:latin typeface="Cambria Math" panose="02040503050406030204" pitchFamily="18" charset="0"/>
                              </a:rPr>
                              <m:t>𝑧</m:t>
                            </m:r>
                          </m:sub>
                        </m:sSub>
                      </m:den>
                    </m:f>
                  </m:oMath>
                </a14:m>
                <a:r>
                  <a:rPr lang="zh-CN" altLang="en-US" sz="2400" dirty="0" smtClean="0">
                    <a:solidFill>
                      <a:srgbClr val="0000FF"/>
                    </a:solidFill>
                  </a:rPr>
                  <a:t> </a:t>
                </a:r>
                <a:endParaRPr lang="zh-CN" altLang="en-US" sz="2400" dirty="0">
                  <a:solidFill>
                    <a:srgbClr val="0000FF"/>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5604414" y="2024425"/>
                <a:ext cx="1479957" cy="67884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7456523" y="2024425"/>
                <a:ext cx="1498615" cy="683007"/>
              </a:xfrm>
              <a:prstGeom prst="rect">
                <a:avLst/>
              </a:prstGeom>
            </p:spPr>
            <p:txBody>
              <a:bodyPr wrap="non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r>
                          <a:rPr lang="zh-CN" altLang="en-US" sz="2400" i="1" smtClean="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𝑧</m:t>
                        </m:r>
                      </m:num>
                      <m:den>
                        <m:r>
                          <a:rPr lang="zh-CN" altLang="en-US" sz="2400" i="1" smtClean="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𝑦</m:t>
                        </m:r>
                      </m:den>
                    </m:f>
                    <m:r>
                      <a:rPr lang="zh-CN" altLang="en-US" sz="2400" i="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en-US" altLang="zh-CN" sz="2400" b="0" i="1" smtClean="0">
                                <a:solidFill>
                                  <a:srgbClr val="0000FF"/>
                                </a:solidFill>
                                <a:latin typeface="Cambria Math" panose="02040503050406030204" pitchFamily="18" charset="0"/>
                              </a:rPr>
                              <m:t>𝑦</m:t>
                            </m:r>
                          </m:sub>
                        </m:sSub>
                      </m:num>
                      <m:den>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en-US" altLang="zh-CN" sz="2400" b="0" i="1" smtClean="0">
                                <a:solidFill>
                                  <a:srgbClr val="0000FF"/>
                                </a:solidFill>
                                <a:latin typeface="Cambria Math" panose="02040503050406030204" pitchFamily="18" charset="0"/>
                              </a:rPr>
                              <m:t>𝑧</m:t>
                            </m:r>
                          </m:sub>
                        </m:sSub>
                      </m:den>
                    </m:f>
                  </m:oMath>
                </a14:m>
                <a:r>
                  <a:rPr lang="zh-CN" altLang="en-US" sz="2400" dirty="0" smtClean="0">
                    <a:solidFill>
                      <a:srgbClr val="0000FF"/>
                    </a:solidFill>
                  </a:rPr>
                  <a:t> </a:t>
                </a:r>
                <a:endParaRPr lang="zh-CN" altLang="en-US" sz="2400" dirty="0">
                  <a:solidFill>
                    <a:srgbClr val="0000FF"/>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7456523" y="2024425"/>
                <a:ext cx="1498615" cy="68300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133911" y="2610754"/>
                <a:ext cx="10058089" cy="709618"/>
              </a:xfrm>
              <a:prstGeom prst="rect">
                <a:avLst/>
              </a:prstGeom>
            </p:spPr>
            <p:txBody>
              <a:bodyPr wrap="square">
                <a:spAutoFit/>
              </a:bodyPr>
              <a:lstStyle/>
              <a:p>
                <a:r>
                  <a:rPr lang="zh-CN" altLang="en-US" sz="2400" dirty="0" smtClean="0"/>
                  <a:t>已知</a:t>
                </a:r>
                <a14:m>
                  <m:oMath xmlns:m="http://schemas.openxmlformats.org/officeDocument/2006/math">
                    <m:r>
                      <a:rPr lang="zh-CN" altLang="en-US" sz="2400" i="1">
                        <a:latin typeface="Cambria Math" panose="02040503050406030204" pitchFamily="18" charset="0"/>
                      </a:rPr>
                      <m:t>方程</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a:latin typeface="Cambria Math" panose="02040503050406030204" pitchFamily="18" charset="0"/>
                          </a:rPr>
                          <m:t>2</m:t>
                        </m:r>
                      </m:sup>
                    </m:sSup>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a:latin typeface="Cambria Math" panose="02040503050406030204" pitchFamily="18" charset="0"/>
                          </a:rPr>
                          <m:t>2</m:t>
                        </m:r>
                      </m:sup>
                    </m:sSup>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𝑧</m:t>
                        </m:r>
                      </m:e>
                      <m:sup>
                        <m:r>
                          <a:rPr lang="zh-CN" altLang="en-US" sz="2400">
                            <a:latin typeface="Cambria Math" panose="02040503050406030204" pitchFamily="18" charset="0"/>
                          </a:rPr>
                          <m:t>2</m:t>
                        </m:r>
                      </m:sup>
                    </m:sSup>
                    <m:r>
                      <a:rPr lang="zh-CN" altLang="en-US" sz="2400">
                        <a:latin typeface="Cambria Math" panose="02040503050406030204" pitchFamily="18" charset="0"/>
                      </a:rPr>
                      <m:t>−4</m:t>
                    </m:r>
                    <m:r>
                      <a:rPr lang="zh-CN" altLang="en-US" sz="2400" i="1">
                        <a:latin typeface="Cambria Math" panose="02040503050406030204" pitchFamily="18" charset="0"/>
                      </a:rPr>
                      <m:t>𝑧</m:t>
                    </m:r>
                    <m:r>
                      <a:rPr lang="zh-CN" altLang="en-US" sz="2400">
                        <a:latin typeface="Cambria Math" panose="02040503050406030204" pitchFamily="18" charset="0"/>
                      </a:rPr>
                      <m:t>=0</m:t>
                    </m:r>
                  </m:oMath>
                </a14:m>
                <a:r>
                  <a:rPr lang="zh-CN" altLang="en-US" sz="2400" dirty="0" smtClean="0"/>
                  <a:t>确定函数</a:t>
                </a:r>
                <a14:m>
                  <m:oMath xmlns:m="http://schemas.openxmlformats.org/officeDocument/2006/math">
                    <m:r>
                      <a:rPr lang="en-US" altLang="zh-CN" sz="2400" b="0" i="1" smtClean="0">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e>
                    </m:d>
                  </m:oMath>
                </a14:m>
                <a:r>
                  <a:rPr lang="zh-CN" altLang="en-US" sz="2400" dirty="0" smtClean="0"/>
                  <a:t>，求</a:t>
                </a:r>
                <a14:m>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i="1" smtClean="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𝑧</m:t>
                        </m:r>
                      </m:num>
                      <m:den>
                        <m:r>
                          <a:rPr lang="zh-CN" altLang="en-US" sz="2400" i="1" smtClean="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𝑥</m:t>
                        </m:r>
                      </m:den>
                    </m:f>
                    <m:r>
                      <a:rPr lang="zh-CN" altLang="en-US" sz="2400" i="1">
                        <a:latin typeface="Cambria Math" panose="02040503050406030204" pitchFamily="18" charset="0"/>
                      </a:rPr>
                      <m:t>、</m:t>
                    </m:r>
                    <m:f>
                      <m:fPr>
                        <m:ctrlPr>
                          <a:rPr lang="zh-CN" altLang="en-US" sz="2400" i="1" smtClean="0">
                            <a:solidFill>
                              <a:schemeClr val="tx1"/>
                            </a:solidFill>
                            <a:latin typeface="Cambria Math" panose="02040503050406030204" pitchFamily="18" charset="0"/>
                          </a:rPr>
                        </m:ctrlPr>
                      </m:fPr>
                      <m:num>
                        <m:sSup>
                          <m:sSupPr>
                            <m:ctrlPr>
                              <a:rPr lang="zh-CN" altLang="en-US" sz="2400" i="1">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ea typeface="Cambria Math" panose="02040503050406030204" pitchFamily="18" charset="0"/>
                              </a:rPr>
                              <m:t>𝜕</m:t>
                            </m:r>
                          </m:e>
                          <m:sup>
                            <m:r>
                              <a:rPr lang="zh-CN" altLang="en-US" sz="2400">
                                <a:solidFill>
                                  <a:schemeClr val="tx1"/>
                                </a:solidFill>
                                <a:latin typeface="Cambria Math" panose="02040503050406030204" pitchFamily="18" charset="0"/>
                              </a:rPr>
                              <m:t>2</m:t>
                            </m:r>
                          </m:sup>
                        </m:sSup>
                        <m:r>
                          <a:rPr lang="en-US" altLang="zh-CN" sz="2400" b="0" i="1" smtClean="0">
                            <a:solidFill>
                              <a:schemeClr val="tx1"/>
                            </a:solidFill>
                            <a:latin typeface="Cambria Math" panose="02040503050406030204" pitchFamily="18" charset="0"/>
                          </a:rPr>
                          <m:t>𝑧</m:t>
                        </m:r>
                      </m:num>
                      <m:den>
                        <m:r>
                          <a:rPr lang="en-US" altLang="zh-CN" sz="2400" b="0" i="1" smtClean="0">
                            <a:solidFill>
                              <a:schemeClr val="tx1"/>
                            </a:solidFill>
                            <a:latin typeface="Cambria Math" panose="02040503050406030204" pitchFamily="18" charset="0"/>
                            <a:ea typeface="Cambria Math" panose="02040503050406030204" pitchFamily="18" charset="0"/>
                          </a:rPr>
                          <m:t>𝜕</m:t>
                        </m:r>
                        <m:sSup>
                          <m:sSupPr>
                            <m:ctrlPr>
                              <a:rPr lang="en-US" altLang="zh-CN" sz="2400" i="1">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𝑥</m:t>
                            </m:r>
                          </m:e>
                          <m:sup>
                            <m:r>
                              <a:rPr lang="en-US" altLang="zh-CN" sz="2400" i="1">
                                <a:solidFill>
                                  <a:schemeClr val="tx1"/>
                                </a:solidFill>
                                <a:latin typeface="Cambria Math" panose="02040503050406030204" pitchFamily="18" charset="0"/>
                              </a:rPr>
                              <m:t>2</m:t>
                            </m:r>
                          </m:sup>
                        </m:sSup>
                      </m:den>
                    </m:f>
                    <m:r>
                      <a:rPr lang="zh-CN" altLang="en-US" sz="2400" i="1">
                        <a:latin typeface="Cambria Math" panose="02040503050406030204" pitchFamily="18" charset="0"/>
                      </a:rPr>
                      <m:t>和</m:t>
                    </m:r>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den>
                    </m:f>
                    <m:r>
                      <a:rPr lang="zh-CN" altLang="en-US" sz="2400" i="1">
                        <a:solidFill>
                          <a:prstClr val="black"/>
                        </a:solidFill>
                        <a:latin typeface="Cambria Math" panose="02040503050406030204" pitchFamily="18" charset="0"/>
                      </a:rPr>
                      <m:t> </m:t>
                    </m:r>
                  </m:oMath>
                </a14:m>
                <a:r>
                  <a:rPr lang="zh-CN" altLang="en-US" sz="2400" dirty="0" smtClean="0"/>
                  <a:t>。</a:t>
                </a:r>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2133911" y="2610754"/>
                <a:ext cx="10058089" cy="709618"/>
              </a:xfrm>
              <a:prstGeom prst="rect">
                <a:avLst/>
              </a:prstGeom>
              <a:blipFill>
                <a:blip r:embed="rId5"/>
                <a:stretch>
                  <a:fillRect l="-909" r="-545"/>
                </a:stretch>
              </a:blipFill>
            </p:spPr>
            <p:txBody>
              <a:bodyPr/>
              <a:lstStyle/>
              <a:p>
                <a:r>
                  <a:rPr lang="zh-CN" altLang="en-US">
                    <a:noFill/>
                  </a:rPr>
                  <a:t> </a:t>
                </a:r>
              </a:p>
            </p:txBody>
          </p:sp>
        </mc:Fallback>
      </mc:AlternateContent>
      <p:sp>
        <p:nvSpPr>
          <p:cNvPr id="8" name="矩形 7"/>
          <p:cNvSpPr/>
          <p:nvPr/>
        </p:nvSpPr>
        <p:spPr>
          <a:xfrm>
            <a:off x="1292895" y="2746711"/>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2</a:t>
            </a:r>
            <a:r>
              <a:rPr lang="en-US" altLang="zh-CN" sz="2400" b="1" dirty="0" smtClean="0">
                <a:solidFill>
                  <a:prstClr val="black"/>
                </a:solidFill>
                <a:ea typeface="黑体" panose="02010609060101010101" pitchFamily="49" charset="-122"/>
              </a:rPr>
              <a:t> </a:t>
            </a:r>
            <a:endParaRPr lang="zh-CN" altLang="en-US" sz="1600" dirty="0"/>
          </a:p>
        </p:txBody>
      </p:sp>
      <p:sp>
        <p:nvSpPr>
          <p:cNvPr id="10" name="Text Box 5"/>
          <p:cNvSpPr txBox="1">
            <a:spLocks noChangeArrowheads="1"/>
          </p:cNvSpPr>
          <p:nvPr/>
        </p:nvSpPr>
        <p:spPr bwMode="auto">
          <a:xfrm>
            <a:off x="1292895" y="3255482"/>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11" name="矩形 10"/>
              <p:cNvSpPr/>
              <p:nvPr/>
            </p:nvSpPr>
            <p:spPr>
              <a:xfrm>
                <a:off x="2133911" y="3255482"/>
                <a:ext cx="4599272" cy="461665"/>
              </a:xfrm>
              <a:prstGeom prst="rect">
                <a:avLst/>
              </a:prstGeom>
            </p:spPr>
            <p:txBody>
              <a:bodyPr wrap="none">
                <a:spAutoFit/>
              </a:bodyPr>
              <a:lstStyle/>
              <a:p>
                <a:r>
                  <a:rPr lang="zh-CN" altLang="en-US" sz="2400" dirty="0" smtClean="0">
                    <a:solidFill>
                      <a:prstClr val="black"/>
                    </a:solidFill>
                  </a:rPr>
                  <a:t>设</a:t>
                </a:r>
                <a14:m>
                  <m:oMath xmlns:m="http://schemas.openxmlformats.org/officeDocument/2006/math">
                    <m:r>
                      <a:rPr lang="en-US" altLang="zh-CN" sz="2400" i="1">
                        <a:solidFill>
                          <a:prstClr val="black"/>
                        </a:solidFill>
                        <a:latin typeface="Cambria Math" panose="02040503050406030204" pitchFamily="18" charset="0"/>
                      </a:rPr>
                      <m:t>𝐹</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e>
                    </m:d>
                    <m:r>
                      <a:rPr lang="en-US" altLang="zh-CN" sz="2400" b="0" i="1" smtClean="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−4</m:t>
                    </m:r>
                    <m:r>
                      <a:rPr lang="zh-CN" altLang="en-US" sz="2400" i="1">
                        <a:solidFill>
                          <a:prstClr val="black"/>
                        </a:solidFill>
                        <a:latin typeface="Cambria Math" panose="02040503050406030204" pitchFamily="18" charset="0"/>
                      </a:rPr>
                      <m:t>𝑧</m:t>
                    </m:r>
                  </m:oMath>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2133911" y="3255482"/>
                <a:ext cx="4599272" cy="461665"/>
              </a:xfrm>
              <a:prstGeom prst="rect">
                <a:avLst/>
              </a:prstGeom>
              <a:blipFill>
                <a:blip r:embed="rId6"/>
                <a:stretch>
                  <a:fillRect l="-1987"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133911" y="3838032"/>
                <a:ext cx="3787383" cy="679160"/>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i="1">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𝑧</m:t>
                        </m:r>
                      </m:num>
                      <m:den>
                        <m:r>
                          <a:rPr lang="zh-CN" altLang="en-US" sz="2400" i="1">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𝑥</m:t>
                        </m:r>
                      </m:den>
                    </m:f>
                    <m:r>
                      <a:rPr lang="en-US" altLang="zh-CN" sz="2400" b="0" i="1" smtClean="0">
                        <a:solidFill>
                          <a:schemeClr val="tx1"/>
                        </a:solidFill>
                        <a:latin typeface="Cambria Math" panose="02040503050406030204" pitchFamily="18" charset="0"/>
                      </a:rPr>
                      <m:t>=</m:t>
                    </m:r>
                    <m:r>
                      <a:rPr lang="zh-CN" altLang="en-US" sz="240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𝐹</m:t>
                            </m:r>
                          </m:e>
                          <m:sub>
                            <m:r>
                              <a:rPr lang="zh-CN" altLang="en-US" sz="2400" i="1">
                                <a:solidFill>
                                  <a:schemeClr val="tx1"/>
                                </a:solidFill>
                                <a:latin typeface="Cambria Math" panose="02040503050406030204" pitchFamily="18" charset="0"/>
                              </a:rPr>
                              <m:t>𝑥</m:t>
                            </m:r>
                          </m:sub>
                        </m:sSub>
                      </m:num>
                      <m:den>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𝐹</m:t>
                            </m:r>
                          </m:e>
                          <m:sub>
                            <m:r>
                              <a:rPr lang="en-US" altLang="zh-CN" sz="2400" i="1">
                                <a:solidFill>
                                  <a:schemeClr val="tx1"/>
                                </a:solidFill>
                                <a:latin typeface="Cambria Math" panose="02040503050406030204" pitchFamily="18" charset="0"/>
                              </a:rPr>
                              <m:t>𝑧</m:t>
                            </m:r>
                          </m:sub>
                        </m:sSub>
                      </m:den>
                    </m:f>
                    <m:r>
                      <a:rPr lang="en-US" altLang="zh-CN" sz="2400" b="0" i="1" smtClean="0">
                        <a:solidFill>
                          <a:schemeClr val="tx1"/>
                        </a:solidFill>
                        <a:latin typeface="Cambria Math" panose="02040503050406030204" pitchFamily="18" charset="0"/>
                      </a:rPr>
                      <m:t>=</m:t>
                    </m:r>
                    <m:r>
                      <a:rPr lang="zh-CN" altLang="en-US" sz="240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2</m:t>
                        </m:r>
                        <m:r>
                          <a:rPr lang="en-US" altLang="zh-CN" sz="2400" b="0" i="1" smtClean="0">
                            <a:solidFill>
                              <a:schemeClr val="tx1"/>
                            </a:solidFill>
                            <a:latin typeface="Cambria Math" panose="02040503050406030204" pitchFamily="18" charset="0"/>
                          </a:rPr>
                          <m:t>𝑥</m:t>
                        </m:r>
                      </m:num>
                      <m:den>
                        <m:r>
                          <a:rPr lang="en-US" altLang="zh-CN" sz="2400" b="0" i="1" smtClean="0">
                            <a:solidFill>
                              <a:schemeClr val="tx1"/>
                            </a:solidFill>
                            <a:latin typeface="Cambria Math" panose="02040503050406030204" pitchFamily="18" charset="0"/>
                          </a:rPr>
                          <m:t>2</m:t>
                        </m:r>
                        <m:r>
                          <a:rPr lang="en-US" altLang="zh-CN" sz="2400" b="0" i="1" smtClean="0">
                            <a:solidFill>
                              <a:schemeClr val="tx1"/>
                            </a:solidFill>
                            <a:latin typeface="Cambria Math" panose="02040503050406030204" pitchFamily="18" charset="0"/>
                          </a:rPr>
                          <m:t>𝑧</m:t>
                        </m:r>
                        <m:r>
                          <a:rPr lang="en-US" altLang="zh-CN" sz="2400" b="0" i="1" smtClean="0">
                            <a:solidFill>
                              <a:schemeClr val="tx1"/>
                            </a:solidFill>
                            <a:latin typeface="Cambria Math" panose="02040503050406030204" pitchFamily="18" charset="0"/>
                          </a:rPr>
                          <m:t>−4</m:t>
                        </m:r>
                      </m:den>
                    </m:f>
                    <m:r>
                      <a:rPr lang="en-US" altLang="zh-CN" sz="2400" b="0" i="1" smtClean="0">
                        <a:solidFill>
                          <a:schemeClr val="tx1"/>
                        </a:solidFill>
                        <a:latin typeface="Cambria Math" panose="02040503050406030204" pitchFamily="18" charset="0"/>
                      </a:rPr>
                      <m:t>=</m:t>
                    </m:r>
                    <m:r>
                      <a:rPr lang="zh-CN" altLang="en-US" sz="240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en-US" altLang="zh-CN" sz="2400" i="1">
                            <a:solidFill>
                              <a:schemeClr val="tx1"/>
                            </a:solidFill>
                            <a:latin typeface="Cambria Math" panose="02040503050406030204" pitchFamily="18" charset="0"/>
                          </a:rPr>
                          <m:t>𝑥</m:t>
                        </m:r>
                      </m:num>
                      <m:den>
                        <m:r>
                          <a:rPr lang="en-US" altLang="zh-CN" sz="2400" i="1">
                            <a:solidFill>
                              <a:schemeClr val="tx1"/>
                            </a:solidFill>
                            <a:latin typeface="Cambria Math" panose="02040503050406030204" pitchFamily="18" charset="0"/>
                          </a:rPr>
                          <m:t>𝑧</m:t>
                        </m:r>
                        <m:r>
                          <a:rPr lang="en-US" altLang="zh-CN" sz="2400" i="1">
                            <a:solidFill>
                              <a:schemeClr val="tx1"/>
                            </a:solidFill>
                            <a:latin typeface="Cambria Math" panose="02040503050406030204" pitchFamily="18" charset="0"/>
                          </a:rPr>
                          <m:t>−2</m:t>
                        </m:r>
                      </m:den>
                    </m:f>
                  </m:oMath>
                </a14:m>
                <a:r>
                  <a:rPr lang="zh-CN" altLang="en-US" dirty="0" smtClean="0">
                    <a:solidFill>
                      <a:schemeClr val="tx1"/>
                    </a:solidFill>
                  </a:rPr>
                  <a:t> </a:t>
                </a:r>
                <a:endParaRPr lang="zh-CN" altLang="en-US" dirty="0">
                  <a:solidFill>
                    <a:schemeClr val="tx1"/>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2133911" y="3838032"/>
                <a:ext cx="3787383" cy="67916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133911" y="4579177"/>
                <a:ext cx="4624792" cy="820674"/>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ea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𝑧</m:t>
                        </m:r>
                      </m:num>
                      <m:den>
                        <m:r>
                          <a:rPr lang="en-US" altLang="zh-CN" sz="2400" i="1">
                            <a:solidFill>
                              <a:prstClr val="black"/>
                            </a:solidFill>
                            <a:latin typeface="Cambria Math" panose="02040503050406030204" pitchFamily="18" charset="0"/>
                            <a:ea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den>
                    </m:f>
                    <m:r>
                      <a:rPr lang="en-US" altLang="zh-CN" sz="2400" b="0" i="1" smtClean="0">
                        <a:solidFill>
                          <a:prstClr val="black"/>
                        </a:solidFill>
                        <a:latin typeface="Cambria Math" panose="02040503050406030204" pitchFamily="18" charset="0"/>
                      </a:rPr>
                      <m:t>=−</m:t>
                    </m:r>
                    <m:f>
                      <m:fPr>
                        <m:ctrlPr>
                          <a:rPr lang="en-US" altLang="zh-CN" sz="2400" b="0" i="1" smtClean="0">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𝑥</m:t>
                        </m:r>
                        <m:d>
                          <m:dPr>
                            <m:ctrlPr>
                              <a:rPr lang="en-US" altLang="zh-CN" sz="2400" b="0" i="1" smtClean="0">
                                <a:solidFill>
                                  <a:prstClr val="black"/>
                                </a:solidFill>
                                <a:latin typeface="Cambria Math" panose="02040503050406030204" pitchFamily="18" charset="0"/>
                              </a:rPr>
                            </m:ctrlPr>
                          </m:dPr>
                          <m:e>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𝑥</m:t>
                                </m:r>
                              </m:num>
                              <m:den>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−2</m:t>
                                </m:r>
                              </m:den>
                            </m:f>
                          </m:e>
                        </m:d>
                      </m:num>
                      <m:den>
                        <m:sSup>
                          <m:sSupPr>
                            <m:ctrlPr>
                              <a:rPr lang="en-US" altLang="zh-CN" sz="2400" b="0" i="1" smtClean="0">
                                <a:solidFill>
                                  <a:prstClr val="black"/>
                                </a:solidFill>
                                <a:latin typeface="Cambria Math" panose="02040503050406030204" pitchFamily="18" charset="0"/>
                              </a:rPr>
                            </m:ctrlPr>
                          </m:sSupPr>
                          <m:e>
                            <m:d>
                              <m:dPr>
                                <m:ctrlPr>
                                  <a:rPr lang="en-US" altLang="zh-CN" sz="2400" b="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−2</m:t>
                                </m:r>
                              </m:e>
                            </m:d>
                          </m:e>
                          <m:sup>
                            <m:r>
                              <a:rPr lang="en-US" altLang="zh-CN" sz="2400" b="0" i="1" smtClean="0">
                                <a:solidFill>
                                  <a:prstClr val="black"/>
                                </a:solidFill>
                                <a:latin typeface="Cambria Math" panose="02040503050406030204" pitchFamily="18" charset="0"/>
                              </a:rPr>
                              <m:t>2</m:t>
                            </m:r>
                          </m:sup>
                        </m:sSup>
                      </m:den>
                    </m:f>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−2</m:t>
                                </m:r>
                              </m:e>
                            </m:d>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num>
                      <m:den>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−2</m:t>
                                </m:r>
                              </m:e>
                            </m:d>
                          </m:e>
                          <m:sup>
                            <m:r>
                              <a:rPr lang="en-US" altLang="zh-CN" sz="2400" b="0" i="1" smtClean="0">
                                <a:solidFill>
                                  <a:prstClr val="black"/>
                                </a:solidFill>
                                <a:latin typeface="Cambria Math" panose="02040503050406030204" pitchFamily="18" charset="0"/>
                              </a:rPr>
                              <m:t>3</m:t>
                            </m:r>
                          </m:sup>
                        </m:sSup>
                      </m:den>
                    </m:f>
                  </m:oMath>
                </a14:m>
                <a:r>
                  <a:rPr lang="zh-CN" altLang="en-US" dirty="0" smtClean="0"/>
                  <a:t> </a:t>
                </a:r>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133911" y="4579177"/>
                <a:ext cx="4624792" cy="82067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043421" y="5606621"/>
                <a:ext cx="4062459" cy="823944"/>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0</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d>
                          <m:dPr>
                            <m:ctrlPr>
                              <a:rPr lang="en-US" altLang="zh-CN" sz="2400" i="1">
                                <a:solidFill>
                                  <a:prstClr val="black"/>
                                </a:solidFill>
                                <a:latin typeface="Cambria Math" panose="02040503050406030204" pitchFamily="18" charset="0"/>
                              </a:rPr>
                            </m:ctrlPr>
                          </m:dPr>
                          <m:e>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𝑦</m:t>
                                </m:r>
                              </m:num>
                              <m:den>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−2</m:t>
                                </m:r>
                              </m:den>
                            </m:f>
                          </m:e>
                        </m:d>
                      </m:num>
                      <m:den>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−2</m:t>
                                </m:r>
                              </m:e>
                            </m:d>
                          </m:e>
                          <m:sup>
                            <m:r>
                              <a:rPr lang="en-US" altLang="zh-CN" sz="2400" i="1">
                                <a:solidFill>
                                  <a:prstClr val="black"/>
                                </a:solidFill>
                                <a:latin typeface="Cambria Math" panose="02040503050406030204" pitchFamily="18" charset="0"/>
                              </a:rPr>
                              <m:t>2</m:t>
                            </m:r>
                          </m:sup>
                        </m:sSup>
                      </m:den>
                    </m:f>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𝑥𝑦</m:t>
                        </m:r>
                      </m:num>
                      <m:den>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−2</m:t>
                                </m:r>
                              </m:e>
                            </m:d>
                          </m:e>
                          <m:sup>
                            <m:r>
                              <a:rPr lang="en-US" altLang="zh-CN" sz="2400" i="1">
                                <a:solidFill>
                                  <a:prstClr val="black"/>
                                </a:solidFill>
                                <a:latin typeface="Cambria Math" panose="02040503050406030204" pitchFamily="18" charset="0"/>
                              </a:rPr>
                              <m:t>3</m:t>
                            </m:r>
                          </m:sup>
                        </m:sSup>
                      </m:den>
                    </m:f>
                  </m:oMath>
                </a14:m>
                <a:r>
                  <a:rPr lang="zh-CN" altLang="en-US" sz="2400" dirty="0" smtClean="0"/>
                  <a:t> </a:t>
                </a:r>
                <a:endParaRPr lang="zh-CN" altLang="en-US" sz="2400" dirty="0"/>
              </a:p>
            </p:txBody>
          </p:sp>
        </mc:Choice>
        <mc:Fallback xmlns="">
          <p:sp>
            <p:nvSpPr>
              <p:cNvPr id="14" name="矩形 13"/>
              <p:cNvSpPr>
                <a:spLocks noRot="1" noChangeAspect="1" noMove="1" noResize="1" noEditPoints="1" noAdjustHandles="1" noChangeArrowheads="1" noChangeShapeType="1" noTextEdit="1"/>
              </p:cNvSpPr>
              <p:nvPr/>
            </p:nvSpPr>
            <p:spPr>
              <a:xfrm>
                <a:off x="2043421" y="5606621"/>
                <a:ext cx="4062459" cy="823944"/>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8633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2" grpId="0"/>
      <p:bldP spid="13" grpId="0"/>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1720890" y="377087"/>
                <a:ext cx="10392221" cy="709618"/>
              </a:xfrm>
              <a:prstGeom prst="rect">
                <a:avLst/>
              </a:prstGeom>
            </p:spPr>
            <p:txBody>
              <a:bodyPr wrap="square">
                <a:spAutoFit/>
              </a:bodyPr>
              <a:lstStyle/>
              <a:p>
                <a:r>
                  <a:rPr lang="zh-CN" altLang="en-US" sz="2400" dirty="0" smtClean="0"/>
                  <a:t>已知</a:t>
                </a:r>
                <a14:m>
                  <m:oMath xmlns:m="http://schemas.openxmlformats.org/officeDocument/2006/math">
                    <m:r>
                      <a:rPr lang="zh-CN" altLang="en-US" sz="2400" i="1">
                        <a:latin typeface="Cambria Math" panose="02040503050406030204" pitchFamily="18" charset="0"/>
                      </a:rPr>
                      <m:t>方程</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a:latin typeface="Cambria Math" panose="02040503050406030204" pitchFamily="18" charset="0"/>
                          </a:rPr>
                          <m:t>2</m:t>
                        </m:r>
                      </m:sup>
                    </m:sSup>
                    <m:r>
                      <a:rPr lang="en-US" altLang="zh-CN" sz="2400" b="0" i="1" smtClean="0">
                        <a:latin typeface="Cambria Math" panose="02040503050406030204" pitchFamily="18" charset="0"/>
                      </a:rPr>
                      <m:t>𝑦</m:t>
                    </m:r>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a:latin typeface="Cambria Math" panose="02040503050406030204" pitchFamily="18" charset="0"/>
                          </a:rPr>
                          <m:t>2</m:t>
                        </m:r>
                      </m:sup>
                    </m:sSup>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𝑧</m:t>
                        </m:r>
                      </m:e>
                      <m:sup>
                        <m:r>
                          <a:rPr lang="zh-CN" altLang="en-US" sz="2400">
                            <a:latin typeface="Cambria Math" panose="02040503050406030204" pitchFamily="18" charset="0"/>
                          </a:rPr>
                          <m:t>2</m:t>
                        </m:r>
                      </m:sup>
                    </m:sSup>
                    <m:r>
                      <a:rPr lang="en-US" altLang="zh-CN" sz="2400" b="0" i="1" smtClean="0">
                        <a:latin typeface="Cambria Math" panose="02040503050406030204" pitchFamily="18" charset="0"/>
                      </a:rPr>
                      <m:t>𝑥</m:t>
                    </m:r>
                    <m:r>
                      <a:rPr lang="zh-CN" altLang="en-US" sz="2400">
                        <a:latin typeface="Cambria Math" panose="02040503050406030204" pitchFamily="18" charset="0"/>
                      </a:rPr>
                      <m:t>−4</m:t>
                    </m:r>
                    <m:r>
                      <a:rPr lang="zh-CN" altLang="en-US" sz="2400" i="1">
                        <a:latin typeface="Cambria Math" panose="02040503050406030204" pitchFamily="18" charset="0"/>
                      </a:rPr>
                      <m:t>𝑧</m:t>
                    </m:r>
                    <m:r>
                      <a:rPr lang="zh-CN" altLang="en-US" sz="2400">
                        <a:latin typeface="Cambria Math" panose="02040503050406030204" pitchFamily="18" charset="0"/>
                      </a:rPr>
                      <m:t>=0</m:t>
                    </m:r>
                  </m:oMath>
                </a14:m>
                <a:r>
                  <a:rPr lang="zh-CN" altLang="en-US" sz="2400" dirty="0" smtClean="0"/>
                  <a:t>确定函数</a:t>
                </a:r>
                <a14:m>
                  <m:oMath xmlns:m="http://schemas.openxmlformats.org/officeDocument/2006/math">
                    <m:r>
                      <a:rPr lang="en-US" altLang="zh-CN" sz="2400" b="0" i="1" smtClean="0">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e>
                    </m:d>
                  </m:oMath>
                </a14:m>
                <a:r>
                  <a:rPr lang="zh-CN" altLang="en-US" sz="2400" dirty="0" smtClean="0"/>
                  <a:t>，求</a:t>
                </a:r>
                <a14:m>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i="1" smtClean="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𝑧</m:t>
                        </m:r>
                      </m:num>
                      <m:den>
                        <m:r>
                          <a:rPr lang="zh-CN" altLang="en-US" sz="2400" i="1" smtClean="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𝑥</m:t>
                        </m:r>
                      </m:den>
                    </m:f>
                    <m:r>
                      <a:rPr lang="zh-CN" altLang="en-US" sz="2400" i="1">
                        <a:latin typeface="Cambria Math" panose="02040503050406030204" pitchFamily="18" charset="0"/>
                      </a:rPr>
                      <m:t>、</m:t>
                    </m:r>
                    <m:f>
                      <m:fPr>
                        <m:ctrlPr>
                          <a:rPr lang="zh-CN" altLang="en-US" sz="2400" i="1" smtClean="0">
                            <a:solidFill>
                              <a:schemeClr val="tx1"/>
                            </a:solidFill>
                            <a:latin typeface="Cambria Math" panose="02040503050406030204" pitchFamily="18" charset="0"/>
                          </a:rPr>
                        </m:ctrlPr>
                      </m:fPr>
                      <m:num>
                        <m:sSup>
                          <m:sSupPr>
                            <m:ctrlPr>
                              <a:rPr lang="zh-CN" altLang="en-US" sz="2400" i="1">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ea typeface="Cambria Math" panose="02040503050406030204" pitchFamily="18" charset="0"/>
                              </a:rPr>
                              <m:t>𝜕</m:t>
                            </m:r>
                          </m:e>
                          <m:sup>
                            <m:r>
                              <a:rPr lang="zh-CN" altLang="en-US" sz="2400">
                                <a:solidFill>
                                  <a:schemeClr val="tx1"/>
                                </a:solidFill>
                                <a:latin typeface="Cambria Math" panose="02040503050406030204" pitchFamily="18" charset="0"/>
                              </a:rPr>
                              <m:t>2</m:t>
                            </m:r>
                          </m:sup>
                        </m:sSup>
                        <m:r>
                          <a:rPr lang="en-US" altLang="zh-CN" sz="2400" b="0" i="1" smtClean="0">
                            <a:solidFill>
                              <a:schemeClr val="tx1"/>
                            </a:solidFill>
                            <a:latin typeface="Cambria Math" panose="02040503050406030204" pitchFamily="18" charset="0"/>
                          </a:rPr>
                          <m:t>𝑧</m:t>
                        </m:r>
                      </m:num>
                      <m:den>
                        <m:r>
                          <a:rPr lang="en-US" altLang="zh-CN" sz="2400" b="0" i="1" smtClean="0">
                            <a:solidFill>
                              <a:schemeClr val="tx1"/>
                            </a:solidFill>
                            <a:latin typeface="Cambria Math" panose="02040503050406030204" pitchFamily="18" charset="0"/>
                            <a:ea typeface="Cambria Math" panose="02040503050406030204" pitchFamily="18" charset="0"/>
                          </a:rPr>
                          <m:t>𝜕</m:t>
                        </m:r>
                        <m:sSup>
                          <m:sSupPr>
                            <m:ctrlPr>
                              <a:rPr lang="en-US" altLang="zh-CN" sz="2400" i="1">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𝑥</m:t>
                            </m:r>
                          </m:e>
                          <m:sup>
                            <m:r>
                              <a:rPr lang="en-US" altLang="zh-CN" sz="2400" i="1">
                                <a:solidFill>
                                  <a:schemeClr val="tx1"/>
                                </a:solidFill>
                                <a:latin typeface="Cambria Math" panose="02040503050406030204" pitchFamily="18" charset="0"/>
                              </a:rPr>
                              <m:t>2</m:t>
                            </m:r>
                          </m:sup>
                        </m:sSup>
                      </m:den>
                    </m:f>
                    <m:r>
                      <a:rPr lang="zh-CN" altLang="en-US" sz="2400" i="1">
                        <a:latin typeface="Cambria Math" panose="02040503050406030204" pitchFamily="18" charset="0"/>
                      </a:rPr>
                      <m:t>和</m:t>
                    </m:r>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den>
                    </m:f>
                    <m:r>
                      <a:rPr lang="zh-CN" altLang="en-US" sz="2400" i="1">
                        <a:solidFill>
                          <a:prstClr val="black"/>
                        </a:solidFill>
                        <a:latin typeface="Cambria Math" panose="02040503050406030204" pitchFamily="18" charset="0"/>
                      </a:rPr>
                      <m:t> </m:t>
                    </m:r>
                  </m:oMath>
                </a14:m>
                <a:r>
                  <a:rPr lang="zh-CN" altLang="en-US" sz="2400" dirty="0" smtClean="0"/>
                  <a:t>。</a:t>
                </a:r>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1720890" y="377087"/>
                <a:ext cx="10392221" cy="709618"/>
              </a:xfrm>
              <a:prstGeom prst="rect">
                <a:avLst/>
              </a:prstGeom>
              <a:blipFill>
                <a:blip r:embed="rId2"/>
                <a:stretch>
                  <a:fillRect l="-880" r="-645"/>
                </a:stretch>
              </a:blipFill>
            </p:spPr>
            <p:txBody>
              <a:bodyPr/>
              <a:lstStyle/>
              <a:p>
                <a:r>
                  <a:rPr lang="zh-CN" altLang="en-US">
                    <a:noFill/>
                  </a:rPr>
                  <a:t> </a:t>
                </a:r>
              </a:p>
            </p:txBody>
          </p:sp>
        </mc:Fallback>
      </mc:AlternateContent>
      <p:sp>
        <p:nvSpPr>
          <p:cNvPr id="4" name="矩形 3"/>
          <p:cNvSpPr/>
          <p:nvPr/>
        </p:nvSpPr>
        <p:spPr>
          <a:xfrm>
            <a:off x="1120773" y="501082"/>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2</a:t>
            </a:r>
            <a:r>
              <a:rPr lang="en-US" altLang="zh-CN" sz="2400" b="1" dirty="0" smtClean="0">
                <a:solidFill>
                  <a:prstClr val="black"/>
                </a:solidFill>
                <a:ea typeface="黑体" panose="02010609060101010101" pitchFamily="49" charset="-122"/>
              </a:rPr>
              <a:t> </a:t>
            </a:r>
            <a:endParaRPr lang="zh-CN" altLang="en-US" sz="1600" dirty="0"/>
          </a:p>
        </p:txBody>
      </p:sp>
      <p:sp>
        <p:nvSpPr>
          <p:cNvPr id="5" name="Text Box 5"/>
          <p:cNvSpPr txBox="1">
            <a:spLocks noChangeArrowheads="1"/>
          </p:cNvSpPr>
          <p:nvPr/>
        </p:nvSpPr>
        <p:spPr bwMode="auto">
          <a:xfrm>
            <a:off x="1120773" y="1009853"/>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6" name="矩形 5"/>
              <p:cNvSpPr/>
              <p:nvPr/>
            </p:nvSpPr>
            <p:spPr>
              <a:xfrm>
                <a:off x="1961789" y="1009853"/>
                <a:ext cx="4809971" cy="461665"/>
              </a:xfrm>
              <a:prstGeom prst="rect">
                <a:avLst/>
              </a:prstGeom>
            </p:spPr>
            <p:txBody>
              <a:bodyPr wrap="none">
                <a:spAutoFit/>
              </a:bodyPr>
              <a:lstStyle/>
              <a:p>
                <a:r>
                  <a:rPr lang="zh-CN" altLang="en-US" sz="2400" dirty="0" smtClean="0">
                    <a:solidFill>
                      <a:prstClr val="black"/>
                    </a:solidFill>
                  </a:rPr>
                  <a:t>设</a:t>
                </a:r>
                <a14:m>
                  <m:oMath xmlns:m="http://schemas.openxmlformats.org/officeDocument/2006/math">
                    <m:r>
                      <a:rPr lang="en-US" altLang="zh-CN" sz="2400" i="1">
                        <a:solidFill>
                          <a:prstClr val="black"/>
                        </a:solidFill>
                        <a:latin typeface="Cambria Math" panose="02040503050406030204" pitchFamily="18" charset="0"/>
                      </a:rPr>
                      <m:t>𝐹</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e>
                    </m:d>
                    <m:r>
                      <a:rPr lang="en-US" altLang="zh-CN" sz="2400" b="0" i="1" smtClean="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−4</m:t>
                    </m:r>
                    <m:r>
                      <a:rPr lang="zh-CN" altLang="en-US" sz="2400" i="1">
                        <a:solidFill>
                          <a:prstClr val="black"/>
                        </a:solidFill>
                        <a:latin typeface="Cambria Math" panose="02040503050406030204" pitchFamily="18" charset="0"/>
                      </a:rPr>
                      <m:t>𝑧</m:t>
                    </m:r>
                  </m:oMath>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1961789" y="1009853"/>
                <a:ext cx="4809971" cy="461665"/>
              </a:xfrm>
              <a:prstGeom prst="rect">
                <a:avLst/>
              </a:prstGeom>
              <a:blipFill>
                <a:blip r:embed="rId3"/>
                <a:stretch>
                  <a:fillRect l="-2028" t="-14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961789" y="1592403"/>
                <a:ext cx="2986330" cy="712183"/>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i="1">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𝑧</m:t>
                        </m:r>
                      </m:num>
                      <m:den>
                        <m:r>
                          <a:rPr lang="zh-CN" altLang="en-US" sz="2400" i="1">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𝑥</m:t>
                        </m:r>
                      </m:den>
                    </m:f>
                    <m:r>
                      <a:rPr lang="en-US" altLang="zh-CN" sz="2400" b="0" i="1" smtClean="0">
                        <a:solidFill>
                          <a:schemeClr val="tx1"/>
                        </a:solidFill>
                        <a:latin typeface="Cambria Math" panose="02040503050406030204" pitchFamily="18" charset="0"/>
                      </a:rPr>
                      <m:t>=</m:t>
                    </m:r>
                    <m:r>
                      <a:rPr lang="zh-CN" altLang="en-US" sz="240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𝐹</m:t>
                            </m:r>
                          </m:e>
                          <m:sub>
                            <m:r>
                              <a:rPr lang="zh-CN" altLang="en-US" sz="2400" i="1">
                                <a:solidFill>
                                  <a:schemeClr val="tx1"/>
                                </a:solidFill>
                                <a:latin typeface="Cambria Math" panose="02040503050406030204" pitchFamily="18" charset="0"/>
                              </a:rPr>
                              <m:t>𝑥</m:t>
                            </m:r>
                          </m:sub>
                        </m:sSub>
                      </m:num>
                      <m:den>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𝐹</m:t>
                            </m:r>
                          </m:e>
                          <m:sub>
                            <m:r>
                              <a:rPr lang="en-US" altLang="zh-CN" sz="2400" i="1">
                                <a:solidFill>
                                  <a:schemeClr val="tx1"/>
                                </a:solidFill>
                                <a:latin typeface="Cambria Math" panose="02040503050406030204" pitchFamily="18" charset="0"/>
                              </a:rPr>
                              <m:t>𝑧</m:t>
                            </m:r>
                          </m:sub>
                        </m:sSub>
                      </m:den>
                    </m:f>
                    <m:r>
                      <a:rPr lang="en-US" altLang="zh-CN" sz="2400" b="0" i="1" smtClean="0">
                        <a:solidFill>
                          <a:schemeClr val="tx1"/>
                        </a:solidFill>
                        <a:latin typeface="Cambria Math" panose="02040503050406030204" pitchFamily="18" charset="0"/>
                      </a:rPr>
                      <m:t>=</m:t>
                    </m:r>
                    <m:r>
                      <a:rPr lang="zh-CN" altLang="en-US" sz="240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2</m:t>
                        </m:r>
                        <m:r>
                          <a:rPr lang="en-US" altLang="zh-CN" sz="2400" b="0" i="1" smtClean="0">
                            <a:solidFill>
                              <a:schemeClr val="tx1"/>
                            </a:solidFill>
                            <a:latin typeface="Cambria Math" panose="02040503050406030204" pitchFamily="18" charset="0"/>
                          </a:rPr>
                          <m:t>𝑥𝑦</m:t>
                        </m:r>
                        <m:r>
                          <a:rPr lang="en-US" altLang="zh-CN" sz="2400" b="0" i="1" smtClean="0">
                            <a:solidFill>
                              <a:schemeClr val="tx1"/>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num>
                      <m:den>
                        <m:r>
                          <a:rPr lang="en-US" altLang="zh-CN" sz="2400" b="0" i="1" smtClean="0">
                            <a:solidFill>
                              <a:schemeClr val="tx1"/>
                            </a:solidFill>
                            <a:latin typeface="Cambria Math" panose="02040503050406030204" pitchFamily="18" charset="0"/>
                          </a:rPr>
                          <m:t>2</m:t>
                        </m:r>
                        <m:r>
                          <a:rPr lang="en-US" altLang="zh-CN" sz="2400" i="1">
                            <a:latin typeface="Cambria Math" panose="02040503050406030204" pitchFamily="18" charset="0"/>
                          </a:rPr>
                          <m:t>𝑥</m:t>
                        </m:r>
                        <m:r>
                          <a:rPr lang="en-US" altLang="zh-CN" sz="2400" b="0" i="1" smtClean="0">
                            <a:solidFill>
                              <a:schemeClr val="tx1"/>
                            </a:solidFill>
                            <a:latin typeface="Cambria Math" panose="02040503050406030204" pitchFamily="18" charset="0"/>
                          </a:rPr>
                          <m:t>𝑧</m:t>
                        </m:r>
                        <m:r>
                          <a:rPr lang="en-US" altLang="zh-CN" sz="2400" b="0" i="1" smtClean="0">
                            <a:solidFill>
                              <a:schemeClr val="tx1"/>
                            </a:solidFill>
                            <a:latin typeface="Cambria Math" panose="02040503050406030204" pitchFamily="18" charset="0"/>
                          </a:rPr>
                          <m:t>−4</m:t>
                        </m:r>
                      </m:den>
                    </m:f>
                  </m:oMath>
                </a14:m>
                <a:r>
                  <a:rPr lang="zh-CN" altLang="en-US" dirty="0" smtClean="0">
                    <a:solidFill>
                      <a:schemeClr val="tx1"/>
                    </a:solidFill>
                  </a:rPr>
                  <a:t> </a:t>
                </a:r>
                <a:endParaRPr lang="zh-CN" altLang="en-US" dirty="0">
                  <a:solidFill>
                    <a:schemeClr val="tx1"/>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1961789" y="1592403"/>
                <a:ext cx="2986330" cy="7121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961789" y="2333548"/>
                <a:ext cx="6507294" cy="1527021"/>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ea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𝑧</m:t>
                        </m:r>
                      </m:num>
                      <m:den>
                        <m:r>
                          <a:rPr lang="en-US" altLang="zh-CN" sz="2400" i="1">
                            <a:solidFill>
                              <a:prstClr val="black"/>
                            </a:solidFill>
                            <a:latin typeface="Cambria Math" panose="02040503050406030204" pitchFamily="18" charset="0"/>
                            <a:ea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den>
                    </m:f>
                    <m:r>
                      <a:rPr lang="en-US" altLang="zh-CN" sz="2400" b="0" i="1" smtClean="0">
                        <a:solidFill>
                          <a:prstClr val="black"/>
                        </a:solidFill>
                        <a:latin typeface="Cambria Math" panose="02040503050406030204" pitchFamily="18" charset="0"/>
                      </a:rPr>
                      <m:t>=−</m:t>
                    </m:r>
                    <m:f>
                      <m:fPr>
                        <m:ctrlPr>
                          <a:rPr lang="en-US" altLang="zh-CN" sz="2400" b="0" i="1" smtClean="0">
                            <a:solidFill>
                              <a:prstClr val="black"/>
                            </a:solidFill>
                            <a:latin typeface="Cambria Math" panose="02040503050406030204" pitchFamily="18" charset="0"/>
                          </a:rPr>
                        </m:ctrlPr>
                      </m:fPr>
                      <m:num>
                        <m:d>
                          <m:dPr>
                            <m:ctrlPr>
                              <a:rPr lang="en-US" altLang="zh-CN" sz="2400" b="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𝑧</m:t>
                            </m:r>
                            <m:f>
                              <m:fPr>
                                <m:ctrlPr>
                                  <a:rPr lang="zh-CN" altLang="en-US"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𝑧</m:t>
                                </m:r>
                              </m:num>
                              <m:den>
                                <m:r>
                                  <a:rPr lang="zh-CN" altLang="en-US" sz="2400" i="1">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e>
                        </m:d>
                        <m:d>
                          <m:dPr>
                            <m:ctrlPr>
                              <a:rPr lang="en-US" altLang="zh-CN" sz="2400" b="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𝑥𝑧</m:t>
                            </m:r>
                            <m:r>
                              <a:rPr lang="en-US" altLang="zh-CN" sz="2400" i="1">
                                <a:solidFill>
                                  <a:prstClr val="black"/>
                                </a:solidFill>
                                <a:latin typeface="Cambria Math" panose="02040503050406030204" pitchFamily="18" charset="0"/>
                              </a:rPr>
                              <m:t>−4</m:t>
                            </m:r>
                          </m:e>
                        </m:d>
                        <m:r>
                          <a:rPr lang="en-US" altLang="zh-CN" sz="2400" b="0" i="1" smtClean="0">
                            <a:solidFill>
                              <a:prstClr val="black"/>
                            </a:solidFill>
                            <a:latin typeface="Cambria Math" panose="02040503050406030204" pitchFamily="18" charset="0"/>
                          </a:rPr>
                          <m:t>−</m:t>
                        </m:r>
                        <m:d>
                          <m:dPr>
                            <m:ctrlPr>
                              <a:rPr lang="en-US" altLang="zh-CN" sz="2400" b="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𝑥𝑦</m:t>
                            </m:r>
                            <m:r>
                              <a:rPr lang="en-US" altLang="zh-CN" sz="2400" i="1">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e>
                        </m:d>
                        <m:d>
                          <m:dPr>
                            <m:ctrlPr>
                              <a:rPr lang="en-US" altLang="zh-CN" sz="2400" b="0" i="1" smtClean="0">
                                <a:solidFill>
                                  <a:prstClr val="black"/>
                                </a:solidFill>
                                <a:latin typeface="Cambria Math" panose="02040503050406030204" pitchFamily="18" charset="0"/>
                              </a:rPr>
                            </m:ctrlPr>
                          </m:dPr>
                          <m:e>
                            <m:r>
                              <a:rPr lang="en-US" altLang="zh-CN" sz="2400" b="0" i="0"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𝑧</m:t>
                            </m:r>
                            <m:r>
                              <a:rPr lang="en-US" altLang="zh-CN" sz="2400" b="0" i="0"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𝑥</m:t>
                            </m:r>
                            <m:f>
                              <m:fPr>
                                <m:ctrlPr>
                                  <a:rPr lang="zh-CN" altLang="en-US"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𝑧</m:t>
                                </m:r>
                              </m:num>
                              <m:den>
                                <m:r>
                                  <a:rPr lang="zh-CN" altLang="en-US" sz="2400" i="1">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e>
                        </m:d>
                      </m:num>
                      <m:den>
                        <m:sSup>
                          <m:sSupPr>
                            <m:ctrlPr>
                              <a:rPr lang="en-US" altLang="zh-CN" sz="2400" b="0" i="1" smtClean="0">
                                <a:solidFill>
                                  <a:prstClr val="black"/>
                                </a:solidFill>
                                <a:latin typeface="Cambria Math" panose="02040503050406030204" pitchFamily="18" charset="0"/>
                              </a:rPr>
                            </m:ctrlPr>
                          </m:sSupPr>
                          <m:e>
                            <m:d>
                              <m:dPr>
                                <m:ctrlPr>
                                  <a:rPr lang="en-US" altLang="zh-CN" sz="2400" b="0" i="1" smtClean="0">
                                    <a:solidFill>
                                      <a:prstClr val="black"/>
                                    </a:solidFill>
                                    <a:latin typeface="Cambria Math" panose="02040503050406030204" pitchFamily="18" charset="0"/>
                                  </a:rPr>
                                </m:ctrlPr>
                              </m:dPr>
                              <m:e>
                                <m:r>
                                  <a:rPr lang="en-US" altLang="zh-CN" sz="2400" i="1">
                                    <a:latin typeface="Cambria Math" panose="02040503050406030204" pitchFamily="18" charset="0"/>
                                  </a:rPr>
                                  <m:t>2</m:t>
                                </m:r>
                                <m:r>
                                  <a:rPr lang="en-US" altLang="zh-CN" sz="2400" i="1">
                                    <a:latin typeface="Cambria Math" panose="02040503050406030204" pitchFamily="18" charset="0"/>
                                  </a:rPr>
                                  <m:t>𝑥𝑧</m:t>
                                </m:r>
                                <m:r>
                                  <a:rPr lang="en-US" altLang="zh-CN" sz="2400" i="1">
                                    <a:latin typeface="Cambria Math" panose="02040503050406030204" pitchFamily="18" charset="0"/>
                                  </a:rPr>
                                  <m:t>−4</m:t>
                                </m:r>
                              </m:e>
                            </m:d>
                          </m:e>
                          <m:sup>
                            <m:r>
                              <a:rPr lang="en-US" altLang="zh-CN" sz="2400" b="0" i="1" smtClean="0">
                                <a:solidFill>
                                  <a:prstClr val="black"/>
                                </a:solidFill>
                                <a:latin typeface="Cambria Math" panose="02040503050406030204" pitchFamily="18" charset="0"/>
                              </a:rPr>
                              <m:t>2</m:t>
                            </m:r>
                          </m:sup>
                        </m:sSup>
                      </m:den>
                    </m:f>
                  </m:oMath>
                </a14:m>
                <a:r>
                  <a:rPr lang="en-US" altLang="zh-CN" sz="2400" b="0" i="1" dirty="0" smtClean="0">
                    <a:solidFill>
                      <a:prstClr val="black"/>
                    </a:solidFill>
                    <a:latin typeface="Cambria Math" panose="02040503050406030204" pitchFamily="18" charset="0"/>
                  </a:rPr>
                  <a:t> </a:t>
                </a:r>
              </a:p>
              <a:p>
                <a:r>
                  <a:rPr lang="en-US" altLang="zh-CN" sz="2400" dirty="0">
                    <a:solidFill>
                      <a:prstClr val="black"/>
                    </a:solidFill>
                  </a:rPr>
                  <a:t> </a:t>
                </a:r>
                <a:r>
                  <a:rPr lang="en-US" altLang="zh-CN" sz="2400" dirty="0" smtClean="0">
                    <a:solidFill>
                      <a:prstClr val="black"/>
                    </a:solidFill>
                  </a:rPr>
                  <a:t>     </a:t>
                </a:r>
                <a14:m>
                  <m:oMath xmlns:m="http://schemas.openxmlformats.org/officeDocument/2006/math">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𝑦</m:t>
                        </m:r>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𝑥𝑧</m:t>
                                </m:r>
                                <m:r>
                                  <a:rPr lang="en-US" altLang="zh-CN" sz="2400" i="1">
                                    <a:solidFill>
                                      <a:prstClr val="black"/>
                                    </a:solidFill>
                                    <a:latin typeface="Cambria Math" panose="02040503050406030204" pitchFamily="18" charset="0"/>
                                  </a:rPr>
                                  <m:t>−4</m:t>
                                </m:r>
                              </m:e>
                            </m:d>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−4</m:t>
                        </m:r>
                        <m:r>
                          <a:rPr lang="en-US" altLang="zh-CN" sz="2400" b="0" i="1" smtClean="0">
                            <a:solidFill>
                              <a:prstClr val="black"/>
                            </a:solidFill>
                            <a:latin typeface="Cambria Math" panose="02040503050406030204" pitchFamily="18" charset="0"/>
                          </a:rPr>
                          <m:t>𝑧</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𝑥𝑦</m:t>
                            </m:r>
                            <m:r>
                              <a:rPr lang="en-US" altLang="zh-CN" sz="2400" i="1">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e>
                        </m:d>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𝑥𝑧</m:t>
                            </m:r>
                            <m:r>
                              <a:rPr lang="en-US" altLang="zh-CN" sz="2400" i="1">
                                <a:solidFill>
                                  <a:prstClr val="black"/>
                                </a:solidFill>
                                <a:latin typeface="Cambria Math" panose="02040503050406030204" pitchFamily="18" charset="0"/>
                              </a:rPr>
                              <m:t>−4</m:t>
                            </m:r>
                          </m:e>
                        </m:d>
                        <m:r>
                          <a:rPr lang="en-US" altLang="zh-CN" sz="2400" b="0" i="1"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𝑥</m:t>
                        </m:r>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𝑥𝑦</m:t>
                                </m:r>
                                <m:r>
                                  <a:rPr lang="en-US" altLang="zh-CN" sz="2400" i="1">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e>
                            </m:d>
                          </m:e>
                          <m:sup>
                            <m:r>
                              <a:rPr lang="en-US" altLang="zh-CN" sz="2400" i="1">
                                <a:solidFill>
                                  <a:prstClr val="black"/>
                                </a:solidFill>
                                <a:latin typeface="Cambria Math" panose="02040503050406030204" pitchFamily="18" charset="0"/>
                              </a:rPr>
                              <m:t>2</m:t>
                            </m:r>
                          </m:sup>
                        </m:sSup>
                      </m:num>
                      <m:den>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r>
                                  <a:rPr lang="en-US" altLang="zh-CN" sz="2400" i="1">
                                    <a:latin typeface="Cambria Math" panose="02040503050406030204" pitchFamily="18" charset="0"/>
                                  </a:rPr>
                                  <m:t>2</m:t>
                                </m:r>
                                <m:r>
                                  <a:rPr lang="en-US" altLang="zh-CN" sz="2400" i="1">
                                    <a:latin typeface="Cambria Math" panose="02040503050406030204" pitchFamily="18" charset="0"/>
                                  </a:rPr>
                                  <m:t>𝑥𝑧</m:t>
                                </m:r>
                                <m:r>
                                  <a:rPr lang="en-US" altLang="zh-CN" sz="2400" i="1">
                                    <a:latin typeface="Cambria Math" panose="02040503050406030204" pitchFamily="18" charset="0"/>
                                  </a:rPr>
                                  <m:t>−4</m:t>
                                </m:r>
                              </m:e>
                            </m:d>
                          </m:e>
                          <m:sup>
                            <m:r>
                              <a:rPr lang="en-US" altLang="zh-CN" sz="2400" b="0" i="1" smtClean="0">
                                <a:solidFill>
                                  <a:prstClr val="black"/>
                                </a:solidFill>
                                <a:latin typeface="Cambria Math" panose="02040503050406030204" pitchFamily="18" charset="0"/>
                              </a:rPr>
                              <m:t>3</m:t>
                            </m:r>
                          </m:sup>
                        </m:sSup>
                      </m:den>
                    </m:f>
                  </m:oMath>
                </a14:m>
                <a:r>
                  <a:rPr lang="zh-CN" altLang="en-US" dirty="0" smtClean="0"/>
                  <a:t> </a:t>
                </a:r>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1961789" y="2333548"/>
                <a:ext cx="6507294" cy="152702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871299" y="4274089"/>
                <a:ext cx="8190576" cy="1499770"/>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𝑧</m:t>
                            </m:r>
                            <m:f>
                              <m:fPr>
                                <m:ctrlPr>
                                  <a:rPr lang="zh-CN" altLang="en-US"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𝑧</m:t>
                                </m:r>
                              </m:num>
                              <m:den>
                                <m:r>
                                  <a:rPr lang="zh-CN" altLang="en-US" sz="2400" i="1">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𝑦</m:t>
                                </m:r>
                              </m:den>
                            </m:f>
                          </m:e>
                        </m:d>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𝑥𝑧</m:t>
                            </m:r>
                            <m:r>
                              <a:rPr lang="en-US" altLang="zh-CN" sz="2400" i="1">
                                <a:solidFill>
                                  <a:prstClr val="black"/>
                                </a:solidFill>
                                <a:latin typeface="Cambria Math" panose="02040503050406030204" pitchFamily="18" charset="0"/>
                              </a:rPr>
                              <m:t>−4</m:t>
                            </m:r>
                          </m:e>
                        </m:d>
                        <m:r>
                          <a:rPr lang="en-US" altLang="zh-CN" sz="2400" i="1">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𝑥𝑦</m:t>
                            </m:r>
                            <m:r>
                              <a:rPr lang="en-US" altLang="zh-CN" sz="2400" i="1">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e>
                        </m:d>
                        <m:d>
                          <m:dPr>
                            <m:ctrlPr>
                              <a:rPr lang="en-US" altLang="zh-CN" sz="2400" i="1">
                                <a:solidFill>
                                  <a:prstClr val="black"/>
                                </a:solidFill>
                                <a:latin typeface="Cambria Math" panose="02040503050406030204" pitchFamily="18" charset="0"/>
                              </a:rPr>
                            </m:ctrlPr>
                          </m:dPr>
                          <m:e>
                            <m:r>
                              <a:rPr lang="en-US" altLang="zh-CN" sz="2400">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m:t>
                            </m:r>
                            <m:f>
                              <m:fPr>
                                <m:ctrlPr>
                                  <a:rPr lang="zh-CN" altLang="en-US"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𝑧</m:t>
                                </m:r>
                              </m:num>
                              <m:den>
                                <m:r>
                                  <a:rPr lang="zh-CN" altLang="en-US" sz="2400" i="1">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𝑦</m:t>
                                </m:r>
                              </m:den>
                            </m:f>
                          </m:e>
                        </m:d>
                      </m:num>
                      <m:den>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𝑥𝑧</m:t>
                                </m:r>
                                <m:r>
                                  <a:rPr lang="en-US" altLang="zh-CN" sz="2400" i="1">
                                    <a:solidFill>
                                      <a:prstClr val="black"/>
                                    </a:solidFill>
                                    <a:latin typeface="Cambria Math" panose="02040503050406030204" pitchFamily="18" charset="0"/>
                                  </a:rPr>
                                  <m:t>−4</m:t>
                                </m:r>
                              </m:e>
                            </m:d>
                          </m:e>
                          <m:sup>
                            <m:r>
                              <a:rPr lang="en-US" altLang="zh-CN" sz="2400" i="1">
                                <a:solidFill>
                                  <a:prstClr val="black"/>
                                </a:solidFill>
                                <a:latin typeface="Cambria Math" panose="02040503050406030204" pitchFamily="18" charset="0"/>
                              </a:rPr>
                              <m:t>2</m:t>
                            </m:r>
                          </m:sup>
                        </m:sSup>
                      </m:den>
                    </m:f>
                  </m:oMath>
                </a14:m>
                <a:r>
                  <a:rPr lang="en-US" altLang="zh-CN" sz="2400" i="1" dirty="0" smtClean="0">
                    <a:solidFill>
                      <a:prstClr val="black"/>
                    </a:solidFill>
                    <a:latin typeface="Cambria Math" panose="02040503050406030204" pitchFamily="18" charset="0"/>
                  </a:rPr>
                  <a:t> </a:t>
                </a:r>
              </a:p>
              <a:p>
                <a:r>
                  <a:rPr lang="en-US" altLang="zh-CN" sz="2400" dirty="0" smtClean="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𝑥</m:t>
                        </m:r>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𝑥𝑧</m:t>
                                </m:r>
                                <m:r>
                                  <a:rPr lang="en-US" altLang="zh-CN" sz="2400" i="1">
                                    <a:solidFill>
                                      <a:prstClr val="black"/>
                                    </a:solidFill>
                                    <a:latin typeface="Cambria Math" panose="02040503050406030204" pitchFamily="18" charset="0"/>
                                  </a:rPr>
                                  <m:t>−4</m:t>
                                </m:r>
                              </m:e>
                            </m:d>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𝑧</m:t>
                        </m:r>
                        <m:d>
                          <m:dPr>
                            <m:ctrlPr>
                              <a:rPr lang="en-US" altLang="zh-CN"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𝑦</m:t>
                            </m:r>
                          </m:e>
                        </m:d>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𝑥𝑧</m:t>
                            </m:r>
                            <m:r>
                              <a:rPr lang="en-US" altLang="zh-CN" sz="2400" i="1">
                                <a:solidFill>
                                  <a:prstClr val="black"/>
                                </a:solidFill>
                                <a:latin typeface="Cambria Math" panose="02040503050406030204" pitchFamily="18" charset="0"/>
                              </a:rPr>
                              <m:t>−4</m:t>
                            </m:r>
                          </m:e>
                        </m:d>
                        <m:r>
                          <a:rPr lang="en-US" altLang="zh-CN" sz="2400" b="0" i="1" smtClean="0">
                            <a:solidFill>
                              <a:prstClr val="black"/>
                            </a:solidFill>
                            <a:latin typeface="Cambria Math" panose="02040503050406030204" pitchFamily="18" charset="0"/>
                          </a:rPr>
                          <m:t>+4</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𝑦</m:t>
                        </m:r>
                        <m:d>
                          <m:dPr>
                            <m:ctrlPr>
                              <a:rPr lang="en-US" altLang="zh-CN"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𝑦</m:t>
                            </m:r>
                          </m:e>
                        </m:d>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𝑧</m:t>
                            </m:r>
                          </m:e>
                          <m:sup>
                            <m:r>
                              <a:rPr lang="zh-CN" altLang="en-US" sz="2400">
                                <a:solidFill>
                                  <a:prstClr val="black"/>
                                </a:solidFill>
                                <a:latin typeface="Cambria Math" panose="02040503050406030204" pitchFamily="18" charset="0"/>
                              </a:rPr>
                              <m:t>2</m:t>
                            </m:r>
                          </m:sup>
                        </m:sSup>
                        <m:d>
                          <m:dPr>
                            <m:ctrlPr>
                              <a:rPr lang="en-US" altLang="zh-CN" sz="2400" i="1">
                                <a:solidFill>
                                  <a:prstClr val="black"/>
                                </a:solidFill>
                                <a:latin typeface="Cambria Math" panose="02040503050406030204" pitchFamily="18" charset="0"/>
                              </a:rPr>
                            </m:ctrlPr>
                          </m:dPr>
                          <m:e>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𝑦</m:t>
                            </m:r>
                          </m:e>
                        </m:d>
                      </m:num>
                      <m:den>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𝑥𝑧</m:t>
                                </m:r>
                                <m:r>
                                  <a:rPr lang="en-US" altLang="zh-CN" sz="2400" i="1">
                                    <a:solidFill>
                                      <a:prstClr val="black"/>
                                    </a:solidFill>
                                    <a:latin typeface="Cambria Math" panose="02040503050406030204" pitchFamily="18" charset="0"/>
                                  </a:rPr>
                                  <m:t>−4</m:t>
                                </m:r>
                              </m:e>
                            </m:d>
                          </m:e>
                          <m:sup>
                            <m:r>
                              <a:rPr lang="en-US" altLang="zh-CN" sz="2400" i="1">
                                <a:solidFill>
                                  <a:prstClr val="black"/>
                                </a:solidFill>
                                <a:latin typeface="Cambria Math" panose="02040503050406030204" pitchFamily="18" charset="0"/>
                              </a:rPr>
                              <m:t>3</m:t>
                            </m:r>
                          </m:sup>
                        </m:sSup>
                      </m:den>
                    </m:f>
                  </m:oMath>
                </a14:m>
                <a:r>
                  <a:rPr lang="zh-CN" altLang="en-US" sz="2400" dirty="0" smtClean="0"/>
                  <a:t> </a:t>
                </a:r>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1871299" y="4274089"/>
                <a:ext cx="8190576" cy="149977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423835" y="1621365"/>
                <a:ext cx="2866490" cy="712183"/>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i="1">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𝑧</m:t>
                        </m:r>
                      </m:num>
                      <m:den>
                        <m:r>
                          <a:rPr lang="zh-CN" altLang="en-US" sz="2400" i="1">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𝑦</m:t>
                        </m:r>
                      </m:den>
                    </m:f>
                    <m:r>
                      <a:rPr lang="en-US" altLang="zh-CN" sz="2400" b="0" i="1" smtClean="0">
                        <a:solidFill>
                          <a:schemeClr val="tx1"/>
                        </a:solidFill>
                        <a:latin typeface="Cambria Math" panose="02040503050406030204" pitchFamily="18" charset="0"/>
                      </a:rPr>
                      <m:t>=</m:t>
                    </m:r>
                    <m:r>
                      <a:rPr lang="zh-CN" altLang="en-US" sz="240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𝐹</m:t>
                            </m:r>
                          </m:e>
                          <m:sub>
                            <m:r>
                              <a:rPr lang="en-US" altLang="zh-CN" sz="2400" b="0" i="1" smtClean="0">
                                <a:solidFill>
                                  <a:schemeClr val="tx1"/>
                                </a:solidFill>
                                <a:latin typeface="Cambria Math" panose="02040503050406030204" pitchFamily="18" charset="0"/>
                              </a:rPr>
                              <m:t>𝑦</m:t>
                            </m:r>
                          </m:sub>
                        </m:sSub>
                      </m:num>
                      <m:den>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𝐹</m:t>
                            </m:r>
                          </m:e>
                          <m:sub>
                            <m:r>
                              <a:rPr lang="en-US" altLang="zh-CN" sz="2400" i="1">
                                <a:solidFill>
                                  <a:schemeClr val="tx1"/>
                                </a:solidFill>
                                <a:latin typeface="Cambria Math" panose="02040503050406030204" pitchFamily="18" charset="0"/>
                              </a:rPr>
                              <m:t>𝑧</m:t>
                            </m:r>
                          </m:sub>
                        </m:sSub>
                      </m:den>
                    </m:f>
                    <m:r>
                      <a:rPr lang="en-US" altLang="zh-CN" sz="2400" b="0" i="1" smtClean="0">
                        <a:solidFill>
                          <a:schemeClr val="tx1"/>
                        </a:solidFill>
                        <a:latin typeface="Cambria Math" panose="02040503050406030204" pitchFamily="18" charset="0"/>
                      </a:rPr>
                      <m:t>=</m:t>
                    </m:r>
                    <m:r>
                      <a:rPr lang="zh-CN" altLang="en-US" sz="240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en-US" altLang="zh-CN" sz="2400" b="0" i="1" smtClean="0">
                            <a:solidFill>
                              <a:schemeClr val="tx1"/>
                            </a:solidFill>
                            <a:latin typeface="Cambria Math" panose="02040503050406030204" pitchFamily="18" charset="0"/>
                          </a:rPr>
                          <m:t>+2</m:t>
                        </m:r>
                        <m:r>
                          <a:rPr lang="en-US" altLang="zh-CN" sz="2400" b="0" i="1" smtClean="0">
                            <a:solidFill>
                              <a:schemeClr val="tx1"/>
                            </a:solidFill>
                            <a:latin typeface="Cambria Math" panose="02040503050406030204" pitchFamily="18" charset="0"/>
                          </a:rPr>
                          <m:t>𝑦</m:t>
                        </m:r>
                      </m:num>
                      <m:den>
                        <m:r>
                          <a:rPr lang="en-US" altLang="zh-CN" sz="2400" b="0" i="1" smtClean="0">
                            <a:solidFill>
                              <a:schemeClr val="tx1"/>
                            </a:solidFill>
                            <a:latin typeface="Cambria Math" panose="02040503050406030204" pitchFamily="18" charset="0"/>
                          </a:rPr>
                          <m:t>2</m:t>
                        </m:r>
                        <m:r>
                          <a:rPr lang="en-US" altLang="zh-CN" sz="2400" i="1">
                            <a:latin typeface="Cambria Math" panose="02040503050406030204" pitchFamily="18" charset="0"/>
                          </a:rPr>
                          <m:t>𝑥</m:t>
                        </m:r>
                        <m:r>
                          <a:rPr lang="en-US" altLang="zh-CN" sz="2400" b="0" i="1" smtClean="0">
                            <a:solidFill>
                              <a:schemeClr val="tx1"/>
                            </a:solidFill>
                            <a:latin typeface="Cambria Math" panose="02040503050406030204" pitchFamily="18" charset="0"/>
                          </a:rPr>
                          <m:t>𝑧</m:t>
                        </m:r>
                        <m:r>
                          <a:rPr lang="en-US" altLang="zh-CN" sz="2400" b="0" i="1" smtClean="0">
                            <a:solidFill>
                              <a:schemeClr val="tx1"/>
                            </a:solidFill>
                            <a:latin typeface="Cambria Math" panose="02040503050406030204" pitchFamily="18" charset="0"/>
                          </a:rPr>
                          <m:t>−4</m:t>
                        </m:r>
                      </m:den>
                    </m:f>
                  </m:oMath>
                </a14:m>
                <a:r>
                  <a:rPr lang="zh-CN" altLang="en-US" dirty="0" smtClean="0">
                    <a:solidFill>
                      <a:schemeClr val="tx1"/>
                    </a:solidFill>
                  </a:rPr>
                  <a:t> </a:t>
                </a:r>
                <a:endParaRPr lang="zh-CN" altLang="en-US" dirty="0">
                  <a:solidFill>
                    <a:schemeClr val="tx1"/>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5423835" y="1621365"/>
                <a:ext cx="2866490" cy="712183"/>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996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p:sp>
        <p:nvSpPr>
          <p:cNvPr id="3" name="矩形 2"/>
          <p:cNvSpPr/>
          <p:nvPr/>
        </p:nvSpPr>
        <p:spPr>
          <a:xfrm>
            <a:off x="1217592" y="489101"/>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3</a:t>
            </a:r>
            <a:r>
              <a:rPr lang="en-US" altLang="zh-CN" sz="2400" b="1" dirty="0" smtClean="0">
                <a:solidFill>
                  <a:prstClr val="black"/>
                </a:solidFill>
                <a:ea typeface="黑体" panose="02010609060101010101" pitchFamily="49" charset="-122"/>
              </a:rPr>
              <a:t> </a:t>
            </a:r>
            <a:endParaRPr lang="zh-CN" altLang="en-US" sz="1600" dirty="0"/>
          </a:p>
        </p:txBody>
      </p:sp>
      <mc:AlternateContent xmlns:mc="http://schemas.openxmlformats.org/markup-compatibility/2006" xmlns:a14="http://schemas.microsoft.com/office/drawing/2010/main">
        <mc:Choice Requires="a14">
          <p:sp>
            <p:nvSpPr>
              <p:cNvPr id="4" name="矩形 3"/>
              <p:cNvSpPr/>
              <p:nvPr/>
            </p:nvSpPr>
            <p:spPr>
              <a:xfrm>
                <a:off x="1968118" y="489101"/>
                <a:ext cx="9230593" cy="1078950"/>
              </a:xfrm>
              <a:prstGeom prst="rect">
                <a:avLst/>
              </a:prstGeom>
            </p:spPr>
            <p:txBody>
              <a:bodyPr wrap="square">
                <a:spAutoFit/>
              </a:bodyPr>
              <a:lstStyle/>
              <a:p>
                <a:r>
                  <a:rPr lang="zh-CN" altLang="en-US" sz="2400" dirty="0" smtClean="0">
                    <a:solidFill>
                      <a:prstClr val="black"/>
                    </a:solidFill>
                  </a:rPr>
                  <a:t>设函数</a:t>
                </a:r>
                <a14:m>
                  <m:oMath xmlns:m="http://schemas.openxmlformats.org/officeDocument/2006/math">
                    <m:r>
                      <a:rPr lang="en-US" altLang="zh-CN"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𝜑</m:t>
                    </m:r>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oMath>
                </a14:m>
                <a:r>
                  <a:rPr lang="zh-CN" altLang="en-US" sz="2400" dirty="0" smtClean="0">
                    <a:solidFill>
                      <a:prstClr val="black"/>
                    </a:solidFill>
                  </a:rPr>
                  <a:t>由方程</a:t>
                </a:r>
                <a14:m>
                  <m:oMath xmlns:m="http://schemas.openxmlformats.org/officeDocument/2006/math">
                    <m:r>
                      <a:rPr lang="en-US" altLang="zh-CN" sz="2400" i="1">
                        <a:solidFill>
                          <a:prstClr val="black"/>
                        </a:solidFill>
                        <a:latin typeface="Cambria Math" panose="02040503050406030204" pitchFamily="18" charset="0"/>
                      </a:rPr>
                      <m:t>𝐹</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r>
                      <a:rPr lang="en-US" altLang="zh-CN" sz="2400" b="0" i="1" smtClean="0">
                        <a:solidFill>
                          <a:prstClr val="black"/>
                        </a:solidFill>
                        <a:latin typeface="Cambria Math" panose="02040503050406030204" pitchFamily="18" charset="0"/>
                      </a:rPr>
                      <m:t>=0</m:t>
                    </m:r>
                  </m:oMath>
                </a14:m>
                <a:r>
                  <a:rPr lang="zh-CN" altLang="en-US" sz="2400" dirty="0" smtClean="0">
                    <a:solidFill>
                      <a:prstClr val="black"/>
                    </a:solidFill>
                  </a:rPr>
                  <a:t>所确定，且</a:t>
                </a:r>
                <a14:m>
                  <m:oMath xmlns:m="http://schemas.openxmlformats.org/officeDocument/2006/math">
                    <m:r>
                      <a:rPr lang="en-US" altLang="zh-CN" sz="2400" i="1">
                        <a:solidFill>
                          <a:prstClr val="black"/>
                        </a:solidFill>
                        <a:latin typeface="Cambria Math" panose="02040503050406030204" pitchFamily="18" charset="0"/>
                      </a:rPr>
                      <m:t>𝐹</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oMath>
                </a14:m>
                <a:r>
                  <a:rPr lang="zh-CN" altLang="en-US" sz="2400" dirty="0" smtClean="0">
                    <a:solidFill>
                      <a:prstClr val="black"/>
                    </a:solidFill>
                  </a:rPr>
                  <a:t>具有二阶连续偏导数，</a:t>
                </a:r>
                <a14:m>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𝐹</m:t>
                        </m:r>
                      </m:e>
                      <m:sub>
                        <m:r>
                          <a:rPr lang="en-US" altLang="zh-CN" sz="2400" i="1">
                            <a:solidFill>
                              <a:prstClr val="black"/>
                            </a:solidFill>
                            <a:latin typeface="Cambria Math" panose="02040503050406030204" pitchFamily="18" charset="0"/>
                          </a:rPr>
                          <m:t>𝑧</m:t>
                        </m:r>
                      </m:sub>
                    </m:sSub>
                    <m:d>
                      <m:dPr>
                        <m:ctrlPr>
                          <a:rPr lang="zh-CN" altLang="en-US"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e>
                    </m:d>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0</m:t>
                    </m:r>
                  </m:oMath>
                </a14:m>
                <a:r>
                  <a:rPr lang="zh-CN" altLang="en-US" sz="2400" dirty="0" smtClean="0">
                    <a:solidFill>
                      <a:prstClr val="black"/>
                    </a:solidFill>
                  </a:rPr>
                  <a:t>，求</a:t>
                </a:r>
                <a14:m>
                  <m:oMath xmlns:m="http://schemas.openxmlformats.org/officeDocument/2006/math">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den>
                    </m:f>
                  </m:oMath>
                </a14:m>
                <a:r>
                  <a:rPr lang="zh-CN" altLang="en-US" sz="2400" dirty="0" smtClean="0">
                    <a:solidFill>
                      <a:prstClr val="black"/>
                    </a:solidFill>
                  </a:rPr>
                  <a:t>。 </a:t>
                </a:r>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1968118" y="489101"/>
                <a:ext cx="9230593" cy="1078950"/>
              </a:xfrm>
              <a:prstGeom prst="rect">
                <a:avLst/>
              </a:prstGeom>
              <a:blipFill>
                <a:blip r:embed="rId2"/>
                <a:stretch>
                  <a:fillRect l="-1057" t="-6215" r="-528"/>
                </a:stretch>
              </a:blipFill>
            </p:spPr>
            <p:txBody>
              <a:bodyPr/>
              <a:lstStyle/>
              <a:p>
                <a:r>
                  <a:rPr lang="zh-CN" altLang="en-US">
                    <a:noFill/>
                  </a:rPr>
                  <a:t> </a:t>
                </a:r>
              </a:p>
            </p:txBody>
          </p:sp>
        </mc:Fallback>
      </mc:AlternateContent>
      <p:sp>
        <p:nvSpPr>
          <p:cNvPr id="5" name="Text Box 5"/>
          <p:cNvSpPr txBox="1">
            <a:spLocks noChangeArrowheads="1"/>
          </p:cNvSpPr>
          <p:nvPr/>
        </p:nvSpPr>
        <p:spPr bwMode="auto">
          <a:xfrm>
            <a:off x="1217592" y="1568051"/>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6" name="矩形 5"/>
              <p:cNvSpPr/>
              <p:nvPr/>
            </p:nvSpPr>
            <p:spPr>
              <a:xfrm>
                <a:off x="1968118" y="1459304"/>
                <a:ext cx="1483163" cy="679160"/>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i="1">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𝑧</m:t>
                        </m:r>
                      </m:num>
                      <m:den>
                        <m:r>
                          <a:rPr lang="zh-CN" altLang="en-US" sz="2400" i="1">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𝑥</m:t>
                        </m:r>
                      </m:den>
                    </m:f>
                    <m:r>
                      <a:rPr lang="zh-CN" altLang="en-US" sz="240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𝐹</m:t>
                            </m:r>
                          </m:e>
                          <m:sub>
                            <m:r>
                              <a:rPr lang="zh-CN" altLang="en-US" sz="2400" i="1">
                                <a:solidFill>
                                  <a:schemeClr val="tx1"/>
                                </a:solidFill>
                                <a:latin typeface="Cambria Math" panose="02040503050406030204" pitchFamily="18" charset="0"/>
                              </a:rPr>
                              <m:t>𝑥</m:t>
                            </m:r>
                          </m:sub>
                        </m:sSub>
                      </m:num>
                      <m:den>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𝐹</m:t>
                            </m:r>
                          </m:e>
                          <m:sub>
                            <m:r>
                              <a:rPr lang="en-US" altLang="zh-CN" sz="2400" i="1">
                                <a:solidFill>
                                  <a:schemeClr val="tx1"/>
                                </a:solidFill>
                                <a:latin typeface="Cambria Math" panose="02040503050406030204" pitchFamily="18" charset="0"/>
                              </a:rPr>
                              <m:t>𝑧</m:t>
                            </m:r>
                          </m:sub>
                        </m:sSub>
                      </m:den>
                    </m:f>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1968118" y="1459304"/>
                <a:ext cx="1483163" cy="67916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968118" y="3137298"/>
                <a:ext cx="4048481" cy="1048492"/>
              </a:xfrm>
              <a:prstGeom prst="rect">
                <a:avLst/>
              </a:prstGeom>
            </p:spPr>
            <p:txBody>
              <a:bodyPr wrap="none">
                <a:spAutoFit/>
              </a:bodyPr>
              <a:lstStyle/>
              <a:p>
                <a:r>
                  <a:rPr lang="zh-CN" altLang="en-US" sz="2400" dirty="0" smtClean="0">
                    <a:solidFill>
                      <a:schemeClr val="tx1"/>
                    </a:solidFill>
                  </a:rPr>
                  <a:t>设</a:t>
                </a:r>
                <a14:m>
                  <m:oMath xmlns:m="http://schemas.openxmlformats.org/officeDocument/2006/math">
                    <m:r>
                      <a:rPr lang="en-US" altLang="zh-CN" sz="2400" b="0" i="1" smtClean="0">
                        <a:solidFill>
                          <a:schemeClr val="tx1"/>
                        </a:solidFill>
                        <a:latin typeface="Cambria Math" panose="02040503050406030204" pitchFamily="18" charset="0"/>
                      </a:rPr>
                      <m:t>𝑢</m:t>
                    </m:r>
                    <m:r>
                      <a:rPr lang="en-US" altLang="zh-CN" sz="2400" b="0" i="0" smtClean="0">
                        <a:solidFill>
                          <a:schemeClr val="tx1"/>
                        </a:solidFill>
                        <a:latin typeface="Cambria Math" panose="02040503050406030204" pitchFamily="18" charset="0"/>
                      </a:rPr>
                      <m:t>=</m:t>
                    </m:r>
                    <m:f>
                      <m:fPr>
                        <m:ctrlPr>
                          <a:rPr lang="zh-CN" altLang="en-US" sz="2400" i="1" smtClean="0">
                            <a:solidFill>
                              <a:schemeClr val="tx1"/>
                            </a:solidFill>
                            <a:latin typeface="Cambria Math" panose="02040503050406030204" pitchFamily="18" charset="0"/>
                          </a:rPr>
                        </m:ctrlPr>
                      </m:fPr>
                      <m:num>
                        <m:r>
                          <a:rPr lang="zh-CN" altLang="en-US" sz="2400" i="1">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𝑧</m:t>
                        </m:r>
                      </m:num>
                      <m:den>
                        <m:r>
                          <a:rPr lang="zh-CN" altLang="en-US" sz="2400" i="1">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𝑥</m:t>
                        </m:r>
                      </m:den>
                    </m:f>
                    <m:r>
                      <a:rPr lang="zh-CN" altLang="en-US" sz="240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𝐹</m:t>
                            </m:r>
                          </m:e>
                          <m:sub>
                            <m:r>
                              <a:rPr lang="zh-CN" altLang="en-US" sz="2400" i="1">
                                <a:solidFill>
                                  <a:schemeClr val="tx1"/>
                                </a:solidFill>
                                <a:latin typeface="Cambria Math" panose="02040503050406030204" pitchFamily="18" charset="0"/>
                              </a:rPr>
                              <m:t>𝑥</m:t>
                            </m:r>
                          </m:sub>
                        </m:sSub>
                      </m:num>
                      <m:den>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𝐹</m:t>
                            </m:r>
                          </m:e>
                          <m:sub>
                            <m:r>
                              <a:rPr lang="en-US" altLang="zh-CN" sz="2400" i="1">
                                <a:solidFill>
                                  <a:schemeClr val="tx1"/>
                                </a:solidFill>
                                <a:latin typeface="Cambria Math" panose="02040503050406030204" pitchFamily="18" charset="0"/>
                              </a:rPr>
                              <m:t>𝑧</m:t>
                            </m:r>
                          </m:sub>
                        </m:sSub>
                      </m:den>
                    </m:f>
                  </m:oMath>
                </a14:m>
                <a:r>
                  <a:rPr lang="zh-CN" altLang="en-US" sz="2400" dirty="0" smtClean="0">
                    <a:solidFill>
                      <a:schemeClr val="tx1"/>
                    </a:solidFill>
                  </a:rPr>
                  <a:t> </a:t>
                </a:r>
                <a:endParaRPr lang="en-US" altLang="zh-CN" sz="2400" dirty="0" smtClean="0">
                  <a:solidFill>
                    <a:schemeClr val="tx1"/>
                  </a:solidFill>
                </a:endParaRPr>
              </a:p>
              <a:p>
                <a:r>
                  <a:rPr lang="zh-CN" altLang="en-US" sz="2400" dirty="0" smtClean="0"/>
                  <a:t>则</a:t>
                </a:r>
                <a14:m>
                  <m:oMath xmlns:m="http://schemas.openxmlformats.org/officeDocument/2006/math">
                    <m:r>
                      <a:rPr lang="en-US" altLang="zh-CN" sz="2400" b="0" i="1" smtClean="0">
                        <a:solidFill>
                          <a:prstClr val="black"/>
                        </a:solidFill>
                        <a:latin typeface="Cambria Math" panose="02040503050406030204" pitchFamily="18" charset="0"/>
                      </a:rPr>
                      <m:t>𝐺</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𝑢</m:t>
                        </m:r>
                      </m:e>
                    </m:d>
                    <m:r>
                      <a:rPr lang="en-US" altLang="zh-CN" sz="2400" b="0" i="0"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𝑢</m:t>
                    </m:r>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𝐹</m:t>
                        </m:r>
                      </m:e>
                      <m:sub>
                        <m:r>
                          <a:rPr lang="en-US" altLang="zh-CN" sz="2400" i="1">
                            <a:solidFill>
                              <a:prstClr val="black"/>
                            </a:solidFill>
                            <a:latin typeface="Cambria Math" panose="02040503050406030204" pitchFamily="18" charset="0"/>
                          </a:rPr>
                          <m:t>𝑧</m:t>
                        </m:r>
                      </m:sub>
                    </m:sSub>
                    <m:r>
                      <a:rPr lang="en-US" altLang="zh-CN" sz="2400" b="0" i="1" smtClean="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𝐹</m:t>
                        </m:r>
                      </m:e>
                      <m:sub>
                        <m:r>
                          <a:rPr lang="zh-CN" altLang="en-US" sz="2400" i="1">
                            <a:solidFill>
                              <a:prstClr val="black"/>
                            </a:solidFill>
                            <a:latin typeface="Cambria Math" panose="02040503050406030204" pitchFamily="18" charset="0"/>
                          </a:rPr>
                          <m:t>𝑥</m:t>
                        </m:r>
                      </m:sub>
                    </m:sSub>
                    <m:r>
                      <a:rPr lang="en-US" altLang="zh-CN" sz="2400" b="0" i="1" smtClean="0">
                        <a:solidFill>
                          <a:prstClr val="black"/>
                        </a:solidFill>
                        <a:latin typeface="Cambria Math" panose="02040503050406030204" pitchFamily="18" charset="0"/>
                      </a:rPr>
                      <m:t>=0</m:t>
                    </m:r>
                  </m:oMath>
                </a14:m>
                <a:endParaRPr lang="zh-CN" altLang="en-US" sz="2400" dirty="0">
                  <a:solidFill>
                    <a:schemeClr val="tx1"/>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1968118" y="3137298"/>
                <a:ext cx="4048481" cy="1048492"/>
              </a:xfrm>
              <a:prstGeom prst="rect">
                <a:avLst/>
              </a:prstGeom>
              <a:blipFill>
                <a:blip r:embed="rId4"/>
                <a:stretch>
                  <a:fillRect l="-2410" b="-104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058608" y="4352199"/>
                <a:ext cx="4178836" cy="714106"/>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𝑢</m:t>
                        </m:r>
                      </m:num>
                      <m:den>
                        <m:r>
                          <a:rPr lang="zh-CN" altLang="en-US" sz="2400" i="1">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sSub>
                          <m:sSubPr>
                            <m:ctrlPr>
                              <a:rPr lang="zh-CN" altLang="en-US"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𝐺</m:t>
                            </m:r>
                          </m:e>
                          <m:sub>
                            <m:r>
                              <a:rPr lang="en-US" altLang="zh-CN" sz="2400" b="0" i="1" smtClean="0">
                                <a:solidFill>
                                  <a:prstClr val="black"/>
                                </a:solidFill>
                                <a:latin typeface="Cambria Math" panose="02040503050406030204" pitchFamily="18" charset="0"/>
                              </a:rPr>
                              <m:t>𝑦</m:t>
                            </m:r>
                          </m:sub>
                        </m:sSub>
                      </m:num>
                      <m:den>
                        <m:sSub>
                          <m:sSubPr>
                            <m:ctrlPr>
                              <a:rPr lang="zh-CN" altLang="en-US"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𝐺</m:t>
                            </m:r>
                          </m:e>
                          <m:sub>
                            <m:r>
                              <a:rPr lang="en-US" altLang="zh-CN" sz="2400" b="0" i="1" smtClean="0">
                                <a:solidFill>
                                  <a:prstClr val="black"/>
                                </a:solidFill>
                                <a:latin typeface="Cambria Math" panose="02040503050406030204" pitchFamily="18" charset="0"/>
                              </a:rPr>
                              <m:t>𝑢</m:t>
                            </m:r>
                          </m:sub>
                        </m:sSub>
                      </m:den>
                    </m:f>
                    <m:r>
                      <a:rPr lang="en-US" altLang="zh-CN" sz="2400" b="0" i="1" smtClean="0">
                        <a:solidFill>
                          <a:prstClr val="black"/>
                        </a:solidFill>
                        <a:latin typeface="Cambria Math" panose="02040503050406030204" pitchFamily="18" charset="0"/>
                      </a:rPr>
                      <m:t>=−</m:t>
                    </m:r>
                    <m:f>
                      <m:fPr>
                        <m:ctrlPr>
                          <a:rPr lang="en-US" altLang="zh-CN" sz="2400" b="0" i="1" smtClean="0">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𝑢</m:t>
                        </m:r>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𝐹</m:t>
                            </m:r>
                          </m:e>
                          <m:sub>
                            <m:r>
                              <a:rPr lang="en-US" altLang="zh-CN" sz="2400" i="1">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𝑦</m:t>
                            </m:r>
                          </m:sub>
                        </m:sSub>
                        <m:r>
                          <a:rPr lang="en-US" altLang="zh-CN" sz="2400" b="0" i="1" smtClean="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𝐹</m:t>
                            </m:r>
                          </m:e>
                          <m:sub>
                            <m:r>
                              <a:rPr lang="zh-CN" altLang="en-US"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𝑦</m:t>
                            </m:r>
                          </m:sub>
                        </m:sSub>
                      </m:num>
                      <m:den>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𝐹</m:t>
                            </m:r>
                          </m:e>
                          <m:sub>
                            <m:r>
                              <a:rPr lang="en-US" altLang="zh-CN" sz="2400" i="1">
                                <a:solidFill>
                                  <a:prstClr val="black"/>
                                </a:solidFill>
                                <a:latin typeface="Cambria Math" panose="02040503050406030204" pitchFamily="18" charset="0"/>
                              </a:rPr>
                              <m:t>𝑧</m:t>
                            </m:r>
                          </m:sub>
                        </m:sSub>
                      </m:den>
                    </m:f>
                  </m:oMath>
                </a14:m>
                <a:r>
                  <a:rPr lang="zh-CN" altLang="en-US" dirty="0" smtClean="0"/>
                  <a:t> </a:t>
                </a:r>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2058608" y="4352199"/>
                <a:ext cx="4178836" cy="71410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968118" y="2258706"/>
                <a:ext cx="2848216" cy="712183"/>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f>
                      <m:fPr>
                        <m:ctrlPr>
                          <a:rPr lang="en-US" altLang="zh-CN" sz="2400" b="0" i="1" smtClean="0">
                            <a:solidFill>
                              <a:prstClr val="black"/>
                            </a:solidFill>
                            <a:latin typeface="Cambria Math" panose="02040503050406030204" pitchFamily="18" charset="0"/>
                          </a:rPr>
                        </m:ctrlPr>
                      </m:fPr>
                      <m:num>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𝐹</m:t>
                            </m:r>
                          </m:e>
                          <m:sub>
                            <m:r>
                              <a:rPr lang="zh-CN" altLang="en-US"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𝑦</m:t>
                            </m:r>
                          </m:sub>
                        </m:sSub>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𝐹</m:t>
                            </m:r>
                          </m:e>
                          <m:sub>
                            <m:r>
                              <a:rPr lang="en-US" altLang="zh-CN" sz="2400" i="1">
                                <a:solidFill>
                                  <a:prstClr val="black"/>
                                </a:solidFill>
                                <a:latin typeface="Cambria Math" panose="02040503050406030204" pitchFamily="18" charset="0"/>
                              </a:rPr>
                              <m:t>𝑧</m:t>
                            </m:r>
                          </m:sub>
                        </m:sSub>
                        <m:r>
                          <a:rPr lang="en-US" altLang="zh-CN" sz="2400" b="0" i="1" smtClean="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𝐹</m:t>
                            </m:r>
                          </m:e>
                          <m:sub>
                            <m:r>
                              <a:rPr lang="zh-CN" altLang="en-US" sz="2400" i="1">
                                <a:solidFill>
                                  <a:prstClr val="black"/>
                                </a:solidFill>
                                <a:latin typeface="Cambria Math" panose="02040503050406030204" pitchFamily="18" charset="0"/>
                              </a:rPr>
                              <m:t>𝑥</m:t>
                            </m:r>
                          </m:sub>
                        </m:sSub>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𝐹</m:t>
                            </m:r>
                          </m:e>
                          <m:sub>
                            <m:r>
                              <a:rPr lang="en-US" altLang="zh-CN" sz="2400" i="1">
                                <a:solidFill>
                                  <a:prstClr val="black"/>
                                </a:solidFill>
                                <a:latin typeface="Cambria Math" panose="02040503050406030204" pitchFamily="18" charset="0"/>
                              </a:rPr>
                              <m:t>𝑧𝑦</m:t>
                            </m:r>
                          </m:sub>
                        </m:sSub>
                      </m:num>
                      <m:den>
                        <m:sSup>
                          <m:sSupPr>
                            <m:ctrlPr>
                              <a:rPr lang="en-US" altLang="zh-CN" sz="2400" b="0" i="1" smtClean="0">
                                <a:solidFill>
                                  <a:prstClr val="black"/>
                                </a:solidFill>
                                <a:latin typeface="Cambria Math" panose="02040503050406030204" pitchFamily="18" charset="0"/>
                              </a:rPr>
                            </m:ctrlPr>
                          </m:sSupPr>
                          <m:e>
                            <m:d>
                              <m:dPr>
                                <m:ctrlPr>
                                  <a:rPr lang="en-US" altLang="zh-CN" sz="2400" b="0" i="1" smtClean="0">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𝐹</m:t>
                                    </m:r>
                                  </m:e>
                                  <m:sub>
                                    <m:r>
                                      <a:rPr lang="en-US" altLang="zh-CN" sz="2400" i="1">
                                        <a:solidFill>
                                          <a:prstClr val="black"/>
                                        </a:solidFill>
                                        <a:latin typeface="Cambria Math" panose="02040503050406030204" pitchFamily="18" charset="0"/>
                                      </a:rPr>
                                      <m:t>𝑧</m:t>
                                    </m:r>
                                  </m:sub>
                                </m:sSub>
                              </m:e>
                            </m:d>
                          </m:e>
                          <m:sup>
                            <m:r>
                              <a:rPr lang="en-US" altLang="zh-CN" sz="2400" b="0" i="1" smtClean="0">
                                <a:solidFill>
                                  <a:prstClr val="black"/>
                                </a:solidFill>
                                <a:latin typeface="Cambria Math" panose="02040503050406030204" pitchFamily="18" charset="0"/>
                              </a:rPr>
                              <m:t>2</m:t>
                            </m:r>
                          </m:sup>
                        </m:sSup>
                      </m:den>
                    </m:f>
                  </m:oMath>
                </a14:m>
                <a:r>
                  <a:rPr lang="zh-CN" altLang="en-US" sz="2400" dirty="0" smtClean="0"/>
                  <a:t> </a:t>
                </a:r>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1968118" y="2258706"/>
                <a:ext cx="2848216" cy="71218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955439" y="2674243"/>
                <a:ext cx="5094664" cy="2181687"/>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f>
                      <m:fPr>
                        <m:ctrlPr>
                          <a:rPr lang="en-US" altLang="zh-CN" sz="2400" b="0" i="1" smtClean="0">
                            <a:solidFill>
                              <a:prstClr val="black"/>
                            </a:solidFill>
                            <a:latin typeface="Cambria Math" panose="02040503050406030204" pitchFamily="18" charset="0"/>
                          </a:rPr>
                        </m:ctrlPr>
                      </m:fPr>
                      <m:num>
                        <m:r>
                          <a:rPr lang="zh-CN" altLang="en-US" sz="2400" b="0" i="1" smtClean="0">
                            <a:solidFill>
                              <a:prstClr val="black"/>
                            </a:solidFill>
                            <a:latin typeface="Cambria Math" panose="02040503050406030204" pitchFamily="18" charset="0"/>
                          </a:rPr>
                          <m:t>𝜕</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𝑤</m:t>
                            </m:r>
                          </m:e>
                        </m:d>
                      </m:num>
                      <m:den>
                        <m:r>
                          <a:rPr lang="zh-CN" altLang="en-US"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𝜕𝜓</m:t>
                        </m:r>
                      </m:num>
                      <m:den>
                        <m:r>
                          <a:rPr lang="zh-CN" altLang="en-US"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f>
                      <m:fPr>
                        <m:ctrlPr>
                          <a:rPr lang="en-US" altLang="zh-CN" sz="2400" i="1" smtClean="0">
                            <a:solidFill>
                              <a:srgbClr val="0000FF"/>
                            </a:solidFill>
                            <a:latin typeface="Cambria Math" panose="02040503050406030204" pitchFamily="18" charset="0"/>
                          </a:rPr>
                        </m:ctrlPr>
                      </m:fPr>
                      <m:num>
                        <m:r>
                          <a:rPr lang="zh-CN" altLang="en-US" sz="2400" i="1">
                            <a:solidFill>
                              <a:srgbClr val="0000FF"/>
                            </a:solidFill>
                            <a:latin typeface="Cambria Math" panose="02040503050406030204" pitchFamily="18" charset="0"/>
                          </a:rPr>
                          <m:t>𝜕𝜓</m:t>
                        </m:r>
                      </m:num>
                      <m:den>
                        <m:r>
                          <a:rPr lang="zh-CN" altLang="en-US" sz="2400" i="1">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𝑧</m:t>
                        </m:r>
                      </m:den>
                    </m:f>
                    <m:f>
                      <m:fPr>
                        <m:ctrlPr>
                          <a:rPr lang="en-US" altLang="zh-CN" sz="2400" i="1">
                            <a:solidFill>
                              <a:srgbClr val="0000FF"/>
                            </a:solidFill>
                            <a:latin typeface="Cambria Math" panose="02040503050406030204" pitchFamily="18" charset="0"/>
                          </a:rPr>
                        </m:ctrlPr>
                      </m:fPr>
                      <m:num>
                        <m:r>
                          <a:rPr lang="zh-CN" altLang="en-US" sz="2400" i="1">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𝑧</m:t>
                        </m:r>
                      </m:num>
                      <m:den>
                        <m:r>
                          <a:rPr lang="zh-CN" altLang="en-US"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𝑦</m:t>
                        </m:r>
                      </m:den>
                    </m:f>
                  </m:oMath>
                </a14:m>
                <a:r>
                  <a:rPr lang="en-US" altLang="zh-CN" sz="2400" i="1" dirty="0" smtClean="0">
                    <a:solidFill>
                      <a:prstClr val="black"/>
                    </a:solidFill>
                    <a:latin typeface="Cambria Math" panose="02040503050406030204" pitchFamily="18" charset="0"/>
                  </a:rPr>
                  <a:t> </a:t>
                </a:r>
              </a:p>
              <a:p>
                <a14:m>
                  <m:oMath xmlns:m="http://schemas.openxmlformats.org/officeDocument/2006/math">
                    <m:r>
                      <a:rPr lang="en-US" altLang="zh-CN" sz="2400" b="0" i="1" smtClean="0">
                        <a:solidFill>
                          <a:prstClr val="black"/>
                        </a:solidFill>
                        <a:latin typeface="Cambria Math" panose="02040503050406030204" pitchFamily="18" charset="0"/>
                      </a:rPr>
                      <m:t>=−</m:t>
                    </m:r>
                    <m:d>
                      <m:dPr>
                        <m:ctrlPr>
                          <a:rPr lang="en-US" altLang="zh-CN" sz="2400" b="0" i="1" smtClean="0">
                            <a:solidFill>
                              <a:prstClr val="black"/>
                            </a:solidFill>
                            <a:latin typeface="Cambria Math" panose="02040503050406030204" pitchFamily="18" charset="0"/>
                          </a:rPr>
                        </m:ctrlPr>
                      </m:dPr>
                      <m:e>
                        <m:f>
                          <m:fPr>
                            <m:ctrlPr>
                              <a:rPr lang="en-US" altLang="zh-CN" sz="2400" i="1">
                                <a:solidFill>
                                  <a:prstClr val="black"/>
                                </a:solidFill>
                                <a:latin typeface="Cambria Math" panose="02040503050406030204" pitchFamily="18" charset="0"/>
                              </a:rPr>
                            </m:ctrlPr>
                          </m:fPr>
                          <m:num>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𝐹</m:t>
                                </m:r>
                              </m:e>
                              <m:sub>
                                <m:r>
                                  <a:rPr lang="zh-CN" altLang="en-US"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𝑦</m:t>
                                </m:r>
                              </m:sub>
                            </m:sSub>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𝐹</m:t>
                                </m:r>
                              </m:e>
                              <m:sub>
                                <m:r>
                                  <a:rPr lang="en-US" altLang="zh-CN" sz="2400" i="1">
                                    <a:solidFill>
                                      <a:prstClr val="black"/>
                                    </a:solidFill>
                                    <a:latin typeface="Cambria Math" panose="02040503050406030204" pitchFamily="18" charset="0"/>
                                  </a:rPr>
                                  <m:t>𝑧</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𝐹</m:t>
                                </m:r>
                              </m:e>
                              <m:sub>
                                <m:r>
                                  <a:rPr lang="zh-CN" altLang="en-US" sz="2400" i="1">
                                    <a:solidFill>
                                      <a:prstClr val="black"/>
                                    </a:solidFill>
                                    <a:latin typeface="Cambria Math" panose="02040503050406030204" pitchFamily="18" charset="0"/>
                                  </a:rPr>
                                  <m:t>𝑥</m:t>
                                </m:r>
                              </m:sub>
                            </m:sSub>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𝐹</m:t>
                                </m:r>
                              </m:e>
                              <m:sub>
                                <m:r>
                                  <a:rPr lang="en-US" altLang="zh-CN" sz="2400" i="1">
                                    <a:solidFill>
                                      <a:prstClr val="black"/>
                                    </a:solidFill>
                                    <a:latin typeface="Cambria Math" panose="02040503050406030204" pitchFamily="18" charset="0"/>
                                  </a:rPr>
                                  <m:t>𝑧𝑦</m:t>
                                </m:r>
                              </m:sub>
                            </m:sSub>
                          </m:num>
                          <m:den>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𝐹</m:t>
                                        </m:r>
                                      </m:e>
                                      <m:sub>
                                        <m:r>
                                          <a:rPr lang="en-US" altLang="zh-CN" sz="2400" i="1">
                                            <a:solidFill>
                                              <a:prstClr val="black"/>
                                            </a:solidFill>
                                            <a:latin typeface="Cambria Math" panose="02040503050406030204" pitchFamily="18" charset="0"/>
                                          </a:rPr>
                                          <m:t>𝑧</m:t>
                                        </m:r>
                                      </m:sub>
                                    </m:sSub>
                                  </m:e>
                                </m:d>
                              </m:e>
                              <m:sup>
                                <m:r>
                                  <a:rPr lang="en-US" altLang="zh-CN" sz="2400" i="1">
                                    <a:solidFill>
                                      <a:prstClr val="black"/>
                                    </a:solidFill>
                                    <a:latin typeface="Cambria Math" panose="02040503050406030204" pitchFamily="18" charset="0"/>
                                  </a:rPr>
                                  <m:t>2</m:t>
                                </m:r>
                              </m:sup>
                            </m:sSup>
                          </m:den>
                        </m:f>
                        <m:r>
                          <a:rPr lang="en-US" altLang="zh-CN" sz="2400" b="0" i="1" smtClean="0">
                            <a:solidFill>
                              <a:prstClr val="black"/>
                            </a:solidFill>
                            <a:latin typeface="Cambria Math" panose="02040503050406030204" pitchFamily="18" charset="0"/>
                          </a:rPr>
                          <m:t>+</m:t>
                        </m:r>
                        <m:f>
                          <m:fPr>
                            <m:ctrlPr>
                              <a:rPr lang="en-US" altLang="zh-CN" sz="2400" i="1" smtClean="0">
                                <a:solidFill>
                                  <a:srgbClr val="0000FF"/>
                                </a:solidFill>
                                <a:latin typeface="Cambria Math" panose="02040503050406030204" pitchFamily="18" charset="0"/>
                              </a:rPr>
                            </m:ctrlPr>
                          </m:fPr>
                          <m:num>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zh-CN" altLang="en-US" sz="2400" i="1">
                                    <a:solidFill>
                                      <a:srgbClr val="0000FF"/>
                                    </a:solidFill>
                                    <a:latin typeface="Cambria Math" panose="02040503050406030204" pitchFamily="18" charset="0"/>
                                  </a:rPr>
                                  <m:t>𝑥</m:t>
                                </m:r>
                                <m:r>
                                  <a:rPr lang="en-US" altLang="zh-CN" sz="2400" b="0" i="1" smtClean="0">
                                    <a:solidFill>
                                      <a:srgbClr val="0000FF"/>
                                    </a:solidFill>
                                    <a:latin typeface="Cambria Math" panose="02040503050406030204" pitchFamily="18" charset="0"/>
                                  </a:rPr>
                                  <m:t>𝑧</m:t>
                                </m:r>
                              </m:sub>
                            </m:sSub>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en-US" altLang="zh-CN" sz="2400" i="1">
                                    <a:solidFill>
                                      <a:srgbClr val="0000FF"/>
                                    </a:solidFill>
                                    <a:latin typeface="Cambria Math" panose="02040503050406030204" pitchFamily="18" charset="0"/>
                                  </a:rPr>
                                  <m:t>𝑧</m:t>
                                </m:r>
                              </m:sub>
                            </m:sSub>
                            <m:r>
                              <a:rPr lang="en-US" altLang="zh-CN" sz="2400" i="1">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zh-CN" altLang="en-US" sz="2400" i="1">
                                    <a:solidFill>
                                      <a:srgbClr val="0000FF"/>
                                    </a:solidFill>
                                    <a:latin typeface="Cambria Math" panose="02040503050406030204" pitchFamily="18" charset="0"/>
                                  </a:rPr>
                                  <m:t>𝑥</m:t>
                                </m:r>
                              </m:sub>
                            </m:sSub>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en-US" altLang="zh-CN" sz="2400" i="1">
                                    <a:solidFill>
                                      <a:srgbClr val="0000FF"/>
                                    </a:solidFill>
                                    <a:latin typeface="Cambria Math" panose="02040503050406030204" pitchFamily="18" charset="0"/>
                                  </a:rPr>
                                  <m:t>𝑧</m:t>
                                </m:r>
                                <m:r>
                                  <a:rPr lang="en-US" altLang="zh-CN" sz="2400" b="0" i="1" smtClean="0">
                                    <a:solidFill>
                                      <a:srgbClr val="0000FF"/>
                                    </a:solidFill>
                                    <a:latin typeface="Cambria Math" panose="02040503050406030204" pitchFamily="18" charset="0"/>
                                  </a:rPr>
                                  <m:t>𝑧</m:t>
                                </m:r>
                              </m:sub>
                            </m:sSub>
                          </m:num>
                          <m:den>
                            <m:sSup>
                              <m:sSupPr>
                                <m:ctrlPr>
                                  <a:rPr lang="en-US" altLang="zh-CN" sz="2400" i="1">
                                    <a:solidFill>
                                      <a:srgbClr val="0000FF"/>
                                    </a:solidFill>
                                    <a:latin typeface="Cambria Math" panose="02040503050406030204" pitchFamily="18" charset="0"/>
                                  </a:rPr>
                                </m:ctrlPr>
                              </m:sSupPr>
                              <m:e>
                                <m:d>
                                  <m:dPr>
                                    <m:ctrlPr>
                                      <a:rPr lang="en-US" altLang="zh-CN" sz="2400" i="1">
                                        <a:solidFill>
                                          <a:srgbClr val="0000FF"/>
                                        </a:solidFill>
                                        <a:latin typeface="Cambria Math" panose="02040503050406030204" pitchFamily="18" charset="0"/>
                                      </a:rPr>
                                    </m:ctrlPr>
                                  </m:dPr>
                                  <m:e>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en-US" altLang="zh-CN" sz="2400" i="1">
                                            <a:solidFill>
                                              <a:srgbClr val="0000FF"/>
                                            </a:solidFill>
                                            <a:latin typeface="Cambria Math" panose="02040503050406030204" pitchFamily="18" charset="0"/>
                                          </a:rPr>
                                          <m:t>𝑧</m:t>
                                        </m:r>
                                      </m:sub>
                                    </m:sSub>
                                  </m:e>
                                </m:d>
                              </m:e>
                              <m:sup>
                                <m:r>
                                  <a:rPr lang="en-US" altLang="zh-CN" sz="2400" i="1">
                                    <a:solidFill>
                                      <a:srgbClr val="0000FF"/>
                                    </a:solidFill>
                                    <a:latin typeface="Cambria Math" panose="02040503050406030204" pitchFamily="18" charset="0"/>
                                  </a:rPr>
                                  <m:t>2</m:t>
                                </m:r>
                              </m:sup>
                            </m:sSup>
                          </m:den>
                        </m:f>
                        <m:d>
                          <m:dPr>
                            <m:ctrlPr>
                              <a:rPr lang="en-US" altLang="zh-CN" sz="2400" i="1" smtClean="0">
                                <a:solidFill>
                                  <a:srgbClr val="0000FF"/>
                                </a:solidFill>
                                <a:latin typeface="Cambria Math" panose="02040503050406030204" pitchFamily="18" charset="0"/>
                              </a:rPr>
                            </m:ctrlPr>
                          </m:dPr>
                          <m:e>
                            <m:r>
                              <a:rPr lang="zh-CN" altLang="en-US" sz="240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en-US" altLang="zh-CN" sz="2400" b="0" i="1" smtClean="0">
                                        <a:solidFill>
                                          <a:srgbClr val="0000FF"/>
                                        </a:solidFill>
                                        <a:latin typeface="Cambria Math" panose="02040503050406030204" pitchFamily="18" charset="0"/>
                                      </a:rPr>
                                      <m:t>𝑦</m:t>
                                    </m:r>
                                  </m:sub>
                                </m:sSub>
                              </m:num>
                              <m:den>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en-US" altLang="zh-CN" sz="2400" i="1">
                                        <a:solidFill>
                                          <a:srgbClr val="0000FF"/>
                                        </a:solidFill>
                                        <a:latin typeface="Cambria Math" panose="02040503050406030204" pitchFamily="18" charset="0"/>
                                      </a:rPr>
                                      <m:t>𝑧</m:t>
                                    </m:r>
                                  </m:sub>
                                </m:sSub>
                              </m:den>
                            </m:f>
                          </m:e>
                        </m:d>
                      </m:e>
                    </m:d>
                  </m:oMath>
                </a14:m>
                <a:r>
                  <a:rPr lang="en-US" altLang="zh-CN" sz="2400" dirty="0" smtClean="0"/>
                  <a:t> </a:t>
                </a:r>
              </a:p>
              <a:p>
                <a14:m>
                  <m:oMath xmlns:m="http://schemas.openxmlformats.org/officeDocument/2006/math">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sSub>
                          <m:sSubPr>
                            <m:ctrlPr>
                              <a:rPr lang="zh-CN" altLang="en-US" sz="2400" i="1">
                                <a:solidFill>
                                  <a:prstClr val="black"/>
                                </a:solidFill>
                                <a:latin typeface="Cambria Math" panose="02040503050406030204" pitchFamily="18" charset="0"/>
                              </a:rPr>
                            </m:ctrlPr>
                          </m:sSubPr>
                          <m:e>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𝐹</m:t>
                                        </m:r>
                                      </m:e>
                                      <m:sub>
                                        <m:r>
                                          <a:rPr lang="en-US" altLang="zh-CN" sz="2400" i="1">
                                            <a:solidFill>
                                              <a:prstClr val="black"/>
                                            </a:solidFill>
                                            <a:latin typeface="Cambria Math" panose="02040503050406030204" pitchFamily="18" charset="0"/>
                                          </a:rPr>
                                          <m:t>𝑧</m:t>
                                        </m:r>
                                      </m:sub>
                                    </m:sSub>
                                  </m:e>
                                </m:d>
                              </m:e>
                              <m:sup>
                                <m:r>
                                  <a:rPr lang="en-US" altLang="zh-CN" sz="2400" i="1">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𝐹</m:t>
                            </m:r>
                          </m:e>
                          <m:sub>
                            <m:r>
                              <a:rPr lang="zh-CN" altLang="en-US"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𝑦</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𝐹</m:t>
                                </m:r>
                              </m:e>
                              <m:sub>
                                <m:r>
                                  <a:rPr lang="zh-CN" altLang="en-US" sz="2400" i="1">
                                    <a:solidFill>
                                      <a:prstClr val="black"/>
                                    </a:solidFill>
                                    <a:latin typeface="Cambria Math" panose="02040503050406030204" pitchFamily="18" charset="0"/>
                                  </a:rPr>
                                  <m:t>𝑥</m:t>
                                </m:r>
                              </m:sub>
                            </m:sSub>
                            <m:r>
                              <a:rPr lang="zh-CN" altLang="en-US" sz="2400" i="1">
                                <a:solidFill>
                                  <a:prstClr val="black"/>
                                </a:solidFill>
                                <a:latin typeface="Cambria Math" panose="02040503050406030204" pitchFamily="18" charset="0"/>
                              </a:rPr>
                              <m:t>𝐹</m:t>
                            </m:r>
                          </m:e>
                          <m:sub>
                            <m:r>
                              <a:rPr lang="en-US" altLang="zh-CN" sz="2400" i="1">
                                <a:solidFill>
                                  <a:prstClr val="black"/>
                                </a:solidFill>
                                <a:latin typeface="Cambria Math" panose="02040503050406030204" pitchFamily="18" charset="0"/>
                              </a:rPr>
                              <m:t>𝑧</m:t>
                            </m:r>
                          </m:sub>
                        </m:sSub>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𝐹</m:t>
                            </m:r>
                          </m:e>
                          <m:sub>
                            <m:r>
                              <a:rPr lang="en-US" altLang="zh-CN" sz="2400" i="1">
                                <a:solidFill>
                                  <a:prstClr val="black"/>
                                </a:solidFill>
                                <a:latin typeface="Cambria Math" panose="02040503050406030204" pitchFamily="18" charset="0"/>
                              </a:rPr>
                              <m:t>𝑧𝑦</m:t>
                            </m:r>
                          </m:sub>
                        </m:sSub>
                        <m:r>
                          <a:rPr lang="en-US" altLang="zh-CN" sz="2400" b="0" i="1" smtClean="0">
                            <a:solidFill>
                              <a:prstClr val="black"/>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en-US" altLang="zh-CN" sz="2400" i="1">
                                    <a:solidFill>
                                      <a:srgbClr val="0000FF"/>
                                    </a:solidFill>
                                    <a:latin typeface="Cambria Math" panose="02040503050406030204" pitchFamily="18" charset="0"/>
                                  </a:rPr>
                                  <m:t>𝑦</m:t>
                                </m:r>
                              </m:sub>
                            </m:sSub>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en-US" altLang="zh-CN" sz="2400" i="1">
                                    <a:solidFill>
                                      <a:srgbClr val="0000FF"/>
                                    </a:solidFill>
                                    <a:latin typeface="Cambria Math" panose="02040503050406030204" pitchFamily="18" charset="0"/>
                                  </a:rPr>
                                  <m:t>𝑧</m:t>
                                </m:r>
                              </m:sub>
                            </m:sSub>
                            <m:r>
                              <a:rPr lang="zh-CN" altLang="en-US" sz="2400" i="1">
                                <a:solidFill>
                                  <a:srgbClr val="0000FF"/>
                                </a:solidFill>
                                <a:latin typeface="Cambria Math" panose="02040503050406030204" pitchFamily="18" charset="0"/>
                              </a:rPr>
                              <m:t>𝐹</m:t>
                            </m:r>
                          </m:e>
                          <m:sub>
                            <m:r>
                              <a:rPr lang="zh-CN" altLang="en-US" sz="2400" i="1">
                                <a:solidFill>
                                  <a:srgbClr val="0000FF"/>
                                </a:solidFill>
                                <a:latin typeface="Cambria Math" panose="02040503050406030204" pitchFamily="18" charset="0"/>
                              </a:rPr>
                              <m:t>𝑥</m:t>
                            </m:r>
                            <m:r>
                              <a:rPr lang="en-US" altLang="zh-CN" sz="2400" i="1">
                                <a:solidFill>
                                  <a:srgbClr val="0000FF"/>
                                </a:solidFill>
                                <a:latin typeface="Cambria Math" panose="02040503050406030204" pitchFamily="18" charset="0"/>
                              </a:rPr>
                              <m:t>𝑧</m:t>
                            </m:r>
                          </m:sub>
                        </m:sSub>
                        <m:r>
                          <a:rPr lang="en-US" altLang="zh-CN" sz="2400" b="0" i="1" smtClean="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zh-CN" altLang="en-US" sz="2400" i="1">
                                <a:solidFill>
                                  <a:srgbClr val="0000FF"/>
                                </a:solidFill>
                                <a:latin typeface="Cambria Math" panose="02040503050406030204" pitchFamily="18" charset="0"/>
                              </a:rPr>
                              <m:t>𝑥</m:t>
                            </m:r>
                          </m:sub>
                        </m:sSub>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en-US" altLang="zh-CN" sz="2400" i="1">
                                <a:solidFill>
                                  <a:srgbClr val="0000FF"/>
                                </a:solidFill>
                                <a:latin typeface="Cambria Math" panose="02040503050406030204" pitchFamily="18" charset="0"/>
                              </a:rPr>
                              <m:t>𝑦</m:t>
                            </m:r>
                          </m:sub>
                        </m:sSub>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en-US" altLang="zh-CN" sz="2400" i="1">
                                <a:solidFill>
                                  <a:srgbClr val="0000FF"/>
                                </a:solidFill>
                                <a:latin typeface="Cambria Math" panose="02040503050406030204" pitchFamily="18" charset="0"/>
                              </a:rPr>
                              <m:t>𝑧𝑧</m:t>
                            </m:r>
                          </m:sub>
                        </m:sSub>
                      </m:num>
                      <m:den>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𝐹</m:t>
                                    </m:r>
                                  </m:e>
                                  <m:sub>
                                    <m:r>
                                      <a:rPr lang="en-US" altLang="zh-CN" sz="2400" i="1">
                                        <a:solidFill>
                                          <a:prstClr val="black"/>
                                        </a:solidFill>
                                        <a:latin typeface="Cambria Math" panose="02040503050406030204" pitchFamily="18" charset="0"/>
                                      </a:rPr>
                                      <m:t>𝑧</m:t>
                                    </m:r>
                                  </m:sub>
                                </m:sSub>
                              </m:e>
                            </m:d>
                          </m:e>
                          <m:sup>
                            <m:r>
                              <a:rPr lang="en-US" altLang="zh-CN" sz="2400" b="0" i="1" smtClean="0">
                                <a:solidFill>
                                  <a:prstClr val="black"/>
                                </a:solidFill>
                                <a:latin typeface="Cambria Math" panose="02040503050406030204" pitchFamily="18" charset="0"/>
                              </a:rPr>
                              <m:t>3</m:t>
                            </m:r>
                          </m:sup>
                        </m:sSup>
                      </m:den>
                    </m:f>
                  </m:oMath>
                </a14:m>
                <a:r>
                  <a:rPr lang="zh-CN" altLang="en-US" sz="2400" dirty="0" smtClean="0"/>
                  <a:t> </a:t>
                </a:r>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6955439" y="2674243"/>
                <a:ext cx="5094664" cy="21816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955439" y="1459304"/>
                <a:ext cx="3912161" cy="1271438"/>
              </a:xfrm>
              <a:prstGeom prst="rect">
                <a:avLst/>
              </a:prstGeom>
            </p:spPr>
            <p:txBody>
              <a:bodyPr wrap="none">
                <a:spAutoFit/>
              </a:bodyPr>
              <a:lstStyle/>
              <a:p>
                <a14:m>
                  <m:oMath xmlns:m="http://schemas.openxmlformats.org/officeDocument/2006/math">
                    <m:d>
                      <m:dPr>
                        <m:begChr m:val="{"/>
                        <m:endChr m:val=""/>
                        <m:ctrlPr>
                          <a:rPr lang="en-US" altLang="zh-CN" sz="2400" b="0" i="1" smtClean="0">
                            <a:solidFill>
                              <a:schemeClr val="tx1"/>
                            </a:solidFill>
                            <a:latin typeface="Cambria Math" panose="02040503050406030204" pitchFamily="18" charset="0"/>
                          </a:rPr>
                        </m:ctrlPr>
                      </m:dPr>
                      <m:e>
                        <m:eqArr>
                          <m:eqArrPr>
                            <m:ctrlPr>
                              <a:rPr lang="en-US" altLang="zh-CN" sz="2400" i="1">
                                <a:latin typeface="Cambria Math" panose="02040503050406030204" pitchFamily="18" charset="0"/>
                              </a:rPr>
                            </m:ctrlPr>
                          </m:eqArrPr>
                          <m:e>
                            <m:r>
                              <a:rPr lang="en-US" altLang="zh-CN" sz="2400" i="1">
                                <a:latin typeface="Cambria Math" panose="02040503050406030204" pitchFamily="18" charset="0"/>
                              </a:rPr>
                              <m:t>𝑤</m:t>
                            </m:r>
                            <m:r>
                              <a:rPr lang="en-US" altLang="zh-CN" sz="2400" i="1">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1">
                                    <a:latin typeface="Cambria Math" panose="02040503050406030204" pitchFamily="18" charset="0"/>
                                  </a:rPr>
                                  <m:t>𝜕</m:t>
                                </m:r>
                                <m:r>
                                  <m:rPr>
                                    <m:nor/>
                                  </m:rPr>
                                  <a:rPr lang="zh-CN" altLang="en-US" sz="2400" i="1">
                                    <a:latin typeface="Cambria Math" panose="02040503050406030204" pitchFamily="18" charset="0"/>
                                  </a:rPr>
                                  <m:t> </m:t>
                                </m:r>
                                <m:r>
                                  <a:rPr lang="en-US" altLang="zh-CN" sz="2400" i="1">
                                    <a:latin typeface="Cambria Math" panose="02040503050406030204" pitchFamily="18" charset="0"/>
                                  </a:rPr>
                                  <m:t>𝑧</m:t>
                                </m:r>
                              </m:num>
                              <m:den>
                                <m:r>
                                  <a:rPr lang="zh-CN" altLang="en-US" sz="2400" i="1">
                                    <a:latin typeface="Cambria Math" panose="02040503050406030204" pitchFamily="18" charset="0"/>
                                  </a:rPr>
                                  <m:t>𝜕</m:t>
                                </m:r>
                                <m:r>
                                  <m:rPr>
                                    <m:nor/>
                                  </m:rPr>
                                  <a:rPr lang="zh-CN" altLang="en-US" sz="2400" i="1">
                                    <a:latin typeface="Cambria Math" panose="02040503050406030204" pitchFamily="18" charset="0"/>
                                  </a:rPr>
                                  <m:t> </m:t>
                                </m:r>
                                <m:r>
                                  <a:rPr lang="en-US" altLang="zh-CN" sz="2400" i="1">
                                    <a:latin typeface="Cambria Math" panose="02040503050406030204" pitchFamily="18" charset="0"/>
                                  </a:rPr>
                                  <m:t>𝑥</m:t>
                                </m:r>
                              </m:den>
                            </m:f>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𝐹</m:t>
                                    </m:r>
                                  </m:e>
                                  <m:sub>
                                    <m:r>
                                      <a:rPr lang="zh-CN" altLang="en-US" sz="2400" i="1">
                                        <a:latin typeface="Cambria Math" panose="02040503050406030204" pitchFamily="18" charset="0"/>
                                      </a:rPr>
                                      <m:t>𝑥</m:t>
                                    </m:r>
                                  </m:sub>
                                </m:sSub>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𝐹</m:t>
                                    </m:r>
                                  </m:e>
                                  <m:sub>
                                    <m:r>
                                      <a:rPr lang="en-US" altLang="zh-CN" sz="2400" i="1">
                                        <a:latin typeface="Cambria Math" panose="02040503050406030204" pitchFamily="18" charset="0"/>
                                      </a:rPr>
                                      <m:t>𝑧</m:t>
                                    </m:r>
                                  </m:sub>
                                </m:sSub>
                              </m:den>
                            </m:f>
                            <m:r>
                              <a:rPr lang="en-US" altLang="zh-CN" sz="2400" i="1">
                                <a:latin typeface="Cambria Math" panose="02040503050406030204" pitchFamily="18" charset="0"/>
                              </a:rPr>
                              <m:t>=</m:t>
                            </m:r>
                            <m:r>
                              <a:rPr lang="zh-CN" altLang="en-US" sz="2400" i="1">
                                <a:solidFill>
                                  <a:srgbClr val="0000FF"/>
                                </a:solidFill>
                                <a:latin typeface="Cambria Math" panose="02040503050406030204" pitchFamily="18" charset="0"/>
                              </a:rPr>
                              <m:t>𝜓</m:t>
                            </m:r>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𝑥</m:t>
                            </m:r>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𝑦</m:t>
                            </m:r>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𝑧</m:t>
                            </m:r>
                            <m:r>
                              <a:rPr lang="en-US" altLang="zh-CN" sz="2400" i="1">
                                <a:solidFill>
                                  <a:srgbClr val="0000FF"/>
                                </a:solidFill>
                                <a:latin typeface="Cambria Math" panose="02040503050406030204" pitchFamily="18" charset="0"/>
                              </a:rPr>
                              <m:t>)</m:t>
                            </m:r>
                          </m:e>
                          <m:e>
                            <m:r>
                              <a:rPr lang="en-US" altLang="zh-CN"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𝜑</m:t>
                            </m:r>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e>
                        </m:eqArr>
                      </m:e>
                    </m:d>
                  </m:oMath>
                </a14:m>
                <a:r>
                  <a:rPr lang="en-US" altLang="zh-CN" sz="2400" dirty="0">
                    <a:solidFill>
                      <a:prstClr val="black"/>
                    </a:solidFill>
                  </a:rPr>
                  <a:t> </a:t>
                </a:r>
                <a:endParaRPr lang="zh-CN" altLang="en-US" sz="2400" dirty="0">
                  <a:solidFill>
                    <a:schemeClr val="tx1"/>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6955439" y="1459304"/>
                <a:ext cx="3912161" cy="1271438"/>
              </a:xfrm>
              <a:prstGeom prst="rect">
                <a:avLst/>
              </a:prstGeom>
              <a:blipFill>
                <a:blip r:embed="rId8"/>
                <a:stretch>
                  <a:fillRect/>
                </a:stretch>
              </a:blipFill>
            </p:spPr>
            <p:txBody>
              <a:bodyPr/>
              <a:lstStyle/>
              <a:p>
                <a:r>
                  <a:rPr lang="zh-CN" altLang="en-US">
                    <a:noFill/>
                  </a:rPr>
                  <a:t> </a:t>
                </a:r>
              </a:p>
            </p:txBody>
          </p:sp>
        </mc:Fallback>
      </mc:AlternateContent>
      <p:grpSp>
        <p:nvGrpSpPr>
          <p:cNvPr id="16" name="组合 15"/>
          <p:cNvGrpSpPr/>
          <p:nvPr/>
        </p:nvGrpSpPr>
        <p:grpSpPr>
          <a:xfrm>
            <a:off x="2271476" y="1914799"/>
            <a:ext cx="3021286" cy="3007813"/>
            <a:chOff x="6381861" y="4606664"/>
            <a:chExt cx="1147156" cy="1246909"/>
          </a:xfrm>
        </p:grpSpPr>
        <p:cxnSp>
          <p:nvCxnSpPr>
            <p:cNvPr id="14" name="直接连接符 13"/>
            <p:cNvCxnSpPr/>
            <p:nvPr/>
          </p:nvCxnSpPr>
          <p:spPr>
            <a:xfrm flipH="1">
              <a:off x="6381861" y="4606664"/>
              <a:ext cx="1147156" cy="1246909"/>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415875" y="4606664"/>
              <a:ext cx="1113142" cy="1246908"/>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837680" y="5384275"/>
            <a:ext cx="5109091" cy="461665"/>
          </a:xfrm>
          <a:prstGeom prst="rect">
            <a:avLst/>
          </a:prstGeom>
        </p:spPr>
        <p:txBody>
          <a:bodyPr wrap="none">
            <a:spAutoFit/>
          </a:bodyPr>
          <a:lstStyle/>
          <a:p>
            <a:r>
              <a:rPr lang="zh-CN" altLang="en-US" sz="2400" dirty="0" smtClean="0">
                <a:solidFill>
                  <a:srgbClr val="FF0000"/>
                </a:solidFill>
              </a:rPr>
              <a:t>错误原因：未理清变量之间的关系。</a:t>
            </a:r>
            <a:endParaRPr lang="zh-CN" altLang="en-US" dirty="0">
              <a:solidFill>
                <a:srgbClr val="FF0000"/>
              </a:solidFill>
            </a:endParaRPr>
          </a:p>
        </p:txBody>
      </p:sp>
      <mc:AlternateContent xmlns:mc="http://schemas.openxmlformats.org/markup-compatibility/2006" xmlns:a14="http://schemas.microsoft.com/office/drawing/2010/main">
        <mc:Choice Requires="a14">
          <p:sp>
            <p:nvSpPr>
              <p:cNvPr id="18" name="矩形 17"/>
              <p:cNvSpPr/>
              <p:nvPr/>
            </p:nvSpPr>
            <p:spPr>
              <a:xfrm>
                <a:off x="5917276" y="5450955"/>
                <a:ext cx="6210993" cy="517257"/>
              </a:xfrm>
              <a:prstGeom prst="rect">
                <a:avLst/>
              </a:prstGeom>
            </p:spPr>
            <p:txBody>
              <a:bodyPr wrap="square">
                <a:spAutoFit/>
              </a:bodyPr>
              <a:lstStyle/>
              <a:p>
                <a14:m>
                  <m:oMath xmlns:m="http://schemas.openxmlformats.org/officeDocument/2006/math">
                    <m:r>
                      <a:rPr lang="en-US" altLang="zh-CN" sz="2400" b="0" i="1" smtClean="0">
                        <a:solidFill>
                          <a:srgbClr val="FF0000"/>
                        </a:solidFill>
                        <a:latin typeface="Cambria Math" panose="02040503050406030204" pitchFamily="18" charset="0"/>
                      </a:rPr>
                      <m:t>0=</m:t>
                    </m:r>
                    <m:sSub>
                      <m:sSubPr>
                        <m:ctrlPr>
                          <a:rPr lang="zh-CN" altLang="en-US" sz="2400" i="1" smtClean="0">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𝑣</m:t>
                        </m:r>
                      </m:e>
                      <m:sub>
                        <m:r>
                          <a:rPr lang="en-US" altLang="zh-CN" sz="2400" i="1">
                            <a:solidFill>
                              <a:srgbClr val="FF0000"/>
                            </a:solidFill>
                            <a:latin typeface="Cambria Math" panose="02040503050406030204" pitchFamily="18" charset="0"/>
                          </a:rPr>
                          <m:t>𝑦</m:t>
                        </m:r>
                      </m:sub>
                    </m:sSub>
                    <m:r>
                      <a:rPr lang="en-US" altLang="zh-CN" sz="2400" b="0" i="1" smtClean="0">
                        <a:solidFill>
                          <a:srgbClr val="FF0000"/>
                        </a:solidFill>
                        <a:latin typeface="Cambria Math" panose="02040503050406030204" pitchFamily="18" charset="0"/>
                      </a:rPr>
                      <m:t>=</m:t>
                    </m:r>
                    <m:sSub>
                      <m:sSubPr>
                        <m:ctrlPr>
                          <a:rPr lang="zh-CN" altLang="en-US" sz="2400" i="1">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𝑢</m:t>
                        </m:r>
                      </m:e>
                      <m:sub>
                        <m:r>
                          <a:rPr lang="en-US" altLang="zh-CN" sz="2400" i="1">
                            <a:solidFill>
                              <a:srgbClr val="FF0000"/>
                            </a:solidFill>
                            <a:latin typeface="Cambria Math" panose="02040503050406030204" pitchFamily="18" charset="0"/>
                          </a:rPr>
                          <m:t>𝑦</m:t>
                        </m:r>
                      </m:sub>
                    </m:sSub>
                    <m:sSub>
                      <m:sSubPr>
                        <m:ctrlPr>
                          <a:rPr lang="zh-CN" altLang="en-US" sz="2400" i="1" smtClean="0">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𝐹</m:t>
                        </m:r>
                      </m:e>
                      <m:sub>
                        <m:r>
                          <a:rPr lang="en-US" altLang="zh-CN" sz="2400" i="1">
                            <a:solidFill>
                              <a:srgbClr val="FF0000"/>
                            </a:solidFill>
                            <a:latin typeface="Cambria Math" panose="02040503050406030204" pitchFamily="18" charset="0"/>
                          </a:rPr>
                          <m:t>𝑧</m:t>
                        </m:r>
                      </m:sub>
                    </m:sSub>
                    <m:r>
                      <a:rPr lang="en-US" altLang="zh-CN" sz="2400" b="0" i="1" smtClean="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𝑢</m:t>
                    </m:r>
                    <m:d>
                      <m:dPr>
                        <m:ctrlPr>
                          <a:rPr lang="en-US" altLang="zh-CN" sz="2400" i="1" smtClean="0">
                            <a:solidFill>
                              <a:srgbClr val="FF0000"/>
                            </a:solidFill>
                            <a:latin typeface="Cambria Math" panose="02040503050406030204" pitchFamily="18" charset="0"/>
                          </a:rPr>
                        </m:ctrlPr>
                      </m:dPr>
                      <m:e>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𝐹</m:t>
                            </m:r>
                          </m:e>
                          <m:sub>
                            <m:r>
                              <a:rPr lang="en-US" altLang="zh-CN" sz="2400" i="1">
                                <a:solidFill>
                                  <a:srgbClr val="FF0000"/>
                                </a:solidFill>
                                <a:latin typeface="Cambria Math" panose="02040503050406030204" pitchFamily="18" charset="0"/>
                              </a:rPr>
                              <m:t>𝑧𝑦</m:t>
                            </m:r>
                          </m:sub>
                        </m:sSub>
                        <m:r>
                          <a:rPr lang="en-US" altLang="zh-CN" sz="2400" b="0" i="1" smtClean="0">
                            <a:solidFill>
                              <a:srgbClr val="FF0000"/>
                            </a:solidFill>
                            <a:latin typeface="Cambria Math" panose="02040503050406030204" pitchFamily="18" charset="0"/>
                          </a:rPr>
                          <m:t>+</m:t>
                        </m:r>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𝐹</m:t>
                            </m:r>
                          </m:e>
                          <m:sub>
                            <m:r>
                              <a:rPr lang="en-US" altLang="zh-CN" sz="2400" i="1">
                                <a:solidFill>
                                  <a:srgbClr val="FF0000"/>
                                </a:solidFill>
                                <a:latin typeface="Cambria Math" panose="02040503050406030204" pitchFamily="18" charset="0"/>
                              </a:rPr>
                              <m:t>𝑧</m:t>
                            </m:r>
                            <m:r>
                              <a:rPr lang="en-US" altLang="zh-CN" sz="2400" b="0" i="1" smtClean="0">
                                <a:solidFill>
                                  <a:srgbClr val="FF0000"/>
                                </a:solidFill>
                                <a:latin typeface="Cambria Math" panose="02040503050406030204" pitchFamily="18" charset="0"/>
                              </a:rPr>
                              <m:t>𝑧</m:t>
                            </m:r>
                          </m:sub>
                        </m:sSub>
                        <m:sSub>
                          <m:sSubPr>
                            <m:ctrlPr>
                              <a:rPr lang="zh-CN" altLang="en-US" sz="2400" i="1">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𝑧</m:t>
                            </m:r>
                          </m:e>
                          <m:sub>
                            <m:r>
                              <a:rPr lang="en-US" altLang="zh-CN" sz="2400" b="0" i="1" smtClean="0">
                                <a:solidFill>
                                  <a:srgbClr val="FF0000"/>
                                </a:solidFill>
                                <a:latin typeface="Cambria Math" panose="02040503050406030204" pitchFamily="18" charset="0"/>
                              </a:rPr>
                              <m:t>𝑦</m:t>
                            </m:r>
                          </m:sub>
                        </m:sSub>
                      </m:e>
                    </m:d>
                    <m:r>
                      <a:rPr lang="en-US" altLang="zh-CN" sz="2400" i="1">
                        <a:solidFill>
                          <a:srgbClr val="FF0000"/>
                        </a:solidFill>
                        <a:latin typeface="Cambria Math" panose="02040503050406030204" pitchFamily="18" charset="0"/>
                      </a:rPr>
                      <m:t>+</m:t>
                    </m:r>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𝐹</m:t>
                        </m:r>
                      </m:e>
                      <m:sub>
                        <m:r>
                          <a:rPr lang="zh-CN" altLang="en-US" sz="2400" i="1">
                            <a:solidFill>
                              <a:srgbClr val="FF0000"/>
                            </a:solidFill>
                            <a:latin typeface="Cambria Math" panose="02040503050406030204" pitchFamily="18" charset="0"/>
                          </a:rPr>
                          <m:t>𝑥</m:t>
                        </m:r>
                        <m:r>
                          <a:rPr lang="en-US" altLang="zh-CN" sz="2400" i="1">
                            <a:solidFill>
                              <a:srgbClr val="FF0000"/>
                            </a:solidFill>
                            <a:latin typeface="Cambria Math" panose="02040503050406030204" pitchFamily="18" charset="0"/>
                          </a:rPr>
                          <m:t>𝑦</m:t>
                        </m:r>
                      </m:sub>
                    </m:sSub>
                    <m:r>
                      <a:rPr lang="en-US" altLang="zh-CN" sz="2400" b="0" i="1" smtClean="0">
                        <a:solidFill>
                          <a:srgbClr val="FF0000"/>
                        </a:solidFill>
                        <a:latin typeface="Cambria Math" panose="02040503050406030204" pitchFamily="18" charset="0"/>
                      </a:rPr>
                      <m:t>+</m:t>
                    </m:r>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𝐹</m:t>
                        </m:r>
                      </m:e>
                      <m:sub>
                        <m:r>
                          <a:rPr lang="zh-CN" altLang="en-US" sz="2400" i="1">
                            <a:solidFill>
                              <a:srgbClr val="FF0000"/>
                            </a:solidFill>
                            <a:latin typeface="Cambria Math" panose="02040503050406030204" pitchFamily="18" charset="0"/>
                          </a:rPr>
                          <m:t>𝑥</m:t>
                        </m:r>
                        <m:r>
                          <a:rPr lang="en-US" altLang="zh-CN" sz="2400" b="0" i="1" smtClean="0">
                            <a:solidFill>
                              <a:srgbClr val="FF0000"/>
                            </a:solidFill>
                            <a:latin typeface="Cambria Math" panose="02040503050406030204" pitchFamily="18" charset="0"/>
                          </a:rPr>
                          <m:t>𝑧</m:t>
                        </m:r>
                      </m:sub>
                    </m:sSub>
                    <m:sSub>
                      <m:sSubPr>
                        <m:ctrlPr>
                          <a:rPr lang="zh-CN" altLang="en-US"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𝑧</m:t>
                        </m:r>
                      </m:e>
                      <m:sub>
                        <m:r>
                          <a:rPr lang="en-US" altLang="zh-CN" sz="2400" i="1">
                            <a:solidFill>
                              <a:srgbClr val="FF0000"/>
                            </a:solidFill>
                            <a:latin typeface="Cambria Math" panose="02040503050406030204" pitchFamily="18" charset="0"/>
                          </a:rPr>
                          <m:t>𝑦</m:t>
                        </m:r>
                      </m:sub>
                    </m:sSub>
                  </m:oMath>
                </a14:m>
                <a:r>
                  <a:rPr lang="zh-CN" altLang="en-US" sz="2400" dirty="0" smtClean="0">
                    <a:solidFill>
                      <a:srgbClr val="FF0000"/>
                    </a:solidFill>
                  </a:rPr>
                  <a:t>  </a:t>
                </a:r>
                <a:endParaRPr lang="zh-CN" altLang="en-US" sz="2400" dirty="0">
                  <a:solidFill>
                    <a:srgbClr val="FF0000"/>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5917276" y="5450955"/>
                <a:ext cx="6210993" cy="51725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534714" y="1459304"/>
                <a:ext cx="1501821" cy="683007"/>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i="1">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𝑧</m:t>
                        </m:r>
                      </m:num>
                      <m:den>
                        <m:r>
                          <a:rPr lang="zh-CN" altLang="en-US" sz="2400" i="1">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𝑦</m:t>
                        </m:r>
                      </m:den>
                    </m:f>
                    <m:r>
                      <a:rPr lang="zh-CN" altLang="en-US" sz="240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𝐹</m:t>
                            </m:r>
                          </m:e>
                          <m:sub>
                            <m:r>
                              <a:rPr lang="en-US" altLang="zh-CN" sz="2400" b="0" i="1" smtClean="0">
                                <a:solidFill>
                                  <a:schemeClr val="tx1"/>
                                </a:solidFill>
                                <a:latin typeface="Cambria Math" panose="02040503050406030204" pitchFamily="18" charset="0"/>
                              </a:rPr>
                              <m:t>𝑦</m:t>
                            </m:r>
                          </m:sub>
                        </m:sSub>
                      </m:num>
                      <m:den>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𝐹</m:t>
                            </m:r>
                          </m:e>
                          <m:sub>
                            <m:r>
                              <a:rPr lang="en-US" altLang="zh-CN" sz="2400" i="1">
                                <a:solidFill>
                                  <a:schemeClr val="tx1"/>
                                </a:solidFill>
                                <a:latin typeface="Cambria Math" panose="02040503050406030204" pitchFamily="18" charset="0"/>
                              </a:rPr>
                              <m:t>𝑧</m:t>
                            </m:r>
                          </m:sub>
                        </m:sSub>
                      </m:den>
                    </m:f>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3534714" y="1459304"/>
                <a:ext cx="1501821" cy="68300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041937" y="4922610"/>
                <a:ext cx="4127990" cy="461665"/>
              </a:xfrm>
              <a:prstGeom prst="rect">
                <a:avLst/>
              </a:prstGeom>
            </p:spPr>
            <p:txBody>
              <a:bodyPr wrap="none">
                <a:spAutoFit/>
              </a:bodyPr>
              <a:lstStyle/>
              <a:p>
                <a:pPr lvl="0"/>
                <a14:m>
                  <m:oMath xmlns:m="http://schemas.openxmlformats.org/officeDocument/2006/math">
                    <m:r>
                      <a:rPr lang="en-US" altLang="zh-CN" sz="2400" b="0" i="1" smtClean="0">
                        <a:solidFill>
                          <a:prstClr val="black"/>
                        </a:solidFill>
                        <a:latin typeface="Cambria Math" panose="02040503050406030204" pitchFamily="18" charset="0"/>
                      </a:rPr>
                      <m:t>𝑣</m:t>
                    </m:r>
                    <m:r>
                      <a:rPr lang="en-US" altLang="zh-CN"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𝑢</m:t>
                    </m:r>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𝐹</m:t>
                        </m:r>
                      </m:e>
                      <m:sub>
                        <m:r>
                          <a:rPr lang="en-US" altLang="zh-CN" sz="2400" i="1">
                            <a:solidFill>
                              <a:prstClr val="black"/>
                            </a:solidFill>
                            <a:latin typeface="Cambria Math" panose="02040503050406030204" pitchFamily="18" charset="0"/>
                          </a:rPr>
                          <m:t>𝑧</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𝐹</m:t>
                        </m:r>
                      </m:e>
                      <m:sub>
                        <m:r>
                          <a:rPr lang="zh-CN" altLang="en-US" sz="2400" i="1">
                            <a:solidFill>
                              <a:prstClr val="black"/>
                            </a:solidFill>
                            <a:latin typeface="Cambria Math" panose="02040503050406030204" pitchFamily="18" charset="0"/>
                          </a:rPr>
                          <m:t>𝑥</m:t>
                        </m:r>
                      </m:sub>
                    </m:sSub>
                    <m:r>
                      <a:rPr lang="en-US" altLang="zh-CN" sz="2400" i="1">
                        <a:solidFill>
                          <a:prstClr val="black"/>
                        </a:solidFill>
                        <a:latin typeface="Cambria Math" panose="02040503050406030204" pitchFamily="18" charset="0"/>
                      </a:rPr>
                      <m:t>=0</m:t>
                    </m:r>
                  </m:oMath>
                </a14:m>
                <a:r>
                  <a:rPr lang="en-US" altLang="zh-CN" sz="2400" dirty="0" smtClean="0">
                    <a:solidFill>
                      <a:prstClr val="black"/>
                    </a:solidFill>
                  </a:rPr>
                  <a:t>,</a:t>
                </a:r>
                <a:r>
                  <a:rPr lang="en-US" altLang="zh-CN"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𝜑</m:t>
                    </m:r>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oMath>
                </a14:m>
                <a:endParaRPr lang="zh-CN" altLang="en-US" sz="2400" dirty="0">
                  <a:solidFill>
                    <a:prstClr val="black"/>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7041937" y="4922610"/>
                <a:ext cx="4127990" cy="461665"/>
              </a:xfrm>
              <a:prstGeom prst="rect">
                <a:avLst/>
              </a:prstGeom>
              <a:blipFill>
                <a:blip r:embed="rId11"/>
                <a:stretch>
                  <a:fillRect t="-9333" r="-591" b="-3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6016599" y="6034892"/>
                <a:ext cx="4897816" cy="712183"/>
              </a:xfrm>
              <a:prstGeom prst="rect">
                <a:avLst/>
              </a:prstGeom>
            </p:spPr>
            <p:txBody>
              <a:bodyPr wrap="none">
                <a:spAutoFit/>
              </a:bodyPr>
              <a:lstStyle/>
              <a:p>
                <a14:m>
                  <m:oMath xmlns:m="http://schemas.openxmlformats.org/officeDocument/2006/math">
                    <m:f>
                      <m:fPr>
                        <m:ctrlPr>
                          <a:rPr lang="zh-CN" altLang="en-US" sz="2400" i="1" smtClean="0">
                            <a:solidFill>
                              <a:srgbClr val="FF0000"/>
                            </a:solidFill>
                            <a:latin typeface="Cambria Math" panose="02040503050406030204" pitchFamily="18" charset="0"/>
                          </a:rPr>
                        </m:ctrlPr>
                      </m:fPr>
                      <m:num>
                        <m:sSup>
                          <m:sSupPr>
                            <m:ctrlPr>
                              <a:rPr lang="zh-CN" altLang="en-US" sz="2400" i="1">
                                <a:solidFill>
                                  <a:srgbClr val="FF0000"/>
                                </a:solidFill>
                                <a:latin typeface="Cambria Math" panose="02040503050406030204" pitchFamily="18" charset="0"/>
                              </a:rPr>
                            </m:ctrlPr>
                          </m:sSupPr>
                          <m:e>
                            <m:r>
                              <a:rPr lang="zh-CN" altLang="en-US" sz="2400">
                                <a:solidFill>
                                  <a:srgbClr val="FF0000"/>
                                </a:solidFill>
                                <a:latin typeface="Cambria Math" panose="02040503050406030204" pitchFamily="18" charset="0"/>
                              </a:rPr>
                              <m:t>𝜕</m:t>
                            </m:r>
                          </m:e>
                          <m:sup>
                            <m:r>
                              <a:rPr lang="zh-CN" altLang="en-US" sz="2400">
                                <a:solidFill>
                                  <a:srgbClr val="FF0000"/>
                                </a:solidFill>
                                <a:latin typeface="Cambria Math" panose="02040503050406030204" pitchFamily="18" charset="0"/>
                              </a:rPr>
                              <m:t>2</m:t>
                            </m:r>
                          </m:sup>
                        </m:sSup>
                        <m:r>
                          <a:rPr lang="zh-CN" altLang="en-US" sz="2400" i="1">
                            <a:solidFill>
                              <a:srgbClr val="FF0000"/>
                            </a:solidFill>
                            <a:latin typeface="Cambria Math" panose="02040503050406030204" pitchFamily="18" charset="0"/>
                          </a:rPr>
                          <m:t>𝑧</m:t>
                        </m:r>
                      </m:num>
                      <m:den>
                        <m:r>
                          <a:rPr lang="zh-CN" altLang="en-US" sz="240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𝑥</m:t>
                        </m:r>
                        <m:r>
                          <a:rPr lang="zh-CN" altLang="en-US" sz="240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𝑦</m:t>
                        </m:r>
                      </m:den>
                    </m:f>
                    <m:r>
                      <a:rPr lang="en-US" altLang="zh-CN" sz="2400" b="0" i="1" smtClean="0">
                        <a:solidFill>
                          <a:srgbClr val="FF0000"/>
                        </a:solidFill>
                        <a:latin typeface="Cambria Math" panose="02040503050406030204" pitchFamily="18" charset="0"/>
                      </a:rPr>
                      <m:t>=</m:t>
                    </m:r>
                    <m:sSub>
                      <m:sSubPr>
                        <m:ctrlPr>
                          <a:rPr lang="zh-CN" altLang="en-US"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𝑢</m:t>
                        </m:r>
                      </m:e>
                      <m:sub>
                        <m:r>
                          <a:rPr lang="en-US" altLang="zh-CN" sz="2400" i="1">
                            <a:solidFill>
                              <a:srgbClr val="FF0000"/>
                            </a:solidFill>
                            <a:latin typeface="Cambria Math" panose="02040503050406030204" pitchFamily="18" charset="0"/>
                          </a:rPr>
                          <m:t>𝑦</m:t>
                        </m:r>
                      </m:sub>
                    </m:sSub>
                    <m:r>
                      <a:rPr lang="en-US" altLang="zh-CN" sz="2400" b="0" i="1" smtClean="0">
                        <a:solidFill>
                          <a:srgbClr val="FF0000"/>
                        </a:solidFill>
                        <a:latin typeface="Cambria Math" panose="02040503050406030204" pitchFamily="18" charset="0"/>
                      </a:rPr>
                      <m:t>=</m:t>
                    </m:r>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smtClean="0">
                            <a:solidFill>
                              <a:srgbClr val="0000FF"/>
                            </a:solidFill>
                            <a:latin typeface="Cambria Math" panose="02040503050406030204" pitchFamily="18" charset="0"/>
                          </a:rPr>
                          <m:t>𝑢</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en-US" altLang="zh-CN" sz="2400" i="1">
                                <a:solidFill>
                                  <a:srgbClr val="0000FF"/>
                                </a:solidFill>
                                <a:latin typeface="Cambria Math" panose="02040503050406030204" pitchFamily="18" charset="0"/>
                              </a:rPr>
                              <m:t>𝑧𝑦</m:t>
                            </m:r>
                          </m:sub>
                        </m:sSub>
                        <m:r>
                          <a:rPr lang="en-US" altLang="zh-CN" sz="2400" i="1">
                            <a:solidFill>
                              <a:srgbClr val="FF0000"/>
                            </a:solidFill>
                            <a:latin typeface="Cambria Math" panose="02040503050406030204" pitchFamily="18" charset="0"/>
                          </a:rPr>
                          <m:t>+</m:t>
                        </m:r>
                        <m:r>
                          <a:rPr lang="en-US" altLang="zh-CN" sz="2400" i="1" smtClean="0">
                            <a:solidFill>
                              <a:srgbClr val="FF0000"/>
                            </a:solidFill>
                            <a:latin typeface="Cambria Math" panose="02040503050406030204" pitchFamily="18" charset="0"/>
                          </a:rPr>
                          <m:t>𝑢</m:t>
                        </m:r>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𝐹</m:t>
                            </m:r>
                          </m:e>
                          <m:sub>
                            <m:r>
                              <a:rPr lang="en-US" altLang="zh-CN" sz="2400" i="1">
                                <a:solidFill>
                                  <a:srgbClr val="FF0000"/>
                                </a:solidFill>
                                <a:latin typeface="Cambria Math" panose="02040503050406030204" pitchFamily="18" charset="0"/>
                              </a:rPr>
                              <m:t>𝑧𝑧</m:t>
                            </m:r>
                          </m:sub>
                        </m:sSub>
                        <m:sSub>
                          <m:sSubPr>
                            <m:ctrlPr>
                              <a:rPr lang="zh-CN" altLang="en-US"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𝑧</m:t>
                            </m:r>
                          </m:e>
                          <m:sub>
                            <m:r>
                              <a:rPr lang="en-US" altLang="zh-CN" sz="2400" i="1">
                                <a:solidFill>
                                  <a:srgbClr val="FF0000"/>
                                </a:solidFill>
                                <a:latin typeface="Cambria Math" panose="02040503050406030204" pitchFamily="18" charset="0"/>
                              </a:rPr>
                              <m:t>𝑦</m:t>
                            </m:r>
                          </m:sub>
                        </m:sSub>
                        <m:r>
                          <a:rPr lang="en-US" altLang="zh-CN" sz="2400" i="1">
                            <a:solidFill>
                              <a:prstClr val="black"/>
                            </a:solidFill>
                            <a:latin typeface="Cambria Math" panose="02040503050406030204" pitchFamily="18" charset="0"/>
                          </a:rPr>
                          <m:t>+</m:t>
                        </m:r>
                        <m:sSub>
                          <m:sSubPr>
                            <m:ctrlPr>
                              <a:rPr lang="zh-CN" altLang="en-US" sz="2400" i="1" smtClean="0">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zh-CN" altLang="en-US" sz="2400" i="1">
                                <a:solidFill>
                                  <a:srgbClr val="0000FF"/>
                                </a:solidFill>
                                <a:latin typeface="Cambria Math" panose="02040503050406030204" pitchFamily="18" charset="0"/>
                              </a:rPr>
                              <m:t>𝑥</m:t>
                            </m:r>
                            <m:r>
                              <a:rPr lang="en-US" altLang="zh-CN" sz="2400" i="1">
                                <a:solidFill>
                                  <a:srgbClr val="0000FF"/>
                                </a:solidFill>
                                <a:latin typeface="Cambria Math" panose="02040503050406030204" pitchFamily="18" charset="0"/>
                              </a:rPr>
                              <m:t>𝑦</m:t>
                            </m:r>
                          </m:sub>
                        </m:sSub>
                        <m:r>
                          <a:rPr lang="en-US" altLang="zh-CN" sz="2400" i="1">
                            <a:solidFill>
                              <a:srgbClr val="FF0000"/>
                            </a:solidFill>
                            <a:latin typeface="Cambria Math" panose="02040503050406030204" pitchFamily="18" charset="0"/>
                          </a:rPr>
                          <m:t>+</m:t>
                        </m:r>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𝐹</m:t>
                            </m:r>
                          </m:e>
                          <m:sub>
                            <m:r>
                              <a:rPr lang="zh-CN" altLang="en-US" sz="2400" i="1">
                                <a:solidFill>
                                  <a:srgbClr val="FF0000"/>
                                </a:solidFill>
                                <a:latin typeface="Cambria Math" panose="02040503050406030204" pitchFamily="18" charset="0"/>
                              </a:rPr>
                              <m:t>𝑥</m:t>
                            </m:r>
                            <m:r>
                              <a:rPr lang="en-US" altLang="zh-CN" sz="2400" i="1">
                                <a:solidFill>
                                  <a:srgbClr val="FF0000"/>
                                </a:solidFill>
                                <a:latin typeface="Cambria Math" panose="02040503050406030204" pitchFamily="18" charset="0"/>
                              </a:rPr>
                              <m:t>𝑧</m:t>
                            </m:r>
                          </m:sub>
                        </m:sSub>
                        <m:sSub>
                          <m:sSubPr>
                            <m:ctrlPr>
                              <a:rPr lang="zh-CN" altLang="en-US"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𝑧</m:t>
                            </m:r>
                          </m:e>
                          <m:sub>
                            <m:r>
                              <a:rPr lang="en-US" altLang="zh-CN" sz="2400" i="1">
                                <a:solidFill>
                                  <a:srgbClr val="FF0000"/>
                                </a:solidFill>
                                <a:latin typeface="Cambria Math" panose="02040503050406030204" pitchFamily="18" charset="0"/>
                              </a:rPr>
                              <m:t>𝑦</m:t>
                            </m:r>
                          </m:sub>
                        </m:sSub>
                      </m:num>
                      <m:den>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𝐹</m:t>
                            </m:r>
                          </m:e>
                          <m:sub>
                            <m:r>
                              <a:rPr lang="en-US" altLang="zh-CN" sz="2400" i="1">
                                <a:solidFill>
                                  <a:prstClr val="black"/>
                                </a:solidFill>
                                <a:latin typeface="Cambria Math" panose="02040503050406030204" pitchFamily="18" charset="0"/>
                              </a:rPr>
                              <m:t>𝑧</m:t>
                            </m:r>
                          </m:sub>
                        </m:sSub>
                      </m:den>
                    </m:f>
                  </m:oMath>
                </a14:m>
                <a:r>
                  <a:rPr lang="zh-CN" altLang="en-US" dirty="0" smtClean="0">
                    <a:solidFill>
                      <a:srgbClr val="FF0000"/>
                    </a:solidFill>
                  </a:rPr>
                  <a:t> </a:t>
                </a:r>
                <a:endParaRPr lang="zh-CN" altLang="en-US" dirty="0">
                  <a:solidFill>
                    <a:srgbClr val="FF0000"/>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6016599" y="6034892"/>
                <a:ext cx="4897816" cy="712183"/>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579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7" presetClass="entr" presetSubtype="1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strVal val="#ppt_h"/>
                                          </p:val>
                                        </p:tav>
                                        <p:tav tm="100000">
                                          <p:val>
                                            <p:strVal val="#ppt_h"/>
                                          </p:val>
                                        </p:tav>
                                      </p:tavLst>
                                    </p:anim>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7" grpId="0"/>
      <p:bldP spid="18" grpId="0"/>
      <p:bldP spid="19" grpId="0"/>
      <p:bldP spid="12" grpId="0"/>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p:sp>
        <p:nvSpPr>
          <p:cNvPr id="3" name="Rectangle 867">
            <a:hlinkClick r:id="rId2" action="ppaction://hlinksldjump"/>
          </p:cNvPr>
          <p:cNvSpPr>
            <a:spLocks noChangeArrowheads="1"/>
          </p:cNvSpPr>
          <p:nvPr/>
        </p:nvSpPr>
        <p:spPr bwMode="auto">
          <a:xfrm>
            <a:off x="910407" y="389850"/>
            <a:ext cx="6097221"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r>
              <a:rPr kumimoji="1" lang="zh-CN" altLang="en-US" sz="2800" dirty="0" smtClean="0">
                <a:solidFill>
                  <a:schemeClr val="accent2"/>
                </a:solidFill>
                <a:latin typeface="Times New Roman" panose="02020603050405020304" pitchFamily="18" charset="0"/>
                <a:ea typeface="黑体" panose="02010609060101010101" pitchFamily="49" charset="-122"/>
              </a:rPr>
              <a:t>二、方程组的情形</a:t>
            </a:r>
            <a:endParaRPr kumimoji="1" lang="zh-CN" altLang="en-US" sz="2800" dirty="0">
              <a:solidFill>
                <a:schemeClr val="accent2"/>
              </a:solidFill>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4" name="矩形 3"/>
              <p:cNvSpPr/>
              <p:nvPr/>
            </p:nvSpPr>
            <p:spPr>
              <a:xfrm>
                <a:off x="2518147" y="845462"/>
                <a:ext cx="9238518" cy="3987951"/>
              </a:xfrm>
              <a:prstGeom prst="rect">
                <a:avLst/>
              </a:prstGeom>
            </p:spPr>
            <p:txBody>
              <a:bodyPr wrap="square">
                <a:spAutoFit/>
              </a:bodyPr>
              <a:lstStyle/>
              <a:p>
                <a:pPr lvl="0"/>
                <a:r>
                  <a:rPr lang="zh-CN" altLang="en-US" sz="2400" dirty="0" smtClean="0"/>
                  <a:t>设</a:t>
                </a:r>
                <a:r>
                  <a:rPr lang="zh-CN" altLang="en-US" sz="2400" dirty="0"/>
                  <a:t>函数</a:t>
                </a:r>
                <a14:m>
                  <m:oMath xmlns:m="http://schemas.openxmlformats.org/officeDocument/2006/math">
                    <m:r>
                      <a:rPr lang="en-US" altLang="zh-CN" sz="2400" b="0" i="1" smtClean="0">
                        <a:solidFill>
                          <a:prstClr val="black"/>
                        </a:solidFill>
                        <a:latin typeface="Cambria Math" panose="02040503050406030204" pitchFamily="18" charset="0"/>
                      </a:rPr>
                      <m:t>𝐹</m:t>
                    </m:r>
                    <m:d>
                      <m:dPr>
                        <m:ctrlPr>
                          <a:rPr lang="zh-CN" altLang="en-US"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𝑢</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𝑣</m:t>
                        </m:r>
                      </m:e>
                    </m:d>
                  </m:oMath>
                </a14:m>
                <a:r>
                  <a:rPr lang="zh-CN" altLang="en-US" sz="2400" dirty="0" smtClean="0"/>
                  <a:t>、</a:t>
                </a:r>
                <a14:m>
                  <m:oMath xmlns:m="http://schemas.openxmlformats.org/officeDocument/2006/math">
                    <m:r>
                      <a:rPr lang="en-US" altLang="zh-CN" sz="2400" b="0" i="1" smtClean="0">
                        <a:solidFill>
                          <a:prstClr val="black"/>
                        </a:solidFill>
                        <a:latin typeface="Cambria Math" panose="02040503050406030204" pitchFamily="18" charset="0"/>
                      </a:rPr>
                      <m:t>𝐺</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𝑢</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𝑣</m:t>
                        </m:r>
                      </m:e>
                    </m:d>
                  </m:oMath>
                </a14:m>
                <a:r>
                  <a:rPr lang="zh-CN" altLang="en-US" sz="2400" dirty="0" smtClean="0"/>
                  <a:t>在点</a:t>
                </a:r>
                <a14:m>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d>
                      <m:dPr>
                        <m:ctrlPr>
                          <a:rPr lang="zh-CN" altLang="en-US"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b="0" i="1" smtClean="0">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𝑢</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𝑣</m:t>
                            </m:r>
                          </m:e>
                          <m:sub>
                            <m:r>
                              <a:rPr lang="en-US" altLang="zh-CN" sz="2400" i="1">
                                <a:solidFill>
                                  <a:prstClr val="black"/>
                                </a:solidFill>
                                <a:latin typeface="Cambria Math" panose="02040503050406030204" pitchFamily="18" charset="0"/>
                              </a:rPr>
                              <m:t>0</m:t>
                            </m:r>
                          </m:sub>
                        </m:sSub>
                      </m:e>
                    </m:d>
                  </m:oMath>
                </a14:m>
                <a:r>
                  <a:rPr lang="zh-CN" altLang="en-US" sz="2400" dirty="0" smtClean="0"/>
                  <a:t>的</a:t>
                </a:r>
                <a:r>
                  <a:rPr lang="zh-CN" altLang="en-US" sz="2400" dirty="0"/>
                  <a:t>某一邻域内具有连续的偏导数</a:t>
                </a:r>
                <a:r>
                  <a:rPr lang="en-US" altLang="zh-CN" sz="2400" dirty="0"/>
                  <a:t>, </a:t>
                </a:r>
                <a:r>
                  <a:rPr lang="zh-CN" altLang="en-US" sz="2400" dirty="0"/>
                  <a:t>且</a:t>
                </a:r>
                <a14:m>
                  <m:oMath xmlns:m="http://schemas.openxmlformats.org/officeDocument/2006/math">
                    <m:r>
                      <a:rPr lang="en-US" altLang="zh-CN" sz="2400" i="1">
                        <a:solidFill>
                          <a:prstClr val="black"/>
                        </a:solidFill>
                        <a:latin typeface="Cambria Math" panose="02040503050406030204" pitchFamily="18" charset="0"/>
                      </a:rPr>
                      <m:t>𝐹</m:t>
                    </m:r>
                    <m:d>
                      <m:dPr>
                        <m:ctrlPr>
                          <a:rPr lang="zh-CN" altLang="en-US" sz="2400" i="1">
                            <a:solidFill>
                              <a:prstClr val="black"/>
                            </a:solidFill>
                            <a:latin typeface="Cambria Math" panose="02040503050406030204" pitchFamily="18" charset="0"/>
                          </a:rPr>
                        </m:ctrlPr>
                      </m:dPr>
                      <m:e>
                        <m:sSub>
                          <m:sSubPr>
                            <m:ctrlPr>
                              <a:rPr lang="en-US" altLang="zh-CN" sz="2400" i="1" smtClean="0">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b="0" i="1" smtClean="0">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b="0" i="1" smtClean="0">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𝑢</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𝑣</m:t>
                            </m:r>
                          </m:e>
                          <m:sub>
                            <m:r>
                              <a:rPr lang="en-US" altLang="zh-CN" sz="2400" i="1">
                                <a:solidFill>
                                  <a:prstClr val="black"/>
                                </a:solidFill>
                                <a:latin typeface="Cambria Math" panose="02040503050406030204" pitchFamily="18" charset="0"/>
                              </a:rPr>
                              <m:t>0</m:t>
                            </m:r>
                          </m:sub>
                        </m:sSub>
                      </m:e>
                    </m:d>
                    <m:r>
                      <a:rPr lang="en-US" altLang="zh-CN" sz="2400" b="0" i="1" smtClean="0">
                        <a:solidFill>
                          <a:prstClr val="black"/>
                        </a:solidFill>
                        <a:latin typeface="Cambria Math" panose="02040503050406030204" pitchFamily="18" charset="0"/>
                      </a:rPr>
                      <m:t>=0,</m:t>
                    </m:r>
                  </m:oMath>
                </a14:m>
                <a:r>
                  <a:rPr lang="zh-CN" altLang="en-US" sz="2400" dirty="0"/>
                  <a:t> </a:t>
                </a:r>
                <a14:m>
                  <m:oMath xmlns:m="http://schemas.openxmlformats.org/officeDocument/2006/math">
                    <m:r>
                      <a:rPr lang="en-US" altLang="zh-CN" sz="2400" b="0" i="1" smtClean="0">
                        <a:solidFill>
                          <a:prstClr val="black"/>
                        </a:solidFill>
                        <a:latin typeface="Cambria Math" panose="02040503050406030204" pitchFamily="18" charset="0"/>
                      </a:rPr>
                      <m:t>𝐺</m:t>
                    </m:r>
                    <m:d>
                      <m:dPr>
                        <m:ctrlPr>
                          <a:rPr lang="zh-CN" altLang="en-US"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𝑢</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𝑣</m:t>
                            </m:r>
                          </m:e>
                          <m:sub>
                            <m:r>
                              <a:rPr lang="en-US" altLang="zh-CN" sz="2400" i="1">
                                <a:solidFill>
                                  <a:prstClr val="black"/>
                                </a:solidFill>
                                <a:latin typeface="Cambria Math" panose="02040503050406030204" pitchFamily="18" charset="0"/>
                              </a:rPr>
                              <m:t>0</m:t>
                            </m:r>
                          </m:sub>
                        </m:sSub>
                      </m:e>
                    </m:d>
                    <m:r>
                      <a:rPr lang="en-US" altLang="zh-CN" sz="2400" i="1">
                        <a:solidFill>
                          <a:prstClr val="black"/>
                        </a:solidFill>
                        <a:latin typeface="Cambria Math" panose="02040503050406030204" pitchFamily="18" charset="0"/>
                      </a:rPr>
                      <m:t>=0 </m:t>
                    </m:r>
                    <m:r>
                      <a:rPr lang="en-US" altLang="zh-CN" sz="2400" i="1" smtClean="0">
                        <a:solidFill>
                          <a:prstClr val="black"/>
                        </a:solidFill>
                        <a:latin typeface="Cambria Math" panose="02040503050406030204" pitchFamily="18" charset="0"/>
                      </a:rPr>
                      <m:t>,</m:t>
                    </m:r>
                  </m:oMath>
                </a14:m>
                <a:r>
                  <a:rPr lang="zh-CN" altLang="en-US" sz="2400" dirty="0" smtClean="0"/>
                  <a:t>且雅可比行列式</a:t>
                </a:r>
                <a14:m>
                  <m:oMath xmlns:m="http://schemas.openxmlformats.org/officeDocument/2006/math">
                    <m:r>
                      <a:rPr lang="zh-CN" altLang="en-US" sz="2400" i="1" smtClean="0">
                        <a:solidFill>
                          <a:srgbClr val="0000FF"/>
                        </a:solidFill>
                        <a:latin typeface="Cambria Math" panose="02040503050406030204" pitchFamily="18" charset="0"/>
                      </a:rPr>
                      <m:t>𝐽</m:t>
                    </m:r>
                    <m:r>
                      <a:rPr lang="zh-CN" altLang="en-US" sz="240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d>
                          <m:dPr>
                            <m:begChr m:val=""/>
                            <m:ctrlPr>
                              <a:rPr lang="zh-CN" altLang="en-US" sz="2400" i="1">
                                <a:solidFill>
                                  <a:srgbClr val="0000FF"/>
                                </a:solidFill>
                                <a:latin typeface="Cambria Math" panose="02040503050406030204" pitchFamily="18" charset="0"/>
                              </a:rPr>
                            </m:ctrlPr>
                          </m:dPr>
                          <m:e>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𝐹</m:t>
                            </m:r>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𝐺</m:t>
                            </m:r>
                          </m:e>
                        </m:d>
                      </m:num>
                      <m:den>
                        <m:d>
                          <m:dPr>
                            <m:begChr m:val=""/>
                            <m:ctrlPr>
                              <a:rPr lang="zh-CN" altLang="en-US" sz="2400" i="1">
                                <a:solidFill>
                                  <a:srgbClr val="0000FF"/>
                                </a:solidFill>
                                <a:latin typeface="Cambria Math" panose="02040503050406030204" pitchFamily="18" charset="0"/>
                              </a:rPr>
                            </m:ctrlPr>
                          </m:dPr>
                          <m:e>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𝑢</m:t>
                            </m:r>
                            <m:r>
                              <a:rPr lang="zh-CN" altLang="en-US" sz="2400">
                                <a:solidFill>
                                  <a:srgbClr val="0000FF"/>
                                </a:solidFill>
                                <a:latin typeface="Cambria Math" panose="02040503050406030204" pitchFamily="18" charset="0"/>
                              </a:rPr>
                              <m:t>,</m:t>
                            </m:r>
                            <m:r>
                              <a:rPr lang="zh-CN" altLang="en-US" sz="2400" i="1">
                                <a:solidFill>
                                  <a:srgbClr val="0000FF"/>
                                </a:solidFill>
                                <a:latin typeface="Cambria Math" panose="02040503050406030204" pitchFamily="18" charset="0"/>
                              </a:rPr>
                              <m:t>𝑣</m:t>
                            </m:r>
                          </m:e>
                        </m:d>
                      </m:den>
                    </m:f>
                    <m:r>
                      <a:rPr lang="zh-CN" altLang="en-US" sz="2400">
                        <a:solidFill>
                          <a:srgbClr val="0000FF"/>
                        </a:solidFill>
                        <a:latin typeface="Cambria Math" panose="02040503050406030204" pitchFamily="18" charset="0"/>
                      </a:rPr>
                      <m:t>=</m:t>
                    </m:r>
                    <m:d>
                      <m:dPr>
                        <m:begChr m:val="|"/>
                        <m:endChr m:val="|"/>
                        <m:ctrlPr>
                          <a:rPr lang="en-US" altLang="zh-CN" sz="2400" i="1" smtClean="0">
                            <a:solidFill>
                              <a:srgbClr val="0000FF"/>
                            </a:solidFill>
                            <a:latin typeface="Cambria Math" panose="02040503050406030204" pitchFamily="18" charset="0"/>
                          </a:rPr>
                        </m:ctrlPr>
                      </m:dPr>
                      <m:e>
                        <m:m>
                          <m:mPr>
                            <m:mcs>
                              <m:mc>
                                <m:mcPr>
                                  <m:count m:val="2"/>
                                  <m:mcJc m:val="center"/>
                                </m:mcPr>
                              </m:mc>
                            </m:mcs>
                            <m:ctrlPr>
                              <a:rPr lang="zh-CN" altLang="en-US" sz="2400" i="1">
                                <a:solidFill>
                                  <a:srgbClr val="0000FF"/>
                                </a:solidFill>
                                <a:latin typeface="Cambria Math" panose="02040503050406030204" pitchFamily="18" charset="0"/>
                              </a:rPr>
                            </m:ctrlPr>
                          </m:mPr>
                          <m:mr>
                            <m:e>
                              <m:r>
                                <m:rPr>
                                  <m:nor/>
                                </m:rPr>
                                <a:rPr lang="zh-CN" altLang="en-US" sz="2400" i="1">
                                  <a:solidFill>
                                    <a:srgbClr val="0000FF"/>
                                  </a:solidFill>
                                  <a:latin typeface="Cambria Math" panose="02040503050406030204" pitchFamily="18" charset="0"/>
                                </a:rPr>
                                <m:t> </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zh-CN" altLang="en-US" sz="2400" i="1">
                                      <a:solidFill>
                                        <a:srgbClr val="0000FF"/>
                                      </a:solidFill>
                                      <a:latin typeface="Cambria Math" panose="02040503050406030204" pitchFamily="18" charset="0"/>
                                    </a:rPr>
                                    <m:t>𝑢</m:t>
                                  </m:r>
                                </m:sub>
                              </m:sSub>
                            </m:e>
                            <m:e>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zh-CN" altLang="en-US" sz="2400" i="1">
                                      <a:solidFill>
                                        <a:srgbClr val="0000FF"/>
                                      </a:solidFill>
                                      <a:latin typeface="Cambria Math" panose="02040503050406030204" pitchFamily="18" charset="0"/>
                                    </a:rPr>
                                    <m:t>𝑣</m:t>
                                  </m:r>
                                </m:sub>
                              </m:sSub>
                            </m:e>
                          </m:mr>
                          <m:mr>
                            <m:e>
                              <m:r>
                                <m:rPr>
                                  <m:nor/>
                                </m:rPr>
                                <a:rPr lang="zh-CN" altLang="en-US" sz="2400" i="1">
                                  <a:solidFill>
                                    <a:srgbClr val="0000FF"/>
                                  </a:solidFill>
                                  <a:latin typeface="Cambria Math" panose="02040503050406030204" pitchFamily="18" charset="0"/>
                                </a:rPr>
                                <m:t> </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𝐺</m:t>
                                  </m:r>
                                </m:e>
                                <m:sub>
                                  <m:r>
                                    <a:rPr lang="zh-CN" altLang="en-US" sz="2400" i="1">
                                      <a:solidFill>
                                        <a:srgbClr val="0000FF"/>
                                      </a:solidFill>
                                      <a:latin typeface="Cambria Math" panose="02040503050406030204" pitchFamily="18" charset="0"/>
                                    </a:rPr>
                                    <m:t>𝑢</m:t>
                                  </m:r>
                                </m:sub>
                              </m:sSub>
                            </m:e>
                            <m:e>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𝐺</m:t>
                                  </m:r>
                                </m:e>
                                <m:sub>
                                  <m:r>
                                    <a:rPr lang="zh-CN" altLang="en-US" sz="2400" i="1">
                                      <a:solidFill>
                                        <a:srgbClr val="0000FF"/>
                                      </a:solidFill>
                                      <a:latin typeface="Cambria Math" panose="02040503050406030204" pitchFamily="18" charset="0"/>
                                    </a:rPr>
                                    <m:t>𝑣</m:t>
                                  </m:r>
                                </m:sub>
                              </m:sSub>
                            </m:e>
                          </m:mr>
                        </m:m>
                      </m:e>
                    </m:d>
                    <m:r>
                      <a:rPr lang="en-US" altLang="zh-CN" sz="2400" i="1" smtClean="0">
                        <a:solidFill>
                          <a:srgbClr val="0000FF"/>
                        </a:solidFill>
                        <a:latin typeface="Cambria Math" panose="02040503050406030204" pitchFamily="18" charset="0"/>
                        <a:ea typeface="Cambria Math" panose="02040503050406030204" pitchFamily="18" charset="0"/>
                      </a:rPr>
                      <m:t>≠</m:t>
                    </m:r>
                    <m:r>
                      <a:rPr lang="en-US" altLang="zh-CN" sz="2400" b="0" i="1" smtClean="0">
                        <a:solidFill>
                          <a:srgbClr val="0000FF"/>
                        </a:solidFill>
                        <a:latin typeface="Cambria Math" panose="02040503050406030204" pitchFamily="18" charset="0"/>
                        <a:ea typeface="Cambria Math" panose="02040503050406030204" pitchFamily="18" charset="0"/>
                      </a:rPr>
                      <m:t>0</m:t>
                    </m:r>
                  </m:oMath>
                </a14:m>
                <a:r>
                  <a:rPr lang="zh-CN" altLang="en-US" sz="2400" dirty="0" smtClean="0"/>
                  <a:t>在</a:t>
                </a:r>
                <a:r>
                  <a:rPr lang="zh-CN" altLang="en-US" sz="2400" dirty="0" smtClean="0">
                    <a:solidFill>
                      <a:prstClr val="black"/>
                    </a:solidFill>
                  </a:rPr>
                  <a:t>点</a:t>
                </a:r>
                <a14:m>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d>
                      <m:dPr>
                        <m:ctrlPr>
                          <a:rPr lang="zh-CN" altLang="en-US"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𝑢</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𝑣</m:t>
                            </m:r>
                          </m:e>
                          <m:sub>
                            <m:r>
                              <a:rPr lang="en-US" altLang="zh-CN" sz="2400" i="1">
                                <a:solidFill>
                                  <a:prstClr val="black"/>
                                </a:solidFill>
                                <a:latin typeface="Cambria Math" panose="02040503050406030204" pitchFamily="18" charset="0"/>
                              </a:rPr>
                              <m:t>0</m:t>
                            </m:r>
                          </m:sub>
                        </m:sSub>
                      </m:e>
                    </m:d>
                  </m:oMath>
                </a14:m>
                <a:r>
                  <a:rPr lang="zh-CN" altLang="en-US" sz="2400" dirty="0" smtClean="0"/>
                  <a:t>成立，则方程</a:t>
                </a:r>
                <a:r>
                  <a:rPr lang="zh-CN" altLang="en-US" sz="2400" dirty="0"/>
                  <a:t>组</a:t>
                </a:r>
                <a14:m>
                  <m:oMath xmlns:m="http://schemas.openxmlformats.org/officeDocument/2006/math">
                    <m:d>
                      <m:dPr>
                        <m:begChr m:val="{"/>
                        <m:endChr m:val=""/>
                        <m:ctrlPr>
                          <a:rPr lang="en-US" altLang="zh-CN" sz="2400" i="1" smtClean="0">
                            <a:solidFill>
                              <a:prstClr val="black"/>
                            </a:solidFill>
                            <a:latin typeface="Cambria Math" panose="02040503050406030204" pitchFamily="18" charset="0"/>
                          </a:rPr>
                        </m:ctrlPr>
                      </m:dPr>
                      <m:e>
                        <m:eqArr>
                          <m:eqArrPr>
                            <m:ctrlPr>
                              <a:rPr lang="en-US" altLang="zh-CN" sz="2400" i="1">
                                <a:solidFill>
                                  <a:prstClr val="black"/>
                                </a:solidFill>
                                <a:latin typeface="Cambria Math" panose="02040503050406030204" pitchFamily="18" charset="0"/>
                              </a:rPr>
                            </m:ctrlPr>
                          </m:eqArrPr>
                          <m:e>
                            <m:r>
                              <a:rPr lang="en-US" altLang="zh-CN" sz="2400" i="1">
                                <a:solidFill>
                                  <a:prstClr val="black"/>
                                </a:solidFill>
                                <a:latin typeface="Cambria Math" panose="02040503050406030204" pitchFamily="18" charset="0"/>
                              </a:rPr>
                              <m:t>𝐹</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𝑢</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𝑣</m:t>
                                </m:r>
                              </m:e>
                            </m:d>
                            <m:r>
                              <a:rPr lang="en-US" altLang="zh-CN" sz="2400">
                                <a:solidFill>
                                  <a:prstClr val="black"/>
                                </a:solidFill>
                                <a:latin typeface="Cambria Math" panose="02040503050406030204" pitchFamily="18" charset="0"/>
                              </a:rPr>
                              <m:t>=0</m:t>
                            </m:r>
                          </m:e>
                          <m:e>
                            <m:r>
                              <a:rPr lang="en-US" altLang="zh-CN" sz="2400" i="1">
                                <a:solidFill>
                                  <a:prstClr val="black"/>
                                </a:solidFill>
                                <a:latin typeface="Cambria Math" panose="02040503050406030204" pitchFamily="18" charset="0"/>
                              </a:rPr>
                              <m:t>𝐺</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𝑢</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𝑣</m:t>
                                </m:r>
                              </m:e>
                            </m:d>
                            <m:r>
                              <a:rPr lang="en-US" altLang="zh-CN" sz="2400" b="0" i="1" smtClean="0">
                                <a:solidFill>
                                  <a:prstClr val="black"/>
                                </a:solidFill>
                                <a:latin typeface="Cambria Math" panose="02040503050406030204" pitchFamily="18" charset="0"/>
                              </a:rPr>
                              <m:t>=0</m:t>
                            </m:r>
                          </m:e>
                        </m:eqArr>
                      </m:e>
                    </m:d>
                  </m:oMath>
                </a14:m>
                <a:r>
                  <a:rPr lang="zh-CN" altLang="en-US" sz="2400" dirty="0" smtClean="0"/>
                  <a:t>在</a:t>
                </a:r>
                <a:r>
                  <a:rPr lang="zh-CN" altLang="en-US" sz="2400" dirty="0"/>
                  <a:t>点</a:t>
                </a:r>
                <a14:m>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d>
                      <m:dPr>
                        <m:ctrlPr>
                          <a:rPr lang="zh-CN" altLang="en-US"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𝑢</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𝑣</m:t>
                            </m:r>
                          </m:e>
                          <m:sub>
                            <m:r>
                              <a:rPr lang="en-US" altLang="zh-CN" sz="2400" i="1">
                                <a:solidFill>
                                  <a:prstClr val="black"/>
                                </a:solidFill>
                                <a:latin typeface="Cambria Math" panose="02040503050406030204" pitchFamily="18" charset="0"/>
                              </a:rPr>
                              <m:t>0</m:t>
                            </m:r>
                          </m:sub>
                        </m:sSub>
                      </m:e>
                    </m:d>
                  </m:oMath>
                </a14:m>
                <a:r>
                  <a:rPr lang="zh-CN" altLang="en-US" sz="2400" dirty="0" smtClean="0"/>
                  <a:t>的</a:t>
                </a:r>
                <a:r>
                  <a:rPr lang="zh-CN" altLang="en-US" sz="2400" dirty="0"/>
                  <a:t>某一邻域内恒能唯一确定</a:t>
                </a:r>
                <a:r>
                  <a:rPr lang="zh-CN" altLang="en-US" sz="2400" dirty="0" smtClean="0"/>
                  <a:t>一组连续</a:t>
                </a:r>
                <a:r>
                  <a:rPr lang="zh-CN" altLang="en-US" sz="2400" dirty="0"/>
                  <a:t>且具有</a:t>
                </a:r>
                <a:r>
                  <a:rPr lang="zh-CN" altLang="en-US" sz="2400" dirty="0" smtClean="0"/>
                  <a:t>连续偏导数</a:t>
                </a:r>
                <a:r>
                  <a:rPr lang="zh-CN" altLang="en-US" sz="2400" dirty="0"/>
                  <a:t>的函数</a:t>
                </a:r>
                <a14:m>
                  <m:oMath xmlns:m="http://schemas.openxmlformats.org/officeDocument/2006/math">
                    <m:d>
                      <m:dPr>
                        <m:begChr m:val="{"/>
                        <m:endChr m:val=""/>
                        <m:ctrlPr>
                          <a:rPr lang="en-US" altLang="zh-CN" sz="2400" i="1">
                            <a:solidFill>
                              <a:prstClr val="black"/>
                            </a:solidFill>
                            <a:latin typeface="Cambria Math" panose="02040503050406030204" pitchFamily="18" charset="0"/>
                          </a:rPr>
                        </m:ctrlPr>
                      </m:dPr>
                      <m:e>
                        <m:eqArr>
                          <m:eqArrPr>
                            <m:ctrlPr>
                              <a:rPr lang="en-US" altLang="zh-CN" sz="2400" i="1">
                                <a:solidFill>
                                  <a:prstClr val="black"/>
                                </a:solidFill>
                                <a:latin typeface="Cambria Math" panose="02040503050406030204" pitchFamily="18" charset="0"/>
                              </a:rPr>
                            </m:ctrlPr>
                          </m:eqArrPr>
                          <m:e>
                            <m:r>
                              <a:rPr lang="en-US" altLang="zh-CN" sz="2400" b="0" i="1" smtClean="0">
                                <a:solidFill>
                                  <a:prstClr val="black"/>
                                </a:solidFill>
                                <a:latin typeface="Cambria Math" panose="02040503050406030204" pitchFamily="18" charset="0"/>
                              </a:rPr>
                              <m:t>𝑢</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𝑢</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e>
                          <m:e>
                            <m:r>
                              <a:rPr lang="en-US" altLang="zh-CN" sz="2400" b="0" i="1" smtClean="0">
                                <a:solidFill>
                                  <a:prstClr val="black"/>
                                </a:solidFill>
                                <a:latin typeface="Cambria Math" panose="02040503050406030204" pitchFamily="18" charset="0"/>
                              </a:rPr>
                              <m:t>𝑣</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𝑣</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e>
                        </m:eqArr>
                      </m:e>
                    </m:d>
                  </m:oMath>
                </a14:m>
                <a:r>
                  <a:rPr lang="zh-CN" altLang="en-US" sz="2400" dirty="0" smtClean="0"/>
                  <a:t>，且满足</a:t>
                </a:r>
                <a14:m>
                  <m:oMath xmlns:m="http://schemas.openxmlformats.org/officeDocument/2006/math">
                    <m:d>
                      <m:dPr>
                        <m:begChr m:val="{"/>
                        <m:endChr m:val=""/>
                        <m:ctrlPr>
                          <a:rPr lang="en-US" altLang="zh-CN" sz="2400" i="1">
                            <a:solidFill>
                              <a:prstClr val="black"/>
                            </a:solidFill>
                            <a:latin typeface="Cambria Math" panose="02040503050406030204" pitchFamily="18" charset="0"/>
                          </a:rPr>
                        </m:ctrlPr>
                      </m:dPr>
                      <m:e>
                        <m:eqArr>
                          <m:eqArrPr>
                            <m:ctrlPr>
                              <a:rPr lang="en-US" altLang="zh-CN" sz="2400" i="1">
                                <a:solidFill>
                                  <a:prstClr val="black"/>
                                </a:solidFill>
                                <a:latin typeface="Cambria Math" panose="02040503050406030204" pitchFamily="18" charset="0"/>
                              </a:rPr>
                            </m:ctrlPr>
                          </m:eqArr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𝑢</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𝑢</m:t>
                            </m:r>
                            <m:d>
                              <m:dPr>
                                <m:ctrlPr>
                                  <a:rPr lang="zh-CN" altLang="en-US"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e>
                            </m:d>
                          </m:e>
                          <m:e>
                            <m:sSub>
                              <m:sSubPr>
                                <m:ctrlPr>
                                  <a:rPr lang="en-US" altLang="zh-CN"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𝑣</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𝑣</m:t>
                            </m:r>
                            <m:d>
                              <m:dPr>
                                <m:ctrlPr>
                                  <a:rPr lang="zh-CN" altLang="en-US"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e>
                            </m:d>
                          </m:e>
                        </m:eqArr>
                      </m:e>
                    </m:d>
                  </m:oMath>
                </a14:m>
                <a:r>
                  <a:rPr lang="zh-CN" altLang="en-US" sz="2400" dirty="0" smtClean="0"/>
                  <a:t>，  </a:t>
                </a:r>
                <a:r>
                  <a:rPr lang="zh-CN" altLang="en-US" sz="2400" dirty="0"/>
                  <a:t>并</a:t>
                </a:r>
                <a:r>
                  <a:rPr lang="zh-CN" altLang="en-US" sz="2400" dirty="0" smtClean="0"/>
                  <a:t>有</a:t>
                </a:r>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2518147" y="845462"/>
                <a:ext cx="9238518" cy="3987951"/>
              </a:xfrm>
              <a:prstGeom prst="rect">
                <a:avLst/>
              </a:prstGeom>
              <a:blipFill>
                <a:blip r:embed="rId3"/>
                <a:stretch>
                  <a:fillRect l="-989" t="-1682"/>
                </a:stretch>
              </a:blipFill>
            </p:spPr>
            <p:txBody>
              <a:bodyPr/>
              <a:lstStyle/>
              <a:p>
                <a:r>
                  <a:rPr lang="zh-CN" altLang="en-US">
                    <a:noFill/>
                  </a:rPr>
                  <a:t> </a:t>
                </a:r>
              </a:p>
            </p:txBody>
          </p:sp>
        </mc:Fallback>
      </mc:AlternateContent>
      <p:sp>
        <p:nvSpPr>
          <p:cNvPr id="5" name="矩形 4"/>
          <p:cNvSpPr/>
          <p:nvPr/>
        </p:nvSpPr>
        <p:spPr>
          <a:xfrm>
            <a:off x="1489554" y="845462"/>
            <a:ext cx="1202573" cy="523220"/>
          </a:xfrm>
          <a:prstGeom prst="rect">
            <a:avLst/>
          </a:prstGeom>
        </p:spPr>
        <p:txBody>
          <a:bodyPr wrap="none">
            <a:spAutoFit/>
          </a:bodyPr>
          <a:lstStyle/>
          <a:p>
            <a:r>
              <a:rPr lang="zh-CN" altLang="en-US" sz="2800" dirty="0" smtClean="0">
                <a:solidFill>
                  <a:srgbClr val="7030A0"/>
                </a:solidFill>
              </a:rPr>
              <a:t>定理</a:t>
            </a:r>
            <a:r>
              <a:rPr lang="en-US" altLang="zh-CN" sz="2800" dirty="0" smtClean="0">
                <a:solidFill>
                  <a:srgbClr val="7030A0"/>
                </a:solidFill>
              </a:rPr>
              <a:t>3 </a:t>
            </a:r>
            <a:endParaRPr lang="zh-CN" altLang="en-US" sz="2800" dirty="0">
              <a:solidFill>
                <a:srgbClr val="7030A0"/>
              </a:solidFill>
            </a:endParaRPr>
          </a:p>
        </p:txBody>
      </p:sp>
      <p:sp>
        <p:nvSpPr>
          <p:cNvPr id="8" name="矩形 7"/>
          <p:cNvSpPr/>
          <p:nvPr/>
        </p:nvSpPr>
        <p:spPr>
          <a:xfrm>
            <a:off x="723348" y="845462"/>
            <a:ext cx="503819" cy="3046988"/>
          </a:xfrm>
          <a:prstGeom prst="rect">
            <a:avLst/>
          </a:prstGeom>
        </p:spPr>
        <p:txBody>
          <a:bodyPr wrap="square">
            <a:spAutoFit/>
          </a:bodyPr>
          <a:lstStyle/>
          <a:p>
            <a:r>
              <a:rPr lang="zh-CN" altLang="en-US" sz="2400" dirty="0" smtClean="0"/>
              <a:t>隐函数</a:t>
            </a:r>
            <a:r>
              <a:rPr lang="zh-CN" altLang="en-US" sz="2400" dirty="0"/>
              <a:t>存在定理</a:t>
            </a:r>
            <a:r>
              <a:rPr lang="en-US" altLang="zh-CN" sz="2400" dirty="0" smtClean="0"/>
              <a:t>3</a:t>
            </a:r>
            <a:endParaRPr lang="zh-CN" altLang="en-US" sz="2400" dirty="0"/>
          </a:p>
        </p:txBody>
      </p:sp>
      <mc:AlternateContent xmlns:mc="http://schemas.openxmlformats.org/markup-compatibility/2006" xmlns:a14="http://schemas.microsoft.com/office/drawing/2010/main">
        <mc:Choice Requires="a14">
          <p:sp>
            <p:nvSpPr>
              <p:cNvPr id="10" name="矩形 9"/>
              <p:cNvSpPr/>
              <p:nvPr/>
            </p:nvSpPr>
            <p:spPr>
              <a:xfrm>
                <a:off x="2142651" y="5008745"/>
                <a:ext cx="2182136" cy="1104726"/>
              </a:xfrm>
              <a:prstGeom prst="rect">
                <a:avLst/>
              </a:prstGeom>
            </p:spPr>
            <p:txBody>
              <a:bodyPr wrap="non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r>
                          <a:rPr lang="zh-CN" altLang="en-US" sz="2400" i="1">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𝑢</m:t>
                        </m:r>
                      </m:num>
                      <m:den>
                        <m:r>
                          <a:rPr lang="zh-CN" altLang="en-US" sz="2400" i="1">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smtClean="0">
                            <a:solidFill>
                              <a:srgbClr val="FF0000"/>
                            </a:solidFill>
                            <a:latin typeface="Cambria Math" panose="02040503050406030204" pitchFamily="18" charset="0"/>
                          </a:rPr>
                          <m:t>𝑥</m:t>
                        </m:r>
                      </m:den>
                    </m:f>
                    <m:r>
                      <a:rPr lang="en-US" altLang="zh-CN" sz="2400" b="0" i="1" smtClean="0">
                        <a:solidFill>
                          <a:srgbClr val="0000FF"/>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m:t>
                    </m:r>
                    <m:f>
                      <m:fPr>
                        <m:ctrlPr>
                          <a:rPr lang="en-US" altLang="zh-CN" sz="2400" b="0" i="1" smtClean="0">
                            <a:solidFill>
                              <a:prstClr val="black"/>
                            </a:solidFill>
                            <a:latin typeface="Cambria Math" panose="02040503050406030204" pitchFamily="18" charset="0"/>
                          </a:rPr>
                        </m:ctrlPr>
                      </m:fPr>
                      <m:num>
                        <m:d>
                          <m:dPr>
                            <m:begChr m:val="|"/>
                            <m:endChr m:val="|"/>
                            <m:ctrlPr>
                              <a:rPr lang="en-US" altLang="zh-CN" sz="2400" i="1">
                                <a:solidFill>
                                  <a:srgbClr val="0000FF"/>
                                </a:solidFill>
                                <a:latin typeface="Cambria Math" panose="02040503050406030204" pitchFamily="18" charset="0"/>
                              </a:rPr>
                            </m:ctrlPr>
                          </m:dPr>
                          <m:e>
                            <m:m>
                              <m:mPr>
                                <m:mcs>
                                  <m:mc>
                                    <m:mcPr>
                                      <m:count m:val="2"/>
                                      <m:mcJc m:val="center"/>
                                    </m:mcPr>
                                  </m:mc>
                                </m:mcs>
                                <m:ctrlPr>
                                  <a:rPr lang="zh-CN" altLang="en-US" sz="2400" i="1">
                                    <a:solidFill>
                                      <a:srgbClr val="0000FF"/>
                                    </a:solidFill>
                                    <a:latin typeface="Cambria Math" panose="02040503050406030204" pitchFamily="18" charset="0"/>
                                  </a:rPr>
                                </m:ctrlPr>
                              </m:mPr>
                              <m:mr>
                                <m:e>
                                  <m:r>
                                    <m:rPr>
                                      <m:nor/>
                                    </m:rPr>
                                    <a:rPr lang="zh-CN" altLang="en-US" sz="2400" i="1">
                                      <a:solidFill>
                                        <a:srgbClr val="0000FF"/>
                                      </a:solidFill>
                                      <a:latin typeface="Cambria Math" panose="02040503050406030204" pitchFamily="18" charset="0"/>
                                    </a:rPr>
                                    <m:t> </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en-US" altLang="zh-CN" sz="2400" b="0" i="1" smtClean="0">
                                          <a:solidFill>
                                            <a:srgbClr val="FF0000"/>
                                          </a:solidFill>
                                          <a:latin typeface="Cambria Math" panose="02040503050406030204" pitchFamily="18" charset="0"/>
                                        </a:rPr>
                                        <m:t>𝑥</m:t>
                                      </m:r>
                                    </m:sub>
                                  </m:sSub>
                                </m:e>
                                <m:e>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zh-CN" altLang="en-US" sz="2400" i="1">
                                          <a:solidFill>
                                            <a:srgbClr val="0000FF"/>
                                          </a:solidFill>
                                          <a:latin typeface="Cambria Math" panose="02040503050406030204" pitchFamily="18" charset="0"/>
                                        </a:rPr>
                                        <m:t>𝑣</m:t>
                                      </m:r>
                                    </m:sub>
                                  </m:sSub>
                                </m:e>
                              </m:mr>
                              <m:mr>
                                <m:e>
                                  <m:r>
                                    <m:rPr>
                                      <m:nor/>
                                    </m:rPr>
                                    <a:rPr lang="zh-CN" altLang="en-US" sz="2400" i="1">
                                      <a:solidFill>
                                        <a:srgbClr val="0000FF"/>
                                      </a:solidFill>
                                      <a:latin typeface="Cambria Math" panose="02040503050406030204" pitchFamily="18" charset="0"/>
                                    </a:rPr>
                                    <m:t> </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𝐺</m:t>
                                      </m:r>
                                    </m:e>
                                    <m:sub>
                                      <m:r>
                                        <a:rPr lang="en-US" altLang="zh-CN" sz="2400" b="0" i="1" smtClean="0">
                                          <a:solidFill>
                                            <a:srgbClr val="FF0000"/>
                                          </a:solidFill>
                                          <a:latin typeface="Cambria Math" panose="02040503050406030204" pitchFamily="18" charset="0"/>
                                        </a:rPr>
                                        <m:t>𝑥</m:t>
                                      </m:r>
                                    </m:sub>
                                  </m:sSub>
                                </m:e>
                                <m:e>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𝐺</m:t>
                                      </m:r>
                                    </m:e>
                                    <m:sub>
                                      <m:r>
                                        <a:rPr lang="zh-CN" altLang="en-US" sz="2400" i="1">
                                          <a:solidFill>
                                            <a:srgbClr val="0000FF"/>
                                          </a:solidFill>
                                          <a:latin typeface="Cambria Math" panose="02040503050406030204" pitchFamily="18" charset="0"/>
                                        </a:rPr>
                                        <m:t>𝑣</m:t>
                                      </m:r>
                                    </m:sub>
                                  </m:sSub>
                                </m:e>
                              </m:mr>
                            </m:m>
                          </m:e>
                        </m:d>
                      </m:num>
                      <m:den>
                        <m:d>
                          <m:dPr>
                            <m:begChr m:val="|"/>
                            <m:endChr m:val="|"/>
                            <m:ctrlPr>
                              <a:rPr lang="en-US" altLang="zh-CN" sz="2400" i="1">
                                <a:solidFill>
                                  <a:srgbClr val="0000FF"/>
                                </a:solidFill>
                                <a:latin typeface="Cambria Math" panose="02040503050406030204" pitchFamily="18" charset="0"/>
                              </a:rPr>
                            </m:ctrlPr>
                          </m:dPr>
                          <m:e>
                            <m:m>
                              <m:mPr>
                                <m:mcs>
                                  <m:mc>
                                    <m:mcPr>
                                      <m:count m:val="2"/>
                                      <m:mcJc m:val="center"/>
                                    </m:mcPr>
                                  </m:mc>
                                </m:mcs>
                                <m:ctrlPr>
                                  <a:rPr lang="zh-CN" altLang="en-US" sz="2400" i="1">
                                    <a:solidFill>
                                      <a:srgbClr val="0000FF"/>
                                    </a:solidFill>
                                    <a:latin typeface="Cambria Math" panose="02040503050406030204" pitchFamily="18" charset="0"/>
                                  </a:rPr>
                                </m:ctrlPr>
                              </m:mPr>
                              <m:mr>
                                <m:e>
                                  <m:r>
                                    <m:rPr>
                                      <m:nor/>
                                    </m:rPr>
                                    <a:rPr lang="zh-CN" altLang="en-US" sz="2400" i="1">
                                      <a:solidFill>
                                        <a:srgbClr val="0000FF"/>
                                      </a:solidFill>
                                      <a:latin typeface="Cambria Math" panose="02040503050406030204" pitchFamily="18" charset="0"/>
                                    </a:rPr>
                                    <m:t> </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zh-CN" altLang="en-US" sz="2400" i="1">
                                          <a:solidFill>
                                            <a:srgbClr val="0000FF"/>
                                          </a:solidFill>
                                          <a:latin typeface="Cambria Math" panose="02040503050406030204" pitchFamily="18" charset="0"/>
                                        </a:rPr>
                                        <m:t>𝑢</m:t>
                                      </m:r>
                                    </m:sub>
                                  </m:sSub>
                                </m:e>
                                <m:e>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zh-CN" altLang="en-US" sz="2400" i="1">
                                          <a:solidFill>
                                            <a:srgbClr val="0000FF"/>
                                          </a:solidFill>
                                          <a:latin typeface="Cambria Math" panose="02040503050406030204" pitchFamily="18" charset="0"/>
                                        </a:rPr>
                                        <m:t>𝑣</m:t>
                                      </m:r>
                                    </m:sub>
                                  </m:sSub>
                                </m:e>
                              </m:mr>
                              <m:mr>
                                <m:e>
                                  <m:r>
                                    <m:rPr>
                                      <m:nor/>
                                    </m:rPr>
                                    <a:rPr lang="zh-CN" altLang="en-US" sz="2400" i="1">
                                      <a:solidFill>
                                        <a:srgbClr val="0000FF"/>
                                      </a:solidFill>
                                      <a:latin typeface="Cambria Math" panose="02040503050406030204" pitchFamily="18" charset="0"/>
                                    </a:rPr>
                                    <m:t> </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𝐺</m:t>
                                      </m:r>
                                    </m:e>
                                    <m:sub>
                                      <m:r>
                                        <a:rPr lang="zh-CN" altLang="en-US" sz="2400" i="1">
                                          <a:solidFill>
                                            <a:srgbClr val="0000FF"/>
                                          </a:solidFill>
                                          <a:latin typeface="Cambria Math" panose="02040503050406030204" pitchFamily="18" charset="0"/>
                                        </a:rPr>
                                        <m:t>𝑢</m:t>
                                      </m:r>
                                    </m:sub>
                                  </m:sSub>
                                </m:e>
                                <m:e>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𝐺</m:t>
                                      </m:r>
                                    </m:e>
                                    <m:sub>
                                      <m:r>
                                        <a:rPr lang="zh-CN" altLang="en-US" sz="2400" i="1">
                                          <a:solidFill>
                                            <a:srgbClr val="0000FF"/>
                                          </a:solidFill>
                                          <a:latin typeface="Cambria Math" panose="02040503050406030204" pitchFamily="18" charset="0"/>
                                        </a:rPr>
                                        <m:t>𝑣</m:t>
                                      </m:r>
                                    </m:sub>
                                  </m:sSub>
                                </m:e>
                              </m:mr>
                            </m:m>
                          </m:e>
                        </m:d>
                      </m:den>
                    </m:f>
                  </m:oMath>
                </a14:m>
                <a:r>
                  <a:rPr lang="zh-CN" altLang="en-US" sz="2400" dirty="0" smtClean="0"/>
                  <a:t> </a:t>
                </a:r>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2142651" y="5008745"/>
                <a:ext cx="2182136" cy="110472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405791" y="4971619"/>
                <a:ext cx="2182136" cy="1178977"/>
              </a:xfrm>
              <a:prstGeom prst="rect">
                <a:avLst/>
              </a:prstGeom>
            </p:spPr>
            <p:txBody>
              <a:bodyPr wrap="non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r>
                          <a:rPr lang="zh-CN" altLang="en-US" sz="2400" i="1">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𝑢</m:t>
                        </m:r>
                      </m:num>
                      <m:den>
                        <m:r>
                          <a:rPr lang="zh-CN" altLang="en-US" sz="2400" i="1">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FF0000"/>
                            </a:solidFill>
                            <a:latin typeface="Cambria Math" panose="02040503050406030204" pitchFamily="18" charset="0"/>
                          </a:rPr>
                          <m:t>𝑦</m:t>
                        </m:r>
                      </m:den>
                    </m:f>
                    <m:r>
                      <a:rPr lang="en-US" altLang="zh-CN" sz="2400" b="0" i="1" smtClean="0">
                        <a:solidFill>
                          <a:srgbClr val="0000FF"/>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m:t>
                    </m:r>
                    <m:f>
                      <m:fPr>
                        <m:ctrlPr>
                          <a:rPr lang="en-US" altLang="zh-CN" sz="2400" b="0" i="1" smtClean="0">
                            <a:solidFill>
                              <a:prstClr val="black"/>
                            </a:solidFill>
                            <a:latin typeface="Cambria Math" panose="02040503050406030204" pitchFamily="18" charset="0"/>
                          </a:rPr>
                        </m:ctrlPr>
                      </m:fPr>
                      <m:num>
                        <m:d>
                          <m:dPr>
                            <m:begChr m:val="|"/>
                            <m:endChr m:val="|"/>
                            <m:ctrlPr>
                              <a:rPr lang="en-US" altLang="zh-CN" sz="2400" i="1">
                                <a:solidFill>
                                  <a:srgbClr val="0000FF"/>
                                </a:solidFill>
                                <a:latin typeface="Cambria Math" panose="02040503050406030204" pitchFamily="18" charset="0"/>
                              </a:rPr>
                            </m:ctrlPr>
                          </m:dPr>
                          <m:e>
                            <m:m>
                              <m:mPr>
                                <m:mcs>
                                  <m:mc>
                                    <m:mcPr>
                                      <m:count m:val="2"/>
                                      <m:mcJc m:val="center"/>
                                    </m:mcPr>
                                  </m:mc>
                                </m:mcs>
                                <m:ctrlPr>
                                  <a:rPr lang="zh-CN" altLang="en-US" sz="2400" i="1">
                                    <a:solidFill>
                                      <a:srgbClr val="0000FF"/>
                                    </a:solidFill>
                                    <a:latin typeface="Cambria Math" panose="02040503050406030204" pitchFamily="18" charset="0"/>
                                  </a:rPr>
                                </m:ctrlPr>
                              </m:mPr>
                              <m:mr>
                                <m:e>
                                  <m:r>
                                    <m:rPr>
                                      <m:nor/>
                                    </m:rPr>
                                    <a:rPr lang="zh-CN" altLang="en-US" sz="2400" i="1">
                                      <a:solidFill>
                                        <a:srgbClr val="0000FF"/>
                                      </a:solidFill>
                                      <a:latin typeface="Cambria Math" panose="02040503050406030204" pitchFamily="18" charset="0"/>
                                    </a:rPr>
                                    <m:t> </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en-US" altLang="zh-CN" sz="2400" b="0" i="1" smtClean="0">
                                          <a:solidFill>
                                            <a:srgbClr val="FF0000"/>
                                          </a:solidFill>
                                          <a:latin typeface="Cambria Math" panose="02040503050406030204" pitchFamily="18" charset="0"/>
                                        </a:rPr>
                                        <m:t>𝑦</m:t>
                                      </m:r>
                                    </m:sub>
                                  </m:sSub>
                                </m:e>
                                <m:e>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zh-CN" altLang="en-US" sz="2400" i="1">
                                          <a:solidFill>
                                            <a:srgbClr val="0000FF"/>
                                          </a:solidFill>
                                          <a:latin typeface="Cambria Math" panose="02040503050406030204" pitchFamily="18" charset="0"/>
                                        </a:rPr>
                                        <m:t>𝑣</m:t>
                                      </m:r>
                                    </m:sub>
                                  </m:sSub>
                                </m:e>
                              </m:mr>
                              <m:mr>
                                <m:e>
                                  <m:r>
                                    <m:rPr>
                                      <m:nor/>
                                    </m:rPr>
                                    <a:rPr lang="zh-CN" altLang="en-US" sz="2400" i="1">
                                      <a:solidFill>
                                        <a:srgbClr val="0000FF"/>
                                      </a:solidFill>
                                      <a:latin typeface="Cambria Math" panose="02040503050406030204" pitchFamily="18" charset="0"/>
                                    </a:rPr>
                                    <m:t> </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𝐺</m:t>
                                      </m:r>
                                    </m:e>
                                    <m:sub>
                                      <m:r>
                                        <a:rPr lang="en-US" altLang="zh-CN" sz="2400" b="0" i="1" smtClean="0">
                                          <a:solidFill>
                                            <a:srgbClr val="FF0000"/>
                                          </a:solidFill>
                                          <a:latin typeface="Cambria Math" panose="02040503050406030204" pitchFamily="18" charset="0"/>
                                        </a:rPr>
                                        <m:t>𝑦</m:t>
                                      </m:r>
                                    </m:sub>
                                  </m:sSub>
                                </m:e>
                                <m:e>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𝐺</m:t>
                                      </m:r>
                                    </m:e>
                                    <m:sub>
                                      <m:r>
                                        <a:rPr lang="zh-CN" altLang="en-US" sz="2400" i="1">
                                          <a:solidFill>
                                            <a:srgbClr val="0000FF"/>
                                          </a:solidFill>
                                          <a:latin typeface="Cambria Math" panose="02040503050406030204" pitchFamily="18" charset="0"/>
                                        </a:rPr>
                                        <m:t>𝑣</m:t>
                                      </m:r>
                                    </m:sub>
                                  </m:sSub>
                                </m:e>
                              </m:mr>
                            </m:m>
                          </m:e>
                        </m:d>
                      </m:num>
                      <m:den>
                        <m:d>
                          <m:dPr>
                            <m:begChr m:val="|"/>
                            <m:endChr m:val="|"/>
                            <m:ctrlPr>
                              <a:rPr lang="en-US" altLang="zh-CN" sz="2400" i="1">
                                <a:solidFill>
                                  <a:srgbClr val="0000FF"/>
                                </a:solidFill>
                                <a:latin typeface="Cambria Math" panose="02040503050406030204" pitchFamily="18" charset="0"/>
                              </a:rPr>
                            </m:ctrlPr>
                          </m:dPr>
                          <m:e>
                            <m:m>
                              <m:mPr>
                                <m:mcs>
                                  <m:mc>
                                    <m:mcPr>
                                      <m:count m:val="2"/>
                                      <m:mcJc m:val="center"/>
                                    </m:mcPr>
                                  </m:mc>
                                </m:mcs>
                                <m:ctrlPr>
                                  <a:rPr lang="zh-CN" altLang="en-US" sz="2400" i="1">
                                    <a:solidFill>
                                      <a:srgbClr val="0000FF"/>
                                    </a:solidFill>
                                    <a:latin typeface="Cambria Math" panose="02040503050406030204" pitchFamily="18" charset="0"/>
                                  </a:rPr>
                                </m:ctrlPr>
                              </m:mPr>
                              <m:mr>
                                <m:e>
                                  <m:r>
                                    <m:rPr>
                                      <m:nor/>
                                    </m:rPr>
                                    <a:rPr lang="zh-CN" altLang="en-US" sz="2400" i="1">
                                      <a:solidFill>
                                        <a:srgbClr val="0000FF"/>
                                      </a:solidFill>
                                      <a:latin typeface="Cambria Math" panose="02040503050406030204" pitchFamily="18" charset="0"/>
                                    </a:rPr>
                                    <m:t> </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en-US" altLang="zh-CN" sz="2400" b="0" i="1" smtClean="0">
                                          <a:solidFill>
                                            <a:srgbClr val="0000FF"/>
                                          </a:solidFill>
                                          <a:latin typeface="Cambria Math" panose="02040503050406030204" pitchFamily="18" charset="0"/>
                                        </a:rPr>
                                        <m:t>𝑢</m:t>
                                      </m:r>
                                    </m:sub>
                                  </m:sSub>
                                </m:e>
                                <m:e>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zh-CN" altLang="en-US" sz="2400" i="1">
                                          <a:solidFill>
                                            <a:srgbClr val="0000FF"/>
                                          </a:solidFill>
                                          <a:latin typeface="Cambria Math" panose="02040503050406030204" pitchFamily="18" charset="0"/>
                                        </a:rPr>
                                        <m:t>𝑣</m:t>
                                      </m:r>
                                    </m:sub>
                                  </m:sSub>
                                </m:e>
                              </m:mr>
                              <m:mr>
                                <m:e>
                                  <m:r>
                                    <m:rPr>
                                      <m:nor/>
                                    </m:rPr>
                                    <a:rPr lang="zh-CN" altLang="en-US" sz="2400" i="1">
                                      <a:solidFill>
                                        <a:srgbClr val="0000FF"/>
                                      </a:solidFill>
                                      <a:latin typeface="Cambria Math" panose="02040503050406030204" pitchFamily="18" charset="0"/>
                                    </a:rPr>
                                    <m:t> </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𝐺</m:t>
                                      </m:r>
                                    </m:e>
                                    <m:sub>
                                      <m:r>
                                        <a:rPr lang="zh-CN" altLang="en-US" sz="2400" i="1">
                                          <a:solidFill>
                                            <a:srgbClr val="0000FF"/>
                                          </a:solidFill>
                                          <a:latin typeface="Cambria Math" panose="02040503050406030204" pitchFamily="18" charset="0"/>
                                        </a:rPr>
                                        <m:t>𝑢</m:t>
                                      </m:r>
                                    </m:sub>
                                  </m:sSub>
                                </m:e>
                                <m:e>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𝐺</m:t>
                                      </m:r>
                                    </m:e>
                                    <m:sub>
                                      <m:r>
                                        <a:rPr lang="zh-CN" altLang="en-US" sz="2400" i="1">
                                          <a:solidFill>
                                            <a:srgbClr val="0000FF"/>
                                          </a:solidFill>
                                          <a:latin typeface="Cambria Math" panose="02040503050406030204" pitchFamily="18" charset="0"/>
                                        </a:rPr>
                                        <m:t>𝑣</m:t>
                                      </m:r>
                                    </m:sub>
                                  </m:sSub>
                                </m:e>
                              </m:mr>
                            </m:m>
                          </m:e>
                        </m:d>
                      </m:den>
                    </m:f>
                  </m:oMath>
                </a14:m>
                <a:r>
                  <a:rPr lang="zh-CN" altLang="en-US" dirty="0" smtClean="0"/>
                  <a:t> </a:t>
                </a:r>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4405791" y="4971619"/>
                <a:ext cx="2182136" cy="117897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6749935" y="5008745"/>
                <a:ext cx="2203552" cy="1104726"/>
              </a:xfrm>
              <a:prstGeom prst="rect">
                <a:avLst/>
              </a:prstGeom>
            </p:spPr>
            <p:txBody>
              <a:bodyPr wrap="non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r>
                          <a:rPr lang="zh-CN" altLang="en-US" sz="2400" i="1">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𝑣</m:t>
                        </m:r>
                      </m:num>
                      <m:den>
                        <m:r>
                          <a:rPr lang="zh-CN" altLang="en-US" sz="2400" i="1">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FF0000"/>
                            </a:solidFill>
                            <a:latin typeface="Cambria Math" panose="02040503050406030204" pitchFamily="18" charset="0"/>
                          </a:rPr>
                          <m:t>𝑥</m:t>
                        </m:r>
                      </m:den>
                    </m:f>
                    <m:r>
                      <a:rPr lang="en-US" altLang="zh-CN" sz="2400" b="0" i="1" smtClean="0">
                        <a:solidFill>
                          <a:srgbClr val="0000FF"/>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m:t>
                    </m:r>
                    <m:f>
                      <m:fPr>
                        <m:ctrlPr>
                          <a:rPr lang="en-US" altLang="zh-CN" sz="2400" b="0" i="1" smtClean="0">
                            <a:solidFill>
                              <a:prstClr val="black"/>
                            </a:solidFill>
                            <a:latin typeface="Cambria Math" panose="02040503050406030204" pitchFamily="18" charset="0"/>
                          </a:rPr>
                        </m:ctrlPr>
                      </m:fPr>
                      <m:num>
                        <m:d>
                          <m:dPr>
                            <m:begChr m:val="|"/>
                            <m:endChr m:val="|"/>
                            <m:ctrlPr>
                              <a:rPr lang="en-US" altLang="zh-CN" sz="2400" i="1">
                                <a:solidFill>
                                  <a:srgbClr val="0000FF"/>
                                </a:solidFill>
                                <a:latin typeface="Cambria Math" panose="02040503050406030204" pitchFamily="18" charset="0"/>
                              </a:rPr>
                            </m:ctrlPr>
                          </m:dPr>
                          <m:e>
                            <m:m>
                              <m:mPr>
                                <m:mcs>
                                  <m:mc>
                                    <m:mcPr>
                                      <m:count m:val="2"/>
                                      <m:mcJc m:val="center"/>
                                    </m:mcPr>
                                  </m:mc>
                                </m:mcs>
                                <m:ctrlPr>
                                  <a:rPr lang="zh-CN" altLang="en-US" sz="2400" i="1">
                                    <a:solidFill>
                                      <a:srgbClr val="0000FF"/>
                                    </a:solidFill>
                                    <a:latin typeface="Cambria Math" panose="02040503050406030204" pitchFamily="18" charset="0"/>
                                  </a:rPr>
                                </m:ctrlPr>
                              </m:mPr>
                              <m:mr>
                                <m:e>
                                  <m:r>
                                    <m:rPr>
                                      <m:nor/>
                                    </m:rPr>
                                    <a:rPr lang="zh-CN" altLang="en-US" sz="2400" i="1">
                                      <a:solidFill>
                                        <a:srgbClr val="0000FF"/>
                                      </a:solidFill>
                                      <a:latin typeface="Cambria Math" panose="02040503050406030204" pitchFamily="18" charset="0"/>
                                    </a:rPr>
                                    <m:t> </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en-US" altLang="zh-CN" sz="2400" b="0" i="1" smtClean="0">
                                          <a:solidFill>
                                            <a:srgbClr val="0000FF"/>
                                          </a:solidFill>
                                          <a:latin typeface="Cambria Math" panose="02040503050406030204" pitchFamily="18" charset="0"/>
                                        </a:rPr>
                                        <m:t>𝑢</m:t>
                                      </m:r>
                                    </m:sub>
                                  </m:sSub>
                                </m:e>
                                <m:e>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en-US" altLang="zh-CN" sz="2400" b="0" i="1" smtClean="0">
                                          <a:solidFill>
                                            <a:srgbClr val="FF0000"/>
                                          </a:solidFill>
                                          <a:latin typeface="Cambria Math" panose="02040503050406030204" pitchFamily="18" charset="0"/>
                                        </a:rPr>
                                        <m:t>𝑥</m:t>
                                      </m:r>
                                    </m:sub>
                                  </m:sSub>
                                </m:e>
                              </m:mr>
                              <m:mr>
                                <m:e>
                                  <m:r>
                                    <m:rPr>
                                      <m:nor/>
                                    </m:rPr>
                                    <a:rPr lang="zh-CN" altLang="en-US" sz="2400" i="1">
                                      <a:solidFill>
                                        <a:srgbClr val="0000FF"/>
                                      </a:solidFill>
                                      <a:latin typeface="Cambria Math" panose="02040503050406030204" pitchFamily="18" charset="0"/>
                                    </a:rPr>
                                    <m:t> </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𝐺</m:t>
                                      </m:r>
                                    </m:e>
                                    <m:sub>
                                      <m:r>
                                        <a:rPr lang="en-US" altLang="zh-CN" sz="2400" b="0" i="1" smtClean="0">
                                          <a:solidFill>
                                            <a:srgbClr val="0000FF"/>
                                          </a:solidFill>
                                          <a:latin typeface="Cambria Math" panose="02040503050406030204" pitchFamily="18" charset="0"/>
                                        </a:rPr>
                                        <m:t>𝑢</m:t>
                                      </m:r>
                                    </m:sub>
                                  </m:sSub>
                                </m:e>
                                <m:e>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𝐺</m:t>
                                      </m:r>
                                    </m:e>
                                    <m:sub>
                                      <m:r>
                                        <a:rPr lang="en-US" altLang="zh-CN" sz="2400" b="0" i="1" smtClean="0">
                                          <a:solidFill>
                                            <a:srgbClr val="FF0000"/>
                                          </a:solidFill>
                                          <a:latin typeface="Cambria Math" panose="02040503050406030204" pitchFamily="18" charset="0"/>
                                        </a:rPr>
                                        <m:t>𝑥</m:t>
                                      </m:r>
                                    </m:sub>
                                  </m:sSub>
                                </m:e>
                              </m:mr>
                            </m:m>
                          </m:e>
                        </m:d>
                      </m:num>
                      <m:den>
                        <m:d>
                          <m:dPr>
                            <m:begChr m:val="|"/>
                            <m:endChr m:val="|"/>
                            <m:ctrlPr>
                              <a:rPr lang="en-US" altLang="zh-CN" sz="2400" i="1">
                                <a:solidFill>
                                  <a:srgbClr val="0000FF"/>
                                </a:solidFill>
                                <a:latin typeface="Cambria Math" panose="02040503050406030204" pitchFamily="18" charset="0"/>
                              </a:rPr>
                            </m:ctrlPr>
                          </m:dPr>
                          <m:e>
                            <m:m>
                              <m:mPr>
                                <m:mcs>
                                  <m:mc>
                                    <m:mcPr>
                                      <m:count m:val="2"/>
                                      <m:mcJc m:val="center"/>
                                    </m:mcPr>
                                  </m:mc>
                                </m:mcs>
                                <m:ctrlPr>
                                  <a:rPr lang="zh-CN" altLang="en-US" sz="2400" i="1">
                                    <a:solidFill>
                                      <a:srgbClr val="0000FF"/>
                                    </a:solidFill>
                                    <a:latin typeface="Cambria Math" panose="02040503050406030204" pitchFamily="18" charset="0"/>
                                  </a:rPr>
                                </m:ctrlPr>
                              </m:mPr>
                              <m:mr>
                                <m:e>
                                  <m:r>
                                    <m:rPr>
                                      <m:nor/>
                                    </m:rPr>
                                    <a:rPr lang="zh-CN" altLang="en-US" sz="2400" i="1">
                                      <a:solidFill>
                                        <a:srgbClr val="0000FF"/>
                                      </a:solidFill>
                                      <a:latin typeface="Cambria Math" panose="02040503050406030204" pitchFamily="18" charset="0"/>
                                    </a:rPr>
                                    <m:t> </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en-US" altLang="zh-CN" sz="2400" b="0" i="1" smtClean="0">
                                          <a:solidFill>
                                            <a:srgbClr val="0000FF"/>
                                          </a:solidFill>
                                          <a:latin typeface="Cambria Math" panose="02040503050406030204" pitchFamily="18" charset="0"/>
                                        </a:rPr>
                                        <m:t>𝑢</m:t>
                                      </m:r>
                                    </m:sub>
                                  </m:sSub>
                                </m:e>
                                <m:e>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zh-CN" altLang="en-US" sz="2400" i="1">
                                          <a:solidFill>
                                            <a:srgbClr val="0000FF"/>
                                          </a:solidFill>
                                          <a:latin typeface="Cambria Math" panose="02040503050406030204" pitchFamily="18" charset="0"/>
                                        </a:rPr>
                                        <m:t>𝑣</m:t>
                                      </m:r>
                                    </m:sub>
                                  </m:sSub>
                                </m:e>
                              </m:mr>
                              <m:mr>
                                <m:e>
                                  <m:r>
                                    <m:rPr>
                                      <m:nor/>
                                    </m:rPr>
                                    <a:rPr lang="zh-CN" altLang="en-US" sz="2400" i="1">
                                      <a:solidFill>
                                        <a:srgbClr val="0000FF"/>
                                      </a:solidFill>
                                      <a:latin typeface="Cambria Math" panose="02040503050406030204" pitchFamily="18" charset="0"/>
                                    </a:rPr>
                                    <m:t> </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𝐺</m:t>
                                      </m:r>
                                    </m:e>
                                    <m:sub>
                                      <m:r>
                                        <a:rPr lang="zh-CN" altLang="en-US" sz="2400" i="1">
                                          <a:solidFill>
                                            <a:srgbClr val="0000FF"/>
                                          </a:solidFill>
                                          <a:latin typeface="Cambria Math" panose="02040503050406030204" pitchFamily="18" charset="0"/>
                                        </a:rPr>
                                        <m:t>𝑢</m:t>
                                      </m:r>
                                    </m:sub>
                                  </m:sSub>
                                </m:e>
                                <m:e>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𝐺</m:t>
                                      </m:r>
                                    </m:e>
                                    <m:sub>
                                      <m:r>
                                        <a:rPr lang="zh-CN" altLang="en-US" sz="2400" i="1">
                                          <a:solidFill>
                                            <a:srgbClr val="0000FF"/>
                                          </a:solidFill>
                                          <a:latin typeface="Cambria Math" panose="02040503050406030204" pitchFamily="18" charset="0"/>
                                        </a:rPr>
                                        <m:t>𝑣</m:t>
                                      </m:r>
                                    </m:sub>
                                  </m:sSub>
                                </m:e>
                              </m:mr>
                            </m:m>
                          </m:e>
                        </m:d>
                      </m:den>
                    </m:f>
                  </m:oMath>
                </a14:m>
                <a:r>
                  <a:rPr lang="zh-CN" altLang="en-US" sz="2400" dirty="0" smtClean="0"/>
                  <a:t> </a:t>
                </a:r>
                <a:endParaRPr lang="zh-CN"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6749935" y="5008745"/>
                <a:ext cx="2203552" cy="110472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9115495" y="4971618"/>
                <a:ext cx="2222211" cy="1178977"/>
              </a:xfrm>
              <a:prstGeom prst="rect">
                <a:avLst/>
              </a:prstGeom>
            </p:spPr>
            <p:txBody>
              <a:bodyPr wrap="non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r>
                          <a:rPr lang="zh-CN" altLang="en-US" sz="2400" i="1">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𝑣</m:t>
                        </m:r>
                      </m:num>
                      <m:den>
                        <m:r>
                          <a:rPr lang="zh-CN" altLang="en-US" sz="2400" i="1">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FF0000"/>
                            </a:solidFill>
                            <a:latin typeface="Cambria Math" panose="02040503050406030204" pitchFamily="18" charset="0"/>
                          </a:rPr>
                          <m:t>𝑦</m:t>
                        </m:r>
                      </m:den>
                    </m:f>
                    <m:r>
                      <a:rPr lang="en-US" altLang="zh-CN" sz="2400" b="0" i="1" smtClean="0">
                        <a:solidFill>
                          <a:srgbClr val="0000FF"/>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m:t>
                    </m:r>
                    <m:f>
                      <m:fPr>
                        <m:ctrlPr>
                          <a:rPr lang="en-US" altLang="zh-CN" sz="2400" b="0" i="1" smtClean="0">
                            <a:solidFill>
                              <a:prstClr val="black"/>
                            </a:solidFill>
                            <a:latin typeface="Cambria Math" panose="02040503050406030204" pitchFamily="18" charset="0"/>
                          </a:rPr>
                        </m:ctrlPr>
                      </m:fPr>
                      <m:num>
                        <m:d>
                          <m:dPr>
                            <m:begChr m:val="|"/>
                            <m:endChr m:val="|"/>
                            <m:ctrlPr>
                              <a:rPr lang="en-US" altLang="zh-CN" sz="2400" i="1">
                                <a:solidFill>
                                  <a:srgbClr val="0000FF"/>
                                </a:solidFill>
                                <a:latin typeface="Cambria Math" panose="02040503050406030204" pitchFamily="18" charset="0"/>
                              </a:rPr>
                            </m:ctrlPr>
                          </m:dPr>
                          <m:e>
                            <m:m>
                              <m:mPr>
                                <m:mcs>
                                  <m:mc>
                                    <m:mcPr>
                                      <m:count m:val="2"/>
                                      <m:mcJc m:val="center"/>
                                    </m:mcPr>
                                  </m:mc>
                                </m:mcs>
                                <m:ctrlPr>
                                  <a:rPr lang="zh-CN" altLang="en-US" sz="2400" i="1">
                                    <a:solidFill>
                                      <a:srgbClr val="0000FF"/>
                                    </a:solidFill>
                                    <a:latin typeface="Cambria Math" panose="02040503050406030204" pitchFamily="18" charset="0"/>
                                  </a:rPr>
                                </m:ctrlPr>
                              </m:mPr>
                              <m:mr>
                                <m:e>
                                  <m:r>
                                    <m:rPr>
                                      <m:nor/>
                                    </m:rPr>
                                    <a:rPr lang="zh-CN" altLang="en-US" sz="2400" i="1">
                                      <a:solidFill>
                                        <a:srgbClr val="0000FF"/>
                                      </a:solidFill>
                                      <a:latin typeface="Cambria Math" panose="02040503050406030204" pitchFamily="18" charset="0"/>
                                    </a:rPr>
                                    <m:t> </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en-US" altLang="zh-CN" sz="2400" b="0" i="1" smtClean="0">
                                          <a:solidFill>
                                            <a:srgbClr val="0000FF"/>
                                          </a:solidFill>
                                          <a:latin typeface="Cambria Math" panose="02040503050406030204" pitchFamily="18" charset="0"/>
                                        </a:rPr>
                                        <m:t>𝑢</m:t>
                                      </m:r>
                                    </m:sub>
                                  </m:sSub>
                                </m:e>
                                <m:e>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en-US" altLang="zh-CN" sz="2400" b="0" i="1" smtClean="0">
                                          <a:solidFill>
                                            <a:srgbClr val="FF0000"/>
                                          </a:solidFill>
                                          <a:latin typeface="Cambria Math" panose="02040503050406030204" pitchFamily="18" charset="0"/>
                                        </a:rPr>
                                        <m:t>𝑦</m:t>
                                      </m:r>
                                    </m:sub>
                                  </m:sSub>
                                </m:e>
                              </m:mr>
                              <m:mr>
                                <m:e>
                                  <m:r>
                                    <m:rPr>
                                      <m:nor/>
                                    </m:rPr>
                                    <a:rPr lang="zh-CN" altLang="en-US" sz="2400" i="1">
                                      <a:solidFill>
                                        <a:srgbClr val="0000FF"/>
                                      </a:solidFill>
                                      <a:latin typeface="Cambria Math" panose="02040503050406030204" pitchFamily="18" charset="0"/>
                                    </a:rPr>
                                    <m:t> </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𝐺</m:t>
                                      </m:r>
                                    </m:e>
                                    <m:sub>
                                      <m:r>
                                        <a:rPr lang="en-US" altLang="zh-CN" sz="2400" b="0" i="1" smtClean="0">
                                          <a:solidFill>
                                            <a:srgbClr val="0000FF"/>
                                          </a:solidFill>
                                          <a:latin typeface="Cambria Math" panose="02040503050406030204" pitchFamily="18" charset="0"/>
                                        </a:rPr>
                                        <m:t>𝑢</m:t>
                                      </m:r>
                                    </m:sub>
                                  </m:sSub>
                                </m:e>
                                <m:e>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𝐺</m:t>
                                      </m:r>
                                    </m:e>
                                    <m:sub>
                                      <m:r>
                                        <a:rPr lang="en-US" altLang="zh-CN" sz="2400" b="0" i="1" smtClean="0">
                                          <a:solidFill>
                                            <a:srgbClr val="FF0000"/>
                                          </a:solidFill>
                                          <a:latin typeface="Cambria Math" panose="02040503050406030204" pitchFamily="18" charset="0"/>
                                        </a:rPr>
                                        <m:t>𝑦</m:t>
                                      </m:r>
                                    </m:sub>
                                  </m:sSub>
                                </m:e>
                              </m:mr>
                            </m:m>
                          </m:e>
                        </m:d>
                      </m:num>
                      <m:den>
                        <m:d>
                          <m:dPr>
                            <m:begChr m:val="|"/>
                            <m:endChr m:val="|"/>
                            <m:ctrlPr>
                              <a:rPr lang="en-US" altLang="zh-CN" sz="2400" i="1">
                                <a:solidFill>
                                  <a:srgbClr val="0000FF"/>
                                </a:solidFill>
                                <a:latin typeface="Cambria Math" panose="02040503050406030204" pitchFamily="18" charset="0"/>
                              </a:rPr>
                            </m:ctrlPr>
                          </m:dPr>
                          <m:e>
                            <m:m>
                              <m:mPr>
                                <m:mcs>
                                  <m:mc>
                                    <m:mcPr>
                                      <m:count m:val="2"/>
                                      <m:mcJc m:val="center"/>
                                    </m:mcPr>
                                  </m:mc>
                                </m:mcs>
                                <m:ctrlPr>
                                  <a:rPr lang="zh-CN" altLang="en-US" sz="2400" i="1">
                                    <a:solidFill>
                                      <a:srgbClr val="0000FF"/>
                                    </a:solidFill>
                                    <a:latin typeface="Cambria Math" panose="02040503050406030204" pitchFamily="18" charset="0"/>
                                  </a:rPr>
                                </m:ctrlPr>
                              </m:mPr>
                              <m:mr>
                                <m:e>
                                  <m:r>
                                    <m:rPr>
                                      <m:nor/>
                                    </m:rPr>
                                    <a:rPr lang="zh-CN" altLang="en-US" sz="2400" i="1">
                                      <a:solidFill>
                                        <a:srgbClr val="0000FF"/>
                                      </a:solidFill>
                                      <a:latin typeface="Cambria Math" panose="02040503050406030204" pitchFamily="18" charset="0"/>
                                    </a:rPr>
                                    <m:t> </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en-US" altLang="zh-CN" sz="2400" b="0" i="1" smtClean="0">
                                          <a:solidFill>
                                            <a:srgbClr val="0000FF"/>
                                          </a:solidFill>
                                          <a:latin typeface="Cambria Math" panose="02040503050406030204" pitchFamily="18" charset="0"/>
                                        </a:rPr>
                                        <m:t>𝑢</m:t>
                                      </m:r>
                                    </m:sub>
                                  </m:sSub>
                                </m:e>
                                <m:e>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zh-CN" altLang="en-US" sz="2400" i="1">
                                          <a:solidFill>
                                            <a:srgbClr val="0000FF"/>
                                          </a:solidFill>
                                          <a:latin typeface="Cambria Math" panose="02040503050406030204" pitchFamily="18" charset="0"/>
                                        </a:rPr>
                                        <m:t>𝑣</m:t>
                                      </m:r>
                                    </m:sub>
                                  </m:sSub>
                                </m:e>
                              </m:mr>
                              <m:mr>
                                <m:e>
                                  <m:r>
                                    <m:rPr>
                                      <m:nor/>
                                    </m:rPr>
                                    <a:rPr lang="zh-CN" altLang="en-US" sz="2400" i="1">
                                      <a:solidFill>
                                        <a:srgbClr val="0000FF"/>
                                      </a:solidFill>
                                      <a:latin typeface="Cambria Math" panose="02040503050406030204" pitchFamily="18" charset="0"/>
                                    </a:rPr>
                                    <m:t> </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𝐺</m:t>
                                      </m:r>
                                    </m:e>
                                    <m:sub>
                                      <m:r>
                                        <a:rPr lang="zh-CN" altLang="en-US" sz="2400" i="1">
                                          <a:solidFill>
                                            <a:srgbClr val="0000FF"/>
                                          </a:solidFill>
                                          <a:latin typeface="Cambria Math" panose="02040503050406030204" pitchFamily="18" charset="0"/>
                                        </a:rPr>
                                        <m:t>𝑢</m:t>
                                      </m:r>
                                    </m:sub>
                                  </m:sSub>
                                </m:e>
                                <m:e>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𝐺</m:t>
                                      </m:r>
                                    </m:e>
                                    <m:sub>
                                      <m:r>
                                        <a:rPr lang="zh-CN" altLang="en-US" sz="2400" i="1">
                                          <a:solidFill>
                                            <a:srgbClr val="0000FF"/>
                                          </a:solidFill>
                                          <a:latin typeface="Cambria Math" panose="02040503050406030204" pitchFamily="18" charset="0"/>
                                        </a:rPr>
                                        <m:t>𝑣</m:t>
                                      </m:r>
                                    </m:sub>
                                  </m:sSub>
                                </m:e>
                              </m:mr>
                            </m:m>
                          </m:e>
                        </m:d>
                      </m:den>
                    </m:f>
                  </m:oMath>
                </a14:m>
                <a:r>
                  <a:rPr lang="zh-CN" altLang="en-US" sz="2400" dirty="0" smtClean="0"/>
                  <a:t> </a:t>
                </a:r>
                <a:endParaRPr lang="zh-CN"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9115495" y="4971618"/>
                <a:ext cx="2222211" cy="1178977"/>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5348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1626010" y="886870"/>
                <a:ext cx="2506904"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solidFill>
                                <a:prstClr val="black"/>
                              </a:solidFill>
                              <a:latin typeface="Cambria Math" panose="02040503050406030204" pitchFamily="18" charset="0"/>
                            </a:rPr>
                          </m:ctrlPr>
                        </m:dPr>
                        <m:e>
                          <m:eqArr>
                            <m:eqArrPr>
                              <m:ctrlPr>
                                <a:rPr lang="en-US" altLang="zh-CN" sz="2400" i="1">
                                  <a:solidFill>
                                    <a:prstClr val="black"/>
                                  </a:solidFill>
                                  <a:latin typeface="Cambria Math" panose="02040503050406030204" pitchFamily="18" charset="0"/>
                                </a:rPr>
                              </m:ctrlPr>
                            </m:eqArrPr>
                            <m:e>
                              <m:r>
                                <a:rPr lang="en-US" altLang="zh-CN" sz="2400" i="1">
                                  <a:solidFill>
                                    <a:prstClr val="black"/>
                                  </a:solidFill>
                                  <a:latin typeface="Cambria Math" panose="02040503050406030204" pitchFamily="18" charset="0"/>
                                </a:rPr>
                                <m:t>𝐹</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𝑢</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𝑣</m:t>
                                  </m:r>
                                </m:e>
                              </m:d>
                              <m:r>
                                <a:rPr lang="en-US" altLang="zh-CN" sz="2400">
                                  <a:solidFill>
                                    <a:prstClr val="black"/>
                                  </a:solidFill>
                                  <a:latin typeface="Cambria Math" panose="02040503050406030204" pitchFamily="18" charset="0"/>
                                </a:rPr>
                                <m:t>=0</m:t>
                              </m:r>
                            </m:e>
                            <m:e>
                              <m:r>
                                <a:rPr lang="en-US" altLang="zh-CN" sz="2400" i="1">
                                  <a:solidFill>
                                    <a:prstClr val="black"/>
                                  </a:solidFill>
                                  <a:latin typeface="Cambria Math" panose="02040503050406030204" pitchFamily="18" charset="0"/>
                                </a:rPr>
                                <m:t>𝐺</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𝑢</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𝑣</m:t>
                                  </m:r>
                                </m:e>
                              </m:d>
                              <m:r>
                                <a:rPr lang="en-US" altLang="zh-CN" sz="2400" i="1">
                                  <a:solidFill>
                                    <a:prstClr val="black"/>
                                  </a:solidFill>
                                  <a:latin typeface="Cambria Math" panose="02040503050406030204" pitchFamily="18" charset="0"/>
                                </a:rPr>
                                <m:t>=0</m:t>
                              </m:r>
                            </m:e>
                          </m:eqArr>
                        </m:e>
                      </m:d>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1626010" y="886870"/>
                <a:ext cx="2506904" cy="91614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4693732" y="615001"/>
                <a:ext cx="3750129" cy="1459887"/>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ea typeface="Cambria Math" panose="02040503050406030204" pitchFamily="18" charset="0"/>
                      </a:rPr>
                      <m:t>⇒</m:t>
                    </m:r>
                    <m:d>
                      <m:dPr>
                        <m:begChr m:val="{"/>
                        <m:endChr m:val=""/>
                        <m:ctrlPr>
                          <a:rPr lang="en-US" altLang="zh-CN" sz="2400" i="1" smtClean="0">
                            <a:solidFill>
                              <a:prstClr val="black"/>
                            </a:solidFill>
                            <a:latin typeface="Cambria Math" panose="02040503050406030204" pitchFamily="18" charset="0"/>
                          </a:rPr>
                        </m:ctrlPr>
                      </m:dPr>
                      <m:e>
                        <m:eqArr>
                          <m:eqArrPr>
                            <m:ctrlPr>
                              <a:rPr lang="en-US" altLang="zh-CN" sz="2400" i="1">
                                <a:solidFill>
                                  <a:prstClr val="black"/>
                                </a:solidFill>
                                <a:latin typeface="Cambria Math" panose="02040503050406030204" pitchFamily="18" charset="0"/>
                              </a:rPr>
                            </m:ctrlPr>
                          </m:eqArrPr>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𝑢</m:t>
                                </m:r>
                              </m:den>
                            </m:f>
                            <m:f>
                              <m:fPr>
                                <m:ctrlPr>
                                  <a:rPr lang="zh-CN" altLang="en-US" sz="2400" i="1" smtClean="0">
                                    <a:solidFill>
                                      <a:srgbClr val="FF0000"/>
                                    </a:solidFill>
                                    <a:latin typeface="Cambria Math" panose="02040503050406030204" pitchFamily="18" charset="0"/>
                                  </a:rPr>
                                </m:ctrlPr>
                              </m:fPr>
                              <m:num>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b="0" i="1" smtClean="0">
                                    <a:solidFill>
                                      <a:srgbClr val="FF0000"/>
                                    </a:solidFill>
                                    <a:latin typeface="Cambria Math" panose="02040503050406030204" pitchFamily="18" charset="0"/>
                                  </a:rPr>
                                  <m:t>𝑢</m:t>
                                </m:r>
                              </m:num>
                              <m:den>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𝑥</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𝑣</m:t>
                                </m:r>
                              </m:den>
                            </m:f>
                            <m:f>
                              <m:fPr>
                                <m:ctrlPr>
                                  <a:rPr lang="zh-CN" altLang="en-US" sz="2400" i="1" smtClean="0">
                                    <a:solidFill>
                                      <a:srgbClr val="FF0000"/>
                                    </a:solidFill>
                                    <a:latin typeface="Cambria Math" panose="02040503050406030204" pitchFamily="18" charset="0"/>
                                  </a:rPr>
                                </m:ctrlPr>
                              </m:fPr>
                              <m:num>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b="0" i="1" smtClean="0">
                                    <a:solidFill>
                                      <a:srgbClr val="FF0000"/>
                                    </a:solidFill>
                                    <a:latin typeface="Cambria Math" panose="02040503050406030204" pitchFamily="18" charset="0"/>
                                  </a:rPr>
                                  <m:t>𝑣</m:t>
                                </m:r>
                              </m:num>
                              <m:den>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𝑥</m:t>
                                </m:r>
                              </m:den>
                            </m:f>
                            <m:r>
                              <a:rPr lang="en-US" altLang="zh-CN" sz="2400">
                                <a:solidFill>
                                  <a:prstClr val="black"/>
                                </a:solidFill>
                                <a:latin typeface="Cambria Math" panose="02040503050406030204" pitchFamily="18" charset="0"/>
                              </a:rPr>
                              <m:t>=0</m:t>
                            </m:r>
                          </m:e>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𝐺</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𝐺</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𝑢</m:t>
                                </m:r>
                              </m:den>
                            </m:f>
                            <m:f>
                              <m:fPr>
                                <m:ctrlPr>
                                  <a:rPr lang="zh-CN" altLang="en-US" sz="2400" i="1" smtClean="0">
                                    <a:solidFill>
                                      <a:srgbClr val="FF0000"/>
                                    </a:solidFill>
                                    <a:latin typeface="Cambria Math" panose="02040503050406030204" pitchFamily="18" charset="0"/>
                                  </a:rPr>
                                </m:ctrlPr>
                              </m:fPr>
                              <m:num>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𝑢</m:t>
                                </m:r>
                              </m:num>
                              <m:den>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𝑥</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𝐺</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𝑣</m:t>
                                </m:r>
                              </m:den>
                            </m:f>
                            <m:f>
                              <m:fPr>
                                <m:ctrlPr>
                                  <a:rPr lang="zh-CN" altLang="en-US" sz="2400" i="1" smtClean="0">
                                    <a:solidFill>
                                      <a:srgbClr val="FF0000"/>
                                    </a:solidFill>
                                    <a:latin typeface="Cambria Math" panose="02040503050406030204" pitchFamily="18" charset="0"/>
                                  </a:rPr>
                                </m:ctrlPr>
                              </m:fPr>
                              <m:num>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𝑣</m:t>
                                </m:r>
                              </m:num>
                              <m:den>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𝑥</m:t>
                                </m:r>
                              </m:den>
                            </m:f>
                            <m:r>
                              <a:rPr lang="en-US" altLang="zh-CN" sz="2400">
                                <a:solidFill>
                                  <a:prstClr val="black"/>
                                </a:solidFill>
                                <a:latin typeface="Cambria Math" panose="02040503050406030204" pitchFamily="18" charset="0"/>
                              </a:rPr>
                              <m:t>=0</m:t>
                            </m:r>
                          </m:e>
                        </m:eqArr>
                      </m:e>
                    </m:d>
                  </m:oMath>
                </a14:m>
                <a:r>
                  <a:rPr lang="zh-CN" altLang="en-US" dirty="0" smtClean="0"/>
                  <a:t> </a:t>
                </a:r>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4693732" y="615001"/>
                <a:ext cx="3750129" cy="1459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718901" y="2816527"/>
                <a:ext cx="3740383" cy="1861215"/>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b="0" i="1" smtClean="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d>
                          <m:dPr>
                            <m:begChr m:val="|"/>
                            <m:endChr m:val="|"/>
                            <m:ctrlPr>
                              <a:rPr lang="en-US" altLang="zh-CN" sz="2400" i="1">
                                <a:solidFill>
                                  <a:srgbClr val="0000FF"/>
                                </a:solidFill>
                                <a:latin typeface="Cambria Math" panose="02040503050406030204" pitchFamily="18" charset="0"/>
                              </a:rPr>
                            </m:ctrlPr>
                          </m:dPr>
                          <m:e>
                            <m:m>
                              <m:mPr>
                                <m:mcs>
                                  <m:mc>
                                    <m:mcPr>
                                      <m:count m:val="2"/>
                                      <m:mcJc m:val="center"/>
                                    </m:mcPr>
                                  </m:mc>
                                </m:mcs>
                                <m:ctrlPr>
                                  <a:rPr lang="zh-CN" altLang="en-US" sz="2400" i="1">
                                    <a:solidFill>
                                      <a:srgbClr val="0000FF"/>
                                    </a:solidFill>
                                    <a:latin typeface="Cambria Math" panose="02040503050406030204" pitchFamily="18" charset="0"/>
                                  </a:rPr>
                                </m:ctrlPr>
                              </m:mPr>
                              <m:mr>
                                <m:e>
                                  <m:r>
                                    <m:rPr>
                                      <m:nor/>
                                    </m:rPr>
                                    <a:rPr lang="zh-CN" altLang="en-US" sz="2400" i="1">
                                      <a:solidFill>
                                        <a:srgbClr val="0000FF"/>
                                      </a:solidFill>
                                      <a:latin typeface="Cambria Math" panose="02040503050406030204" pitchFamily="18" charset="0"/>
                                    </a:rPr>
                                    <m:t> </m:t>
                                  </m:r>
                                  <m:r>
                                    <a:rPr lang="en-US" altLang="zh-CN" sz="2400" i="1">
                                      <a:solidFill>
                                        <a:srgbClr val="FF0000"/>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e>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𝑣</m:t>
                                      </m:r>
                                    </m:den>
                                  </m:f>
                                </m:e>
                              </m:mr>
                              <m:mr>
                                <m:e>
                                  <m:r>
                                    <m:rPr>
                                      <m:nor/>
                                    </m:rPr>
                                    <a:rPr lang="zh-CN" altLang="en-US" sz="2400" i="1">
                                      <a:solidFill>
                                        <a:srgbClr val="0000FF"/>
                                      </a:solidFill>
                                      <a:latin typeface="Cambria Math" panose="02040503050406030204" pitchFamily="18" charset="0"/>
                                    </a:rPr>
                                    <m:t> </m:t>
                                  </m:r>
                                  <m:r>
                                    <a:rPr lang="en-US" altLang="zh-CN" sz="2400" i="1">
                                      <a:solidFill>
                                        <a:srgbClr val="FF0000"/>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𝐺</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e>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𝐺</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𝑣</m:t>
                                      </m:r>
                                    </m:den>
                                  </m:f>
                                </m:e>
                              </m:mr>
                            </m:m>
                          </m:e>
                        </m:d>
                      </m:num>
                      <m:den>
                        <m:d>
                          <m:dPr>
                            <m:begChr m:val="|"/>
                            <m:endChr m:val="|"/>
                            <m:ctrlPr>
                              <a:rPr lang="en-US" altLang="zh-CN" sz="2400" i="1">
                                <a:solidFill>
                                  <a:srgbClr val="0000FF"/>
                                </a:solidFill>
                                <a:latin typeface="Cambria Math" panose="02040503050406030204" pitchFamily="18" charset="0"/>
                              </a:rPr>
                            </m:ctrlPr>
                          </m:dPr>
                          <m:e>
                            <m:m>
                              <m:mPr>
                                <m:mcs>
                                  <m:mc>
                                    <m:mcPr>
                                      <m:count m:val="2"/>
                                      <m:mcJc m:val="center"/>
                                    </m:mcPr>
                                  </m:mc>
                                </m:mcs>
                                <m:ctrlPr>
                                  <a:rPr lang="zh-CN" altLang="en-US" sz="2400" i="1">
                                    <a:solidFill>
                                      <a:srgbClr val="0000FF"/>
                                    </a:solidFill>
                                    <a:latin typeface="Cambria Math" panose="02040503050406030204" pitchFamily="18" charset="0"/>
                                  </a:rPr>
                                </m:ctrlPr>
                              </m:mPr>
                              <m:mr>
                                <m:e>
                                  <m:r>
                                    <m:rPr>
                                      <m:nor/>
                                    </m:rPr>
                                    <a:rPr lang="zh-CN" altLang="en-US" sz="2400" i="1">
                                      <a:solidFill>
                                        <a:srgbClr val="0000FF"/>
                                      </a:solidFill>
                                      <a:latin typeface="Cambria Math" panose="02040503050406030204" pitchFamily="18" charset="0"/>
                                    </a:rPr>
                                    <m:t> </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𝑢</m:t>
                                      </m:r>
                                    </m:den>
                                  </m:f>
                                </m:e>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𝑣</m:t>
                                      </m:r>
                                    </m:den>
                                  </m:f>
                                </m:e>
                              </m:mr>
                              <m:mr>
                                <m:e>
                                  <m:r>
                                    <m:rPr>
                                      <m:nor/>
                                    </m:rPr>
                                    <a:rPr lang="zh-CN" altLang="en-US" sz="2400" i="1">
                                      <a:solidFill>
                                        <a:srgbClr val="0000FF"/>
                                      </a:solidFill>
                                      <a:latin typeface="Cambria Math" panose="02040503050406030204" pitchFamily="18" charset="0"/>
                                    </a:rPr>
                                    <m:t> </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𝐺</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𝑢</m:t>
                                      </m:r>
                                    </m:den>
                                  </m:f>
                                </m:e>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𝐺</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𝑣</m:t>
                                      </m:r>
                                    </m:den>
                                  </m:f>
                                </m:e>
                              </m:mr>
                            </m:m>
                          </m:e>
                        </m:d>
                      </m:den>
                    </m:f>
                    <m:r>
                      <a:rPr lang="en-US" altLang="zh-CN" sz="2400" b="0" i="1" smtClean="0">
                        <a:solidFill>
                          <a:srgbClr val="0000FF"/>
                        </a:solidFill>
                        <a:latin typeface="Cambria Math" panose="02040503050406030204" pitchFamily="18" charset="0"/>
                      </a:rPr>
                      <m:t>=</m:t>
                    </m:r>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d>
                          <m:dPr>
                            <m:begChr m:val="|"/>
                            <m:endChr m:val="|"/>
                            <m:ctrlPr>
                              <a:rPr lang="en-US" altLang="zh-CN" sz="2400" i="1">
                                <a:solidFill>
                                  <a:srgbClr val="0000FF"/>
                                </a:solidFill>
                                <a:latin typeface="Cambria Math" panose="02040503050406030204" pitchFamily="18" charset="0"/>
                              </a:rPr>
                            </m:ctrlPr>
                          </m:dPr>
                          <m:e>
                            <m:m>
                              <m:mPr>
                                <m:mcs>
                                  <m:mc>
                                    <m:mcPr>
                                      <m:count m:val="2"/>
                                      <m:mcJc m:val="center"/>
                                    </m:mcPr>
                                  </m:mc>
                                </m:mcs>
                                <m:ctrlPr>
                                  <a:rPr lang="zh-CN" altLang="en-US" sz="2400" i="1">
                                    <a:solidFill>
                                      <a:srgbClr val="0000FF"/>
                                    </a:solidFill>
                                    <a:latin typeface="Cambria Math" panose="02040503050406030204" pitchFamily="18" charset="0"/>
                                  </a:rPr>
                                </m:ctrlPr>
                              </m:mPr>
                              <m:mr>
                                <m:e>
                                  <m:r>
                                    <m:rPr>
                                      <m:nor/>
                                    </m:rPr>
                                    <a:rPr lang="zh-CN" altLang="en-US" sz="2400" i="1">
                                      <a:solidFill>
                                        <a:srgbClr val="0000FF"/>
                                      </a:solidFill>
                                      <a:latin typeface="Cambria Math" panose="02040503050406030204" pitchFamily="18" charset="0"/>
                                    </a:rPr>
                                    <m:t> </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en-US" altLang="zh-CN" sz="2400" i="1">
                                          <a:solidFill>
                                            <a:srgbClr val="FF0000"/>
                                          </a:solidFill>
                                          <a:latin typeface="Cambria Math" panose="02040503050406030204" pitchFamily="18" charset="0"/>
                                        </a:rPr>
                                        <m:t>𝑥</m:t>
                                      </m:r>
                                    </m:sub>
                                  </m:sSub>
                                </m:e>
                                <m:e>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zh-CN" altLang="en-US" sz="2400" i="1">
                                          <a:solidFill>
                                            <a:srgbClr val="0000FF"/>
                                          </a:solidFill>
                                          <a:latin typeface="Cambria Math" panose="02040503050406030204" pitchFamily="18" charset="0"/>
                                        </a:rPr>
                                        <m:t>𝑣</m:t>
                                      </m:r>
                                    </m:sub>
                                  </m:sSub>
                                </m:e>
                              </m:mr>
                              <m:mr>
                                <m:e>
                                  <m:r>
                                    <m:rPr>
                                      <m:nor/>
                                    </m:rPr>
                                    <a:rPr lang="zh-CN" altLang="en-US" sz="2400" i="1">
                                      <a:solidFill>
                                        <a:srgbClr val="0000FF"/>
                                      </a:solidFill>
                                      <a:latin typeface="Cambria Math" panose="02040503050406030204" pitchFamily="18" charset="0"/>
                                    </a:rPr>
                                    <m:t> </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𝐺</m:t>
                                      </m:r>
                                    </m:e>
                                    <m:sub>
                                      <m:r>
                                        <a:rPr lang="en-US" altLang="zh-CN" sz="2400" i="1">
                                          <a:solidFill>
                                            <a:srgbClr val="FF0000"/>
                                          </a:solidFill>
                                          <a:latin typeface="Cambria Math" panose="02040503050406030204" pitchFamily="18" charset="0"/>
                                        </a:rPr>
                                        <m:t>𝑥</m:t>
                                      </m:r>
                                    </m:sub>
                                  </m:sSub>
                                </m:e>
                                <m:e>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𝐺</m:t>
                                      </m:r>
                                    </m:e>
                                    <m:sub>
                                      <m:r>
                                        <a:rPr lang="zh-CN" altLang="en-US" sz="2400" i="1">
                                          <a:solidFill>
                                            <a:srgbClr val="0000FF"/>
                                          </a:solidFill>
                                          <a:latin typeface="Cambria Math" panose="02040503050406030204" pitchFamily="18" charset="0"/>
                                        </a:rPr>
                                        <m:t>𝑣</m:t>
                                      </m:r>
                                    </m:sub>
                                  </m:sSub>
                                </m:e>
                              </m:mr>
                            </m:m>
                          </m:e>
                        </m:d>
                      </m:num>
                      <m:den>
                        <m:d>
                          <m:dPr>
                            <m:begChr m:val="|"/>
                            <m:endChr m:val="|"/>
                            <m:ctrlPr>
                              <a:rPr lang="en-US" altLang="zh-CN" sz="2400" i="1">
                                <a:solidFill>
                                  <a:srgbClr val="0000FF"/>
                                </a:solidFill>
                                <a:latin typeface="Cambria Math" panose="02040503050406030204" pitchFamily="18" charset="0"/>
                              </a:rPr>
                            </m:ctrlPr>
                          </m:dPr>
                          <m:e>
                            <m:m>
                              <m:mPr>
                                <m:mcs>
                                  <m:mc>
                                    <m:mcPr>
                                      <m:count m:val="2"/>
                                      <m:mcJc m:val="center"/>
                                    </m:mcPr>
                                  </m:mc>
                                </m:mcs>
                                <m:ctrlPr>
                                  <a:rPr lang="zh-CN" altLang="en-US" sz="2400" i="1">
                                    <a:solidFill>
                                      <a:srgbClr val="0000FF"/>
                                    </a:solidFill>
                                    <a:latin typeface="Cambria Math" panose="02040503050406030204" pitchFamily="18" charset="0"/>
                                  </a:rPr>
                                </m:ctrlPr>
                              </m:mPr>
                              <m:mr>
                                <m:e>
                                  <m:r>
                                    <m:rPr>
                                      <m:nor/>
                                    </m:rPr>
                                    <a:rPr lang="zh-CN" altLang="en-US" sz="2400" i="1">
                                      <a:solidFill>
                                        <a:srgbClr val="0000FF"/>
                                      </a:solidFill>
                                      <a:latin typeface="Cambria Math" panose="02040503050406030204" pitchFamily="18" charset="0"/>
                                    </a:rPr>
                                    <m:t> </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zh-CN" altLang="en-US" sz="2400" i="1">
                                          <a:solidFill>
                                            <a:srgbClr val="0000FF"/>
                                          </a:solidFill>
                                          <a:latin typeface="Cambria Math" panose="02040503050406030204" pitchFamily="18" charset="0"/>
                                        </a:rPr>
                                        <m:t>𝑢</m:t>
                                      </m:r>
                                    </m:sub>
                                  </m:sSub>
                                </m:e>
                                <m:e>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zh-CN" altLang="en-US" sz="2400" i="1">
                                          <a:solidFill>
                                            <a:srgbClr val="0000FF"/>
                                          </a:solidFill>
                                          <a:latin typeface="Cambria Math" panose="02040503050406030204" pitchFamily="18" charset="0"/>
                                        </a:rPr>
                                        <m:t>𝑣</m:t>
                                      </m:r>
                                    </m:sub>
                                  </m:sSub>
                                </m:e>
                              </m:mr>
                              <m:mr>
                                <m:e>
                                  <m:r>
                                    <m:rPr>
                                      <m:nor/>
                                    </m:rPr>
                                    <a:rPr lang="zh-CN" altLang="en-US" sz="2400" i="1">
                                      <a:solidFill>
                                        <a:srgbClr val="0000FF"/>
                                      </a:solidFill>
                                      <a:latin typeface="Cambria Math" panose="02040503050406030204" pitchFamily="18" charset="0"/>
                                    </a:rPr>
                                    <m:t> </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𝐺</m:t>
                                      </m:r>
                                    </m:e>
                                    <m:sub>
                                      <m:r>
                                        <a:rPr lang="zh-CN" altLang="en-US" sz="2400" i="1">
                                          <a:solidFill>
                                            <a:srgbClr val="0000FF"/>
                                          </a:solidFill>
                                          <a:latin typeface="Cambria Math" panose="02040503050406030204" pitchFamily="18" charset="0"/>
                                        </a:rPr>
                                        <m:t>𝑢</m:t>
                                      </m:r>
                                    </m:sub>
                                  </m:sSub>
                                </m:e>
                                <m:e>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𝐺</m:t>
                                      </m:r>
                                    </m:e>
                                    <m:sub>
                                      <m:r>
                                        <a:rPr lang="zh-CN" altLang="en-US" sz="2400" i="1">
                                          <a:solidFill>
                                            <a:srgbClr val="0000FF"/>
                                          </a:solidFill>
                                          <a:latin typeface="Cambria Math" panose="02040503050406030204" pitchFamily="18" charset="0"/>
                                        </a:rPr>
                                        <m:t>𝑣</m:t>
                                      </m:r>
                                    </m:sub>
                                  </m:sSub>
                                </m:e>
                              </m:mr>
                            </m:m>
                          </m:e>
                        </m:d>
                      </m:den>
                    </m:f>
                  </m:oMath>
                </a14:m>
                <a:r>
                  <a:rPr lang="zh-CN" altLang="en-US" sz="2400" dirty="0" smtClean="0"/>
                  <a:t> </a:t>
                </a:r>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1718901" y="2816527"/>
                <a:ext cx="3740383" cy="186121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6611340" y="2816526"/>
                <a:ext cx="3832331" cy="1861215"/>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𝑣</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b="0" i="1" smtClean="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d>
                          <m:dPr>
                            <m:begChr m:val="|"/>
                            <m:endChr m:val="|"/>
                            <m:ctrlPr>
                              <a:rPr lang="en-US" altLang="zh-CN" sz="2400" i="1">
                                <a:solidFill>
                                  <a:srgbClr val="0000FF"/>
                                </a:solidFill>
                                <a:latin typeface="Cambria Math" panose="02040503050406030204" pitchFamily="18" charset="0"/>
                              </a:rPr>
                            </m:ctrlPr>
                          </m:dPr>
                          <m:e>
                            <m:m>
                              <m:mPr>
                                <m:mcs>
                                  <m:mc>
                                    <m:mcPr>
                                      <m:count m:val="2"/>
                                      <m:mcJc m:val="center"/>
                                    </m:mcPr>
                                  </m:mc>
                                </m:mcs>
                                <m:ctrlPr>
                                  <a:rPr lang="zh-CN" altLang="en-US" sz="2400" i="1">
                                    <a:solidFill>
                                      <a:srgbClr val="0000FF"/>
                                    </a:solidFill>
                                    <a:latin typeface="Cambria Math" panose="02040503050406030204" pitchFamily="18" charset="0"/>
                                  </a:rPr>
                                </m:ctrlPr>
                              </m:mPr>
                              <m:mr>
                                <m:e>
                                  <m:r>
                                    <m:rPr>
                                      <m:nor/>
                                    </m:rPr>
                                    <a:rPr lang="zh-CN" altLang="en-US" sz="2400" i="1">
                                      <a:solidFill>
                                        <a:srgbClr val="0000FF"/>
                                      </a:solidFill>
                                      <a:latin typeface="Cambria Math" panose="02040503050406030204" pitchFamily="18" charset="0"/>
                                    </a:rPr>
                                    <m:t> </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𝑢</m:t>
                                      </m:r>
                                    </m:den>
                                  </m:f>
                                </m:e>
                                <m:e>
                                  <m:r>
                                    <a:rPr lang="en-US" altLang="zh-CN" sz="2400" b="0" i="1" smtClean="0">
                                      <a:solidFill>
                                        <a:srgbClr val="FF0000"/>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𝑥</m:t>
                                      </m:r>
                                    </m:den>
                                  </m:f>
                                </m:e>
                              </m:mr>
                              <m:mr>
                                <m:e>
                                  <m:r>
                                    <m:rPr>
                                      <m:nor/>
                                    </m:rPr>
                                    <a:rPr lang="zh-CN" altLang="en-US" sz="2400" i="1">
                                      <a:solidFill>
                                        <a:srgbClr val="0000FF"/>
                                      </a:solidFill>
                                      <a:latin typeface="Cambria Math" panose="02040503050406030204" pitchFamily="18" charset="0"/>
                                    </a:rPr>
                                    <m:t> </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𝐺</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𝑢</m:t>
                                      </m:r>
                                    </m:den>
                                  </m:f>
                                </m:e>
                                <m:e>
                                  <m:r>
                                    <a:rPr lang="en-US" altLang="zh-CN" sz="2400" b="0" i="1" smtClean="0">
                                      <a:solidFill>
                                        <a:srgbClr val="FF0000"/>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𝐺</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𝑥</m:t>
                                      </m:r>
                                    </m:den>
                                  </m:f>
                                </m:e>
                              </m:mr>
                            </m:m>
                          </m:e>
                        </m:d>
                      </m:num>
                      <m:den>
                        <m:d>
                          <m:dPr>
                            <m:begChr m:val="|"/>
                            <m:endChr m:val="|"/>
                            <m:ctrlPr>
                              <a:rPr lang="en-US" altLang="zh-CN" sz="2400" i="1">
                                <a:solidFill>
                                  <a:srgbClr val="0000FF"/>
                                </a:solidFill>
                                <a:latin typeface="Cambria Math" panose="02040503050406030204" pitchFamily="18" charset="0"/>
                              </a:rPr>
                            </m:ctrlPr>
                          </m:dPr>
                          <m:e>
                            <m:m>
                              <m:mPr>
                                <m:mcs>
                                  <m:mc>
                                    <m:mcPr>
                                      <m:count m:val="2"/>
                                      <m:mcJc m:val="center"/>
                                    </m:mcPr>
                                  </m:mc>
                                </m:mcs>
                                <m:ctrlPr>
                                  <a:rPr lang="zh-CN" altLang="en-US" sz="2400" i="1">
                                    <a:solidFill>
                                      <a:srgbClr val="0000FF"/>
                                    </a:solidFill>
                                    <a:latin typeface="Cambria Math" panose="02040503050406030204" pitchFamily="18" charset="0"/>
                                  </a:rPr>
                                </m:ctrlPr>
                              </m:mPr>
                              <m:mr>
                                <m:e>
                                  <m:r>
                                    <m:rPr>
                                      <m:nor/>
                                    </m:rPr>
                                    <a:rPr lang="zh-CN" altLang="en-US" sz="2400" i="1">
                                      <a:solidFill>
                                        <a:srgbClr val="0000FF"/>
                                      </a:solidFill>
                                      <a:latin typeface="Cambria Math" panose="02040503050406030204" pitchFamily="18" charset="0"/>
                                    </a:rPr>
                                    <m:t> </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𝑢</m:t>
                                      </m:r>
                                    </m:den>
                                  </m:f>
                                </m:e>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𝑣</m:t>
                                      </m:r>
                                    </m:den>
                                  </m:f>
                                </m:e>
                              </m:mr>
                              <m:mr>
                                <m:e>
                                  <m:r>
                                    <m:rPr>
                                      <m:nor/>
                                    </m:rPr>
                                    <a:rPr lang="zh-CN" altLang="en-US" sz="2400" i="1">
                                      <a:solidFill>
                                        <a:srgbClr val="0000FF"/>
                                      </a:solidFill>
                                      <a:latin typeface="Cambria Math" panose="02040503050406030204" pitchFamily="18" charset="0"/>
                                    </a:rPr>
                                    <m:t> </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𝐺</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𝑢</m:t>
                                      </m:r>
                                    </m:den>
                                  </m:f>
                                </m:e>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𝐺</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𝑣</m:t>
                                      </m:r>
                                    </m:den>
                                  </m:f>
                                </m:e>
                              </m:mr>
                            </m:m>
                          </m:e>
                        </m:d>
                      </m:den>
                    </m:f>
                    <m:r>
                      <a:rPr lang="en-US" altLang="zh-CN" sz="2400" b="0" i="1" smtClean="0">
                        <a:solidFill>
                          <a:srgbClr val="0000FF"/>
                        </a:solidFill>
                        <a:latin typeface="Cambria Math" panose="02040503050406030204" pitchFamily="18" charset="0"/>
                      </a:rPr>
                      <m:t>=</m:t>
                    </m:r>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d>
                          <m:dPr>
                            <m:begChr m:val="|"/>
                            <m:endChr m:val="|"/>
                            <m:ctrlPr>
                              <a:rPr lang="en-US" altLang="zh-CN" sz="2400" i="1">
                                <a:solidFill>
                                  <a:srgbClr val="0000FF"/>
                                </a:solidFill>
                                <a:latin typeface="Cambria Math" panose="02040503050406030204" pitchFamily="18" charset="0"/>
                              </a:rPr>
                            </m:ctrlPr>
                          </m:dPr>
                          <m:e>
                            <m:m>
                              <m:mPr>
                                <m:mcs>
                                  <m:mc>
                                    <m:mcPr>
                                      <m:count m:val="2"/>
                                      <m:mcJc m:val="center"/>
                                    </m:mcPr>
                                  </m:mc>
                                </m:mcs>
                                <m:ctrlPr>
                                  <a:rPr lang="zh-CN" altLang="en-US" sz="2400" i="1" smtClean="0">
                                    <a:solidFill>
                                      <a:srgbClr val="0000FF"/>
                                    </a:solidFill>
                                    <a:latin typeface="Cambria Math" panose="02040503050406030204" pitchFamily="18" charset="0"/>
                                  </a:rPr>
                                </m:ctrlPr>
                              </m:mPr>
                              <m:mr>
                                <m:e>
                                  <m:r>
                                    <m:rPr>
                                      <m:nor/>
                                    </m:rPr>
                                    <a:rPr lang="zh-CN" altLang="en-US" sz="2400" i="1">
                                      <a:solidFill>
                                        <a:srgbClr val="0000FF"/>
                                      </a:solidFill>
                                      <a:latin typeface="Cambria Math" panose="02040503050406030204" pitchFamily="18" charset="0"/>
                                    </a:rPr>
                                    <m:t> </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en-US" altLang="zh-CN" sz="2400" b="0" i="1" smtClean="0">
                                          <a:solidFill>
                                            <a:srgbClr val="0000FF"/>
                                          </a:solidFill>
                                          <a:latin typeface="Cambria Math" panose="02040503050406030204" pitchFamily="18" charset="0"/>
                                        </a:rPr>
                                        <m:t>𝑢</m:t>
                                      </m:r>
                                    </m:sub>
                                  </m:sSub>
                                </m:e>
                                <m:e>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en-US" altLang="zh-CN" sz="2400" b="0" i="1" smtClean="0">
                                          <a:solidFill>
                                            <a:srgbClr val="FF0000"/>
                                          </a:solidFill>
                                          <a:latin typeface="Cambria Math" panose="02040503050406030204" pitchFamily="18" charset="0"/>
                                        </a:rPr>
                                        <m:t>𝑥</m:t>
                                      </m:r>
                                    </m:sub>
                                  </m:sSub>
                                </m:e>
                              </m:mr>
                              <m:mr>
                                <m:e>
                                  <m:r>
                                    <m:rPr>
                                      <m:nor/>
                                    </m:rPr>
                                    <a:rPr lang="zh-CN" altLang="en-US" sz="2400" i="1">
                                      <a:solidFill>
                                        <a:srgbClr val="0000FF"/>
                                      </a:solidFill>
                                      <a:latin typeface="Cambria Math" panose="02040503050406030204" pitchFamily="18" charset="0"/>
                                    </a:rPr>
                                    <m:t> </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𝐺</m:t>
                                      </m:r>
                                    </m:e>
                                    <m:sub>
                                      <m:r>
                                        <a:rPr lang="en-US" altLang="zh-CN" sz="2400" b="0" i="1" smtClean="0">
                                          <a:solidFill>
                                            <a:srgbClr val="0000FF"/>
                                          </a:solidFill>
                                          <a:latin typeface="Cambria Math" panose="02040503050406030204" pitchFamily="18" charset="0"/>
                                        </a:rPr>
                                        <m:t>𝑢</m:t>
                                      </m:r>
                                    </m:sub>
                                  </m:sSub>
                                </m:e>
                                <m:e>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𝐺</m:t>
                                      </m:r>
                                    </m:e>
                                    <m:sub>
                                      <m:r>
                                        <a:rPr lang="en-US" altLang="zh-CN" sz="2400" b="0" i="1" smtClean="0">
                                          <a:solidFill>
                                            <a:srgbClr val="FF0000"/>
                                          </a:solidFill>
                                          <a:latin typeface="Cambria Math" panose="02040503050406030204" pitchFamily="18" charset="0"/>
                                        </a:rPr>
                                        <m:t>𝑥</m:t>
                                      </m:r>
                                    </m:sub>
                                  </m:sSub>
                                </m:e>
                              </m:mr>
                            </m:m>
                          </m:e>
                        </m:d>
                      </m:num>
                      <m:den>
                        <m:d>
                          <m:dPr>
                            <m:begChr m:val="|"/>
                            <m:endChr m:val="|"/>
                            <m:ctrlPr>
                              <a:rPr lang="en-US" altLang="zh-CN" sz="2400" i="1">
                                <a:solidFill>
                                  <a:srgbClr val="0000FF"/>
                                </a:solidFill>
                                <a:latin typeface="Cambria Math" panose="02040503050406030204" pitchFamily="18" charset="0"/>
                              </a:rPr>
                            </m:ctrlPr>
                          </m:dPr>
                          <m:e>
                            <m:m>
                              <m:mPr>
                                <m:mcs>
                                  <m:mc>
                                    <m:mcPr>
                                      <m:count m:val="2"/>
                                      <m:mcJc m:val="center"/>
                                    </m:mcPr>
                                  </m:mc>
                                </m:mcs>
                                <m:ctrlPr>
                                  <a:rPr lang="zh-CN" altLang="en-US" sz="2400" i="1">
                                    <a:solidFill>
                                      <a:srgbClr val="0000FF"/>
                                    </a:solidFill>
                                    <a:latin typeface="Cambria Math" panose="02040503050406030204" pitchFamily="18" charset="0"/>
                                  </a:rPr>
                                </m:ctrlPr>
                              </m:mPr>
                              <m:mr>
                                <m:e>
                                  <m:r>
                                    <m:rPr>
                                      <m:nor/>
                                    </m:rPr>
                                    <a:rPr lang="zh-CN" altLang="en-US" sz="2400" i="1">
                                      <a:solidFill>
                                        <a:srgbClr val="0000FF"/>
                                      </a:solidFill>
                                      <a:latin typeface="Cambria Math" panose="02040503050406030204" pitchFamily="18" charset="0"/>
                                    </a:rPr>
                                    <m:t> </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zh-CN" altLang="en-US" sz="2400" i="1">
                                          <a:solidFill>
                                            <a:srgbClr val="0000FF"/>
                                          </a:solidFill>
                                          <a:latin typeface="Cambria Math" panose="02040503050406030204" pitchFamily="18" charset="0"/>
                                        </a:rPr>
                                        <m:t>𝑢</m:t>
                                      </m:r>
                                    </m:sub>
                                  </m:sSub>
                                </m:e>
                                <m:e>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zh-CN" altLang="en-US" sz="2400" i="1">
                                          <a:solidFill>
                                            <a:srgbClr val="0000FF"/>
                                          </a:solidFill>
                                          <a:latin typeface="Cambria Math" panose="02040503050406030204" pitchFamily="18" charset="0"/>
                                        </a:rPr>
                                        <m:t>𝑣</m:t>
                                      </m:r>
                                    </m:sub>
                                  </m:sSub>
                                </m:e>
                              </m:mr>
                              <m:mr>
                                <m:e>
                                  <m:r>
                                    <m:rPr>
                                      <m:nor/>
                                    </m:rPr>
                                    <a:rPr lang="zh-CN" altLang="en-US" sz="2400" i="1">
                                      <a:solidFill>
                                        <a:srgbClr val="0000FF"/>
                                      </a:solidFill>
                                      <a:latin typeface="Cambria Math" panose="02040503050406030204" pitchFamily="18" charset="0"/>
                                    </a:rPr>
                                    <m:t> </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𝐺</m:t>
                                      </m:r>
                                    </m:e>
                                    <m:sub>
                                      <m:r>
                                        <a:rPr lang="zh-CN" altLang="en-US" sz="2400" i="1">
                                          <a:solidFill>
                                            <a:srgbClr val="0000FF"/>
                                          </a:solidFill>
                                          <a:latin typeface="Cambria Math" panose="02040503050406030204" pitchFamily="18" charset="0"/>
                                        </a:rPr>
                                        <m:t>𝑢</m:t>
                                      </m:r>
                                    </m:sub>
                                  </m:sSub>
                                </m:e>
                                <m:e>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𝐺</m:t>
                                      </m:r>
                                    </m:e>
                                    <m:sub>
                                      <m:r>
                                        <a:rPr lang="zh-CN" altLang="en-US" sz="2400" i="1">
                                          <a:solidFill>
                                            <a:srgbClr val="0000FF"/>
                                          </a:solidFill>
                                          <a:latin typeface="Cambria Math" panose="02040503050406030204" pitchFamily="18" charset="0"/>
                                        </a:rPr>
                                        <m:t>𝑣</m:t>
                                      </m:r>
                                    </m:sub>
                                  </m:sSub>
                                </m:e>
                              </m:mr>
                            </m:m>
                          </m:e>
                        </m:d>
                      </m:den>
                    </m:f>
                  </m:oMath>
                </a14:m>
                <a:r>
                  <a:rPr lang="zh-CN" altLang="en-US" sz="2400" dirty="0" smtClean="0"/>
                  <a:t> </a:t>
                </a:r>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6611340" y="2816526"/>
                <a:ext cx="3832331" cy="1861215"/>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372065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p:sp>
        <p:nvSpPr>
          <p:cNvPr id="3" name="矩形 2"/>
          <p:cNvSpPr/>
          <p:nvPr/>
        </p:nvSpPr>
        <p:spPr>
          <a:xfrm>
            <a:off x="1217592" y="716342"/>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4</a:t>
            </a:r>
            <a:r>
              <a:rPr lang="en-US" altLang="zh-CN" sz="2400" b="1" dirty="0" smtClean="0">
                <a:solidFill>
                  <a:prstClr val="black"/>
                </a:solidFill>
                <a:ea typeface="黑体" panose="02010609060101010101" pitchFamily="49" charset="-122"/>
              </a:rPr>
              <a:t> </a:t>
            </a:r>
            <a:endParaRPr lang="zh-CN" altLang="en-US" sz="1600" dirty="0"/>
          </a:p>
        </p:txBody>
      </p:sp>
      <mc:AlternateContent xmlns:mc="http://schemas.openxmlformats.org/markup-compatibility/2006" xmlns:a14="http://schemas.microsoft.com/office/drawing/2010/main">
        <mc:Choice Requires="a14">
          <p:sp>
            <p:nvSpPr>
              <p:cNvPr id="4" name="矩形 3"/>
              <p:cNvSpPr/>
              <p:nvPr/>
            </p:nvSpPr>
            <p:spPr>
              <a:xfrm>
                <a:off x="1968118" y="489101"/>
                <a:ext cx="9230593" cy="916148"/>
              </a:xfrm>
              <a:prstGeom prst="rect">
                <a:avLst/>
              </a:prstGeom>
            </p:spPr>
            <p:txBody>
              <a:bodyPr wrap="square">
                <a:spAutoFit/>
              </a:bodyPr>
              <a:lstStyle/>
              <a:p>
                <a:r>
                  <a:rPr lang="zh-CN" altLang="en-US" sz="2400" dirty="0" smtClean="0">
                    <a:solidFill>
                      <a:prstClr val="black"/>
                    </a:solidFill>
                  </a:rPr>
                  <a:t>设函数组</a:t>
                </a:r>
                <a14:m>
                  <m:oMath xmlns:m="http://schemas.openxmlformats.org/officeDocument/2006/math">
                    <m:d>
                      <m:dPr>
                        <m:begChr m:val="{"/>
                        <m:endChr m:val=""/>
                        <m:ctrlPr>
                          <a:rPr lang="en-US" altLang="zh-CN" sz="2400" i="1">
                            <a:solidFill>
                              <a:prstClr val="black"/>
                            </a:solidFill>
                            <a:latin typeface="Cambria Math" panose="02040503050406030204" pitchFamily="18" charset="0"/>
                          </a:rPr>
                        </m:ctrlPr>
                      </m:dPr>
                      <m:e>
                        <m:eqArr>
                          <m:eqArrPr>
                            <m:ctrlPr>
                              <a:rPr lang="en-US" altLang="zh-CN" sz="2400" i="1">
                                <a:solidFill>
                                  <a:prstClr val="black"/>
                                </a:solidFill>
                                <a:latin typeface="Cambria Math" panose="02040503050406030204" pitchFamily="18" charset="0"/>
                              </a:rPr>
                            </m:ctrlPr>
                          </m:eqArrPr>
                          <m:e>
                            <m:r>
                              <a:rPr lang="en-US" altLang="zh-CN"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zh-CN" altLang="en-US" sz="2400" i="1" smtClean="0">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e>
                          <m:e>
                            <m:r>
                              <a:rPr lang="en-US" altLang="zh-CN"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e>
                        </m:eqArr>
                      </m:e>
                    </m:d>
                  </m:oMath>
                </a14:m>
                <a:r>
                  <a:rPr lang="zh-CN" altLang="en-US" sz="2400" dirty="0" smtClean="0">
                    <a:solidFill>
                      <a:prstClr val="black"/>
                    </a:solidFill>
                  </a:rPr>
                  <a:t>由方程</a:t>
                </a:r>
                <a:r>
                  <a:rPr lang="zh-CN" altLang="en-US" sz="2400" dirty="0">
                    <a:solidFill>
                      <a:prstClr val="black"/>
                    </a:solidFill>
                  </a:rPr>
                  <a:t>组</a:t>
                </a:r>
                <a14:m>
                  <m:oMath xmlns:m="http://schemas.openxmlformats.org/officeDocument/2006/math">
                    <m:d>
                      <m:dPr>
                        <m:begChr m:val="{"/>
                        <m:endChr m:val=""/>
                        <m:ctrlPr>
                          <a:rPr lang="en-US" altLang="zh-CN" sz="2400" i="1">
                            <a:solidFill>
                              <a:prstClr val="black"/>
                            </a:solidFill>
                            <a:latin typeface="Cambria Math" panose="02040503050406030204" pitchFamily="18" charset="0"/>
                          </a:rPr>
                        </m:ctrlPr>
                      </m:dPr>
                      <m:e>
                        <m:eqArr>
                          <m:eqArrPr>
                            <m:ctrlPr>
                              <a:rPr lang="en-US" altLang="zh-CN" sz="2400" i="1">
                                <a:solidFill>
                                  <a:prstClr val="black"/>
                                </a:solidFill>
                                <a:latin typeface="Cambria Math" panose="02040503050406030204" pitchFamily="18" charset="0"/>
                              </a:rPr>
                            </m:ctrlPr>
                          </m:eqArrPr>
                          <m:e>
                            <m:d>
                              <m:dPr>
                                <m:begChr m:val=""/>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e>
                            </m:d>
                          </m:e>
                          <m:e>
                            <m:r>
                              <a:rPr lang="en-US" altLang="zh-CN" sz="2400" i="1">
                                <a:solidFill>
                                  <a:prstClr val="black"/>
                                </a:solidFill>
                                <a:latin typeface="Cambria Math" panose="02040503050406030204" pitchFamily="18" charset="0"/>
                              </a:rPr>
                              <m:t>𝐹</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r>
                              <a:rPr lang="en-US" altLang="zh-CN" sz="2400" i="1">
                                <a:solidFill>
                                  <a:prstClr val="black"/>
                                </a:solidFill>
                                <a:latin typeface="Cambria Math" panose="02040503050406030204" pitchFamily="18" charset="0"/>
                              </a:rPr>
                              <m:t>=0</m:t>
                            </m:r>
                          </m:e>
                        </m:eqArr>
                      </m:e>
                    </m:d>
                  </m:oMath>
                </a14:m>
                <a:r>
                  <a:rPr lang="zh-CN" altLang="en-US" sz="2400" dirty="0" smtClean="0">
                    <a:solidFill>
                      <a:prstClr val="black"/>
                    </a:solidFill>
                  </a:rPr>
                  <a:t>所确定，求</a:t>
                </a:r>
                <a14:m>
                  <m:oMath xmlns:m="http://schemas.openxmlformats.org/officeDocument/2006/math">
                    <m:f>
                      <m:fPr>
                        <m:ctrlPr>
                          <a:rPr lang="zh-CN" altLang="en-US" sz="2400" i="1">
                            <a:solidFill>
                              <a:prstClr val="black"/>
                            </a:solidFill>
                            <a:latin typeface="Cambria Math" panose="02040503050406030204" pitchFamily="18" charset="0"/>
                          </a:rPr>
                        </m:ctrlPr>
                      </m:fPr>
                      <m:num>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𝑧</m:t>
                        </m:r>
                      </m:num>
                      <m:den>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oMath>
                </a14:m>
                <a:r>
                  <a:rPr lang="zh-CN" altLang="en-US" sz="2400" dirty="0" smtClean="0">
                    <a:solidFill>
                      <a:prstClr val="black"/>
                    </a:solidFill>
                  </a:rPr>
                  <a:t>。 </a:t>
                </a:r>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1968118" y="489101"/>
                <a:ext cx="9230593" cy="916148"/>
              </a:xfrm>
              <a:prstGeom prst="rect">
                <a:avLst/>
              </a:prstGeom>
              <a:blipFill>
                <a:blip r:embed="rId2"/>
                <a:stretch>
                  <a:fillRect l="-1057"/>
                </a:stretch>
              </a:blipFill>
            </p:spPr>
            <p:txBody>
              <a:bodyPr/>
              <a:lstStyle/>
              <a:p>
                <a:r>
                  <a:rPr lang="zh-CN" altLang="en-US">
                    <a:noFill/>
                  </a:rPr>
                  <a:t> </a:t>
                </a:r>
              </a:p>
            </p:txBody>
          </p:sp>
        </mc:Fallback>
      </mc:AlternateContent>
      <p:sp>
        <p:nvSpPr>
          <p:cNvPr id="6" name="Text Box 5"/>
          <p:cNvSpPr txBox="1">
            <a:spLocks noChangeArrowheads="1"/>
          </p:cNvSpPr>
          <p:nvPr/>
        </p:nvSpPr>
        <p:spPr bwMode="auto">
          <a:xfrm>
            <a:off x="1217592" y="1568051"/>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7" name="矩形 6"/>
              <p:cNvSpPr/>
              <p:nvPr/>
            </p:nvSpPr>
            <p:spPr>
              <a:xfrm>
                <a:off x="1968118" y="1529225"/>
                <a:ext cx="2828018"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solidFill>
                                <a:prstClr val="black"/>
                              </a:solidFill>
                              <a:latin typeface="Cambria Math" panose="02040503050406030204" pitchFamily="18" charset="0"/>
                            </a:rPr>
                          </m:ctrlPr>
                        </m:dPr>
                        <m:e>
                          <m:eqArr>
                            <m:eqArrPr>
                              <m:ctrlPr>
                                <a:rPr lang="en-US" altLang="zh-CN" sz="2400" i="1">
                                  <a:solidFill>
                                    <a:prstClr val="black"/>
                                  </a:solidFill>
                                  <a:latin typeface="Cambria Math" panose="02040503050406030204" pitchFamily="18" charset="0"/>
                                </a:rPr>
                              </m:ctrlPr>
                            </m:eqArrPr>
                            <m:e>
                              <m:r>
                                <a:rPr lang="en-US" altLang="zh-CN" sz="2400" i="1">
                                  <a:solidFill>
                                    <a:prstClr val="black"/>
                                  </a:solidFill>
                                  <a:latin typeface="Cambria Math" panose="02040503050406030204" pitchFamily="18" charset="0"/>
                                </a:rPr>
                                <m:t>𝐹</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r>
                                <a:rPr lang="en-US" altLang="zh-CN" sz="2400" i="1">
                                  <a:solidFill>
                                    <a:prstClr val="black"/>
                                  </a:solidFill>
                                  <a:latin typeface="Cambria Math" panose="02040503050406030204" pitchFamily="18" charset="0"/>
                                </a:rPr>
                                <m:t>=0</m:t>
                              </m:r>
                            </m:e>
                            <m:e>
                              <m:r>
                                <a:rPr lang="zh-CN" altLang="en-US"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zh-CN" altLang="en-US" sz="2400">
                                  <a:solidFill>
                                    <a:prstClr val="black"/>
                                  </a:solidFill>
                                  <a:latin typeface="Cambria Math" panose="02040503050406030204" pitchFamily="18" charset="0"/>
                                </a:rPr>
                                <m:t>=</m:t>
                              </m:r>
                              <m:r>
                                <a:rPr lang="en-US" altLang="zh-CN" sz="2400">
                                  <a:solidFill>
                                    <a:prstClr val="black"/>
                                  </a:solidFill>
                                  <a:latin typeface="Cambria Math" panose="02040503050406030204" pitchFamily="18" charset="0"/>
                                </a:rPr>
                                <m:t>0</m:t>
                              </m:r>
                            </m:e>
                          </m:eqArr>
                        </m:e>
                      </m:d>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1968118" y="1529225"/>
                <a:ext cx="2828018" cy="91614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968118" y="2419760"/>
                <a:ext cx="6387967" cy="1627048"/>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𝑧</m:t>
                        </m:r>
                      </m:num>
                      <m:den>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b="0" i="1" smtClean="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d>
                          <m:dPr>
                            <m:begChr m:val="|"/>
                            <m:endChr m:val="|"/>
                            <m:ctrlPr>
                              <a:rPr lang="en-US" altLang="zh-CN" sz="2400" i="1">
                                <a:solidFill>
                                  <a:srgbClr val="0000FF"/>
                                </a:solidFill>
                                <a:latin typeface="Cambria Math" panose="02040503050406030204" pitchFamily="18" charset="0"/>
                              </a:rPr>
                            </m:ctrlPr>
                          </m:dPr>
                          <m:e>
                            <m:m>
                              <m:mPr>
                                <m:mcs>
                                  <m:mc>
                                    <m:mcPr>
                                      <m:count m:val="2"/>
                                      <m:mcJc m:val="center"/>
                                    </m:mcPr>
                                  </m:mc>
                                </m:mcs>
                                <m:ctrlPr>
                                  <a:rPr lang="zh-CN" altLang="en-US" sz="2400" i="1" smtClean="0">
                                    <a:solidFill>
                                      <a:srgbClr val="0000FF"/>
                                    </a:solidFill>
                                    <a:latin typeface="Cambria Math" panose="02040503050406030204" pitchFamily="18" charset="0"/>
                                  </a:rPr>
                                </m:ctrlPr>
                              </m:mPr>
                              <m:mr>
                                <m:e>
                                  <m:r>
                                    <m:rPr>
                                      <m:nor/>
                                    </m:rPr>
                                    <a:rPr lang="zh-CN" altLang="en-US" sz="2400" i="1">
                                      <a:solidFill>
                                        <a:srgbClr val="0000FF"/>
                                      </a:solidFill>
                                      <a:latin typeface="Cambria Math" panose="02040503050406030204" pitchFamily="18" charset="0"/>
                                    </a:rPr>
                                    <m:t> </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en-US" altLang="zh-CN" sz="2400" b="0" i="1" smtClean="0">
                                          <a:solidFill>
                                            <a:srgbClr val="0000FF"/>
                                          </a:solidFill>
                                          <a:latin typeface="Cambria Math" panose="02040503050406030204" pitchFamily="18" charset="0"/>
                                        </a:rPr>
                                        <m:t>𝑦</m:t>
                                      </m:r>
                                    </m:sub>
                                  </m:sSub>
                                </m:e>
                                <m:e>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en-US" altLang="zh-CN" sz="2400" b="0" i="1" smtClean="0">
                                          <a:solidFill>
                                            <a:srgbClr val="FF0000"/>
                                          </a:solidFill>
                                          <a:latin typeface="Cambria Math" panose="02040503050406030204" pitchFamily="18" charset="0"/>
                                        </a:rPr>
                                        <m:t>𝑥</m:t>
                                      </m:r>
                                    </m:sub>
                                  </m:sSub>
                                </m:e>
                              </m:mr>
                              <m:mr>
                                <m:e>
                                  <m:r>
                                    <m:rPr>
                                      <m:nor/>
                                    </m:rPr>
                                    <a:rPr lang="zh-CN" altLang="en-US" sz="2400" i="1">
                                      <a:solidFill>
                                        <a:srgbClr val="0000FF"/>
                                      </a:solidFill>
                                      <a:latin typeface="Cambria Math" panose="02040503050406030204" pitchFamily="18" charset="0"/>
                                    </a:rPr>
                                    <m:t> </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𝐺</m:t>
                                      </m:r>
                                    </m:e>
                                    <m:sub>
                                      <m:r>
                                        <a:rPr lang="en-US" altLang="zh-CN" sz="2400" b="0" i="1" smtClean="0">
                                          <a:solidFill>
                                            <a:srgbClr val="0000FF"/>
                                          </a:solidFill>
                                          <a:latin typeface="Cambria Math" panose="02040503050406030204" pitchFamily="18" charset="0"/>
                                        </a:rPr>
                                        <m:t>𝑦</m:t>
                                      </m:r>
                                    </m:sub>
                                  </m:sSub>
                                </m:e>
                                <m:e>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𝐺</m:t>
                                      </m:r>
                                    </m:e>
                                    <m:sub>
                                      <m:r>
                                        <a:rPr lang="en-US" altLang="zh-CN" sz="2400" b="0" i="1" smtClean="0">
                                          <a:solidFill>
                                            <a:srgbClr val="FF0000"/>
                                          </a:solidFill>
                                          <a:latin typeface="Cambria Math" panose="02040503050406030204" pitchFamily="18" charset="0"/>
                                        </a:rPr>
                                        <m:t>𝑥</m:t>
                                      </m:r>
                                    </m:sub>
                                  </m:sSub>
                                </m:e>
                              </m:mr>
                            </m:m>
                          </m:e>
                        </m:d>
                      </m:num>
                      <m:den>
                        <m:d>
                          <m:dPr>
                            <m:begChr m:val="|"/>
                            <m:endChr m:val="|"/>
                            <m:ctrlPr>
                              <a:rPr lang="en-US" altLang="zh-CN" sz="2400" i="1">
                                <a:solidFill>
                                  <a:srgbClr val="0000FF"/>
                                </a:solidFill>
                                <a:latin typeface="Cambria Math" panose="02040503050406030204" pitchFamily="18" charset="0"/>
                              </a:rPr>
                            </m:ctrlPr>
                          </m:dPr>
                          <m:e>
                            <m:m>
                              <m:mPr>
                                <m:mcs>
                                  <m:mc>
                                    <m:mcPr>
                                      <m:count m:val="2"/>
                                      <m:mcJc m:val="center"/>
                                    </m:mcPr>
                                  </m:mc>
                                </m:mcs>
                                <m:ctrlPr>
                                  <a:rPr lang="zh-CN" altLang="en-US" sz="2400" i="1">
                                    <a:solidFill>
                                      <a:srgbClr val="0000FF"/>
                                    </a:solidFill>
                                    <a:latin typeface="Cambria Math" panose="02040503050406030204" pitchFamily="18" charset="0"/>
                                  </a:rPr>
                                </m:ctrlPr>
                              </m:mPr>
                              <m:mr>
                                <m:e>
                                  <m:r>
                                    <m:rPr>
                                      <m:nor/>
                                    </m:rPr>
                                    <a:rPr lang="zh-CN" altLang="en-US" sz="2400" i="1">
                                      <a:solidFill>
                                        <a:srgbClr val="0000FF"/>
                                      </a:solidFill>
                                      <a:latin typeface="Cambria Math" panose="02040503050406030204" pitchFamily="18" charset="0"/>
                                    </a:rPr>
                                    <m:t> </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en-US" altLang="zh-CN" sz="2400" b="0" i="1" smtClean="0">
                                          <a:solidFill>
                                            <a:srgbClr val="0000FF"/>
                                          </a:solidFill>
                                          <a:latin typeface="Cambria Math" panose="02040503050406030204" pitchFamily="18" charset="0"/>
                                        </a:rPr>
                                        <m:t>𝑦</m:t>
                                      </m:r>
                                    </m:sub>
                                  </m:sSub>
                                </m:e>
                                <m:e>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𝐹</m:t>
                                      </m:r>
                                    </m:e>
                                    <m:sub>
                                      <m:r>
                                        <a:rPr lang="en-US" altLang="zh-CN" sz="2400" b="0" i="1" smtClean="0">
                                          <a:solidFill>
                                            <a:srgbClr val="0000FF"/>
                                          </a:solidFill>
                                          <a:latin typeface="Cambria Math" panose="02040503050406030204" pitchFamily="18" charset="0"/>
                                        </a:rPr>
                                        <m:t>𝑧</m:t>
                                      </m:r>
                                    </m:sub>
                                  </m:sSub>
                                </m:e>
                              </m:mr>
                              <m:mr>
                                <m:e>
                                  <m:r>
                                    <m:rPr>
                                      <m:nor/>
                                    </m:rPr>
                                    <a:rPr lang="zh-CN" altLang="en-US" sz="2400" i="1">
                                      <a:solidFill>
                                        <a:srgbClr val="0000FF"/>
                                      </a:solidFill>
                                      <a:latin typeface="Cambria Math" panose="02040503050406030204" pitchFamily="18" charset="0"/>
                                    </a:rPr>
                                    <m:t> </m:t>
                                  </m:r>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𝐺</m:t>
                                      </m:r>
                                    </m:e>
                                    <m:sub>
                                      <m:r>
                                        <a:rPr lang="en-US" altLang="zh-CN" sz="2400" b="0" i="1" smtClean="0">
                                          <a:solidFill>
                                            <a:srgbClr val="0000FF"/>
                                          </a:solidFill>
                                          <a:latin typeface="Cambria Math" panose="02040503050406030204" pitchFamily="18" charset="0"/>
                                        </a:rPr>
                                        <m:t>𝑦</m:t>
                                      </m:r>
                                    </m:sub>
                                  </m:sSub>
                                </m:e>
                                <m:e>
                                  <m:sSub>
                                    <m:sSubPr>
                                      <m:ctrlPr>
                                        <a:rPr lang="zh-CN" altLang="en-US" sz="2400" i="1">
                                          <a:solidFill>
                                            <a:srgbClr val="0000FF"/>
                                          </a:solidFill>
                                          <a:latin typeface="Cambria Math" panose="02040503050406030204" pitchFamily="18" charset="0"/>
                                        </a:rPr>
                                      </m:ctrlPr>
                                    </m:sSubPr>
                                    <m:e>
                                      <m:r>
                                        <a:rPr lang="zh-CN" altLang="en-US" sz="2400" i="1">
                                          <a:solidFill>
                                            <a:srgbClr val="0000FF"/>
                                          </a:solidFill>
                                          <a:latin typeface="Cambria Math" panose="02040503050406030204" pitchFamily="18" charset="0"/>
                                        </a:rPr>
                                        <m:t>𝐺</m:t>
                                      </m:r>
                                    </m:e>
                                    <m:sub>
                                      <m:r>
                                        <a:rPr lang="en-US" altLang="zh-CN" sz="2400" b="0" i="1" smtClean="0">
                                          <a:solidFill>
                                            <a:srgbClr val="0000FF"/>
                                          </a:solidFill>
                                          <a:latin typeface="Cambria Math" panose="02040503050406030204" pitchFamily="18" charset="0"/>
                                        </a:rPr>
                                        <m:t>𝑧</m:t>
                                      </m:r>
                                    </m:sub>
                                  </m:sSub>
                                </m:e>
                              </m:mr>
                            </m:m>
                          </m:e>
                        </m:d>
                      </m:den>
                    </m:f>
                    <m:r>
                      <a:rPr lang="en-US" altLang="zh-CN" sz="2400" b="0" i="1" smtClean="0">
                        <a:solidFill>
                          <a:srgbClr val="0000FF"/>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m:t>
                    </m:r>
                    <m:f>
                      <m:fPr>
                        <m:ctrlPr>
                          <a:rPr lang="en-US" altLang="zh-CN" sz="2400" i="1">
                            <a:solidFill>
                              <a:schemeClr val="tx1"/>
                            </a:solidFill>
                            <a:latin typeface="Cambria Math" panose="02040503050406030204" pitchFamily="18" charset="0"/>
                          </a:rPr>
                        </m:ctrlPr>
                      </m:fPr>
                      <m:num>
                        <m:d>
                          <m:dPr>
                            <m:begChr m:val="|"/>
                            <m:endChr m:val="|"/>
                            <m:ctrlPr>
                              <a:rPr lang="en-US" altLang="zh-CN" sz="2400" i="1">
                                <a:solidFill>
                                  <a:schemeClr val="tx1"/>
                                </a:solidFill>
                                <a:latin typeface="Cambria Math" panose="02040503050406030204" pitchFamily="18" charset="0"/>
                              </a:rPr>
                            </m:ctrlPr>
                          </m:dPr>
                          <m:e>
                            <m:m>
                              <m:mPr>
                                <m:mcs>
                                  <m:mc>
                                    <m:mcPr>
                                      <m:count m:val="2"/>
                                      <m:mcJc m:val="center"/>
                                    </m:mcPr>
                                  </m:mc>
                                </m:mcs>
                                <m:ctrlPr>
                                  <a:rPr lang="zh-CN" altLang="en-US" sz="2400" i="1">
                                    <a:solidFill>
                                      <a:schemeClr val="tx1"/>
                                    </a:solidFill>
                                    <a:latin typeface="Cambria Math" panose="02040503050406030204" pitchFamily="18" charset="0"/>
                                  </a:rPr>
                                </m:ctrlPr>
                              </m:mPr>
                              <m:mr>
                                <m:e>
                                  <m:r>
                                    <m:rPr>
                                      <m:nor/>
                                    </m:rPr>
                                    <a:rPr lang="zh-CN" altLang="en-US" sz="2400" i="1">
                                      <a:solidFill>
                                        <a:schemeClr val="tx1"/>
                                      </a:solidFill>
                                      <a:latin typeface="Cambria Math" panose="02040503050406030204" pitchFamily="18" charset="0"/>
                                    </a:rPr>
                                    <m:t> </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𝐹</m:t>
                                      </m:r>
                                    </m:e>
                                    <m:sub>
                                      <m:r>
                                        <a:rPr lang="en-US" altLang="zh-CN" sz="2400" i="1">
                                          <a:solidFill>
                                            <a:schemeClr val="tx1"/>
                                          </a:solidFill>
                                          <a:latin typeface="Cambria Math" panose="02040503050406030204" pitchFamily="18" charset="0"/>
                                        </a:rPr>
                                        <m:t>𝑦</m:t>
                                      </m:r>
                                    </m:sub>
                                  </m:sSub>
                                </m:e>
                                <m:e>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𝐹</m:t>
                                      </m:r>
                                    </m:e>
                                    <m:sub>
                                      <m:r>
                                        <a:rPr lang="en-US" altLang="zh-CN" sz="2400" i="1">
                                          <a:solidFill>
                                            <a:schemeClr val="tx1"/>
                                          </a:solidFill>
                                          <a:latin typeface="Cambria Math" panose="02040503050406030204" pitchFamily="18" charset="0"/>
                                        </a:rPr>
                                        <m:t>𝑥</m:t>
                                      </m:r>
                                    </m:sub>
                                  </m:sSub>
                                </m:e>
                              </m:mr>
                              <m:mr>
                                <m:e>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𝑥</m:t>
                                  </m:r>
                                  <m:f>
                                    <m:fPr>
                                      <m:ctrlPr>
                                        <a:rPr lang="zh-CN" altLang="en-US" sz="2400" i="1">
                                          <a:solidFill>
                                            <a:schemeClr val="tx1"/>
                                          </a:solidFill>
                                          <a:latin typeface="Cambria Math" panose="02040503050406030204" pitchFamily="18" charset="0"/>
                                        </a:rPr>
                                      </m:ctrlPr>
                                    </m:fPr>
                                    <m:num>
                                      <m:r>
                                        <m:rPr>
                                          <m:sty m:val="p"/>
                                        </m:rPr>
                                        <a:rPr lang="zh-CN" altLang="en-US" sz="2400">
                                          <a:solidFill>
                                            <a:schemeClr val="tx1"/>
                                          </a:solidFill>
                                          <a:latin typeface="Cambria Math" panose="02040503050406030204" pitchFamily="18" charset="0"/>
                                        </a:rPr>
                                        <m:t>d</m:t>
                                      </m:r>
                                      <m:r>
                                        <a:rPr lang="zh-CN" altLang="en-US" sz="2400" i="1">
                                          <a:solidFill>
                                            <a:schemeClr val="tx1"/>
                                          </a:solidFill>
                                          <a:latin typeface="Cambria Math" panose="02040503050406030204" pitchFamily="18" charset="0"/>
                                        </a:rPr>
                                        <m:t>𝑓</m:t>
                                      </m:r>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𝑥</m:t>
                                      </m:r>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𝑦</m:t>
                                      </m:r>
                                      <m:r>
                                        <a:rPr lang="en-US" altLang="zh-CN" sz="2400" i="1">
                                          <a:solidFill>
                                            <a:schemeClr val="tx1"/>
                                          </a:solidFill>
                                          <a:latin typeface="Cambria Math" panose="02040503050406030204" pitchFamily="18" charset="0"/>
                                        </a:rPr>
                                        <m:t>)</m:t>
                                      </m:r>
                                    </m:num>
                                    <m:den>
                                      <m:r>
                                        <m:rPr>
                                          <m:sty m:val="p"/>
                                        </m:rPr>
                                        <a:rPr lang="zh-CN" altLang="en-US" sz="2400">
                                          <a:solidFill>
                                            <a:schemeClr val="tx1"/>
                                          </a:solidFill>
                                          <a:latin typeface="Cambria Math" panose="02040503050406030204" pitchFamily="18" charset="0"/>
                                        </a:rPr>
                                        <m:t>d</m:t>
                                      </m:r>
                                      <m:r>
                                        <m:rPr>
                                          <m:nor/>
                                        </m:rPr>
                                        <a:rPr lang="zh-CN" altLang="en-US" sz="2400" i="1">
                                          <a:solidFill>
                                            <a:schemeClr val="tx1"/>
                                          </a:solidFill>
                                          <a:latin typeface="Cambria Math" panose="02040503050406030204" pitchFamily="18" charset="0"/>
                                        </a:rPr>
                                        <m:t> </m:t>
                                      </m:r>
                                      <m:d>
                                        <m:dPr>
                                          <m:ctrlPr>
                                            <a:rPr lang="en-US"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𝑥</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𝑦</m:t>
                                          </m:r>
                                        </m:e>
                                      </m:d>
                                    </m:den>
                                  </m:f>
                                </m:e>
                                <m:e>
                                  <m:r>
                                    <a:rPr lang="en-US" altLang="zh-CN" sz="2400" b="0" i="1" smtClean="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𝑓</m:t>
                                  </m:r>
                                  <m:d>
                                    <m:dPr>
                                      <m:ctrlPr>
                                        <a:rPr lang="zh-CN" altLang="en-US" sz="2400" i="1">
                                          <a:solidFill>
                                            <a:schemeClr val="tx1"/>
                                          </a:solidFill>
                                          <a:latin typeface="Cambria Math" panose="02040503050406030204" pitchFamily="18" charset="0"/>
                                        </a:rPr>
                                      </m:ctrlPr>
                                    </m:dPr>
                                    <m:e>
                                      <m:r>
                                        <a:rPr lang="zh-CN" altLang="en-US" sz="2400" i="1">
                                          <a:solidFill>
                                            <a:schemeClr val="tx1"/>
                                          </a:solidFill>
                                          <a:latin typeface="Cambria Math" panose="02040503050406030204" pitchFamily="18" charset="0"/>
                                        </a:rPr>
                                        <m:t>𝑥</m:t>
                                      </m:r>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𝑦</m:t>
                                      </m:r>
                                    </m:e>
                                  </m:d>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𝑥</m:t>
                                  </m:r>
                                  <m:f>
                                    <m:fPr>
                                      <m:ctrlPr>
                                        <a:rPr lang="zh-CN" altLang="en-US" sz="2400" i="1">
                                          <a:solidFill>
                                            <a:schemeClr val="tx1"/>
                                          </a:solidFill>
                                          <a:latin typeface="Cambria Math" panose="02040503050406030204" pitchFamily="18" charset="0"/>
                                        </a:rPr>
                                      </m:ctrlPr>
                                    </m:fPr>
                                    <m:num>
                                      <m:r>
                                        <m:rPr>
                                          <m:sty m:val="p"/>
                                        </m:rPr>
                                        <a:rPr lang="zh-CN" altLang="en-US" sz="2400">
                                          <a:solidFill>
                                            <a:schemeClr val="tx1"/>
                                          </a:solidFill>
                                          <a:latin typeface="Cambria Math" panose="02040503050406030204" pitchFamily="18" charset="0"/>
                                        </a:rPr>
                                        <m:t>d</m:t>
                                      </m:r>
                                      <m:r>
                                        <a:rPr lang="zh-CN" altLang="en-US" sz="2400" i="1">
                                          <a:solidFill>
                                            <a:schemeClr val="tx1"/>
                                          </a:solidFill>
                                          <a:latin typeface="Cambria Math" panose="02040503050406030204" pitchFamily="18" charset="0"/>
                                        </a:rPr>
                                        <m:t>𝑓</m:t>
                                      </m:r>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𝑥</m:t>
                                      </m:r>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𝑦</m:t>
                                      </m:r>
                                      <m:r>
                                        <a:rPr lang="en-US" altLang="zh-CN" sz="2400" i="1">
                                          <a:solidFill>
                                            <a:schemeClr val="tx1"/>
                                          </a:solidFill>
                                          <a:latin typeface="Cambria Math" panose="02040503050406030204" pitchFamily="18" charset="0"/>
                                        </a:rPr>
                                        <m:t>)</m:t>
                                      </m:r>
                                    </m:num>
                                    <m:den>
                                      <m:r>
                                        <m:rPr>
                                          <m:sty m:val="p"/>
                                        </m:rPr>
                                        <a:rPr lang="zh-CN" altLang="en-US" sz="2400">
                                          <a:solidFill>
                                            <a:schemeClr val="tx1"/>
                                          </a:solidFill>
                                          <a:latin typeface="Cambria Math" panose="02040503050406030204" pitchFamily="18" charset="0"/>
                                        </a:rPr>
                                        <m:t>d</m:t>
                                      </m:r>
                                      <m:r>
                                        <m:rPr>
                                          <m:nor/>
                                        </m:rPr>
                                        <a:rPr lang="zh-CN" altLang="en-US" sz="2400" i="1">
                                          <a:solidFill>
                                            <a:schemeClr val="tx1"/>
                                          </a:solidFill>
                                          <a:latin typeface="Cambria Math" panose="02040503050406030204" pitchFamily="18" charset="0"/>
                                        </a:rPr>
                                        <m:t> </m:t>
                                      </m:r>
                                      <m:d>
                                        <m:dPr>
                                          <m:ctrlPr>
                                            <a:rPr lang="en-US"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𝑥</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𝑦</m:t>
                                          </m:r>
                                        </m:e>
                                      </m:d>
                                    </m:den>
                                  </m:f>
                                </m:e>
                              </m:mr>
                            </m:m>
                          </m:e>
                        </m:d>
                      </m:num>
                      <m:den>
                        <m:d>
                          <m:dPr>
                            <m:begChr m:val="|"/>
                            <m:endChr m:val="|"/>
                            <m:ctrlPr>
                              <a:rPr lang="en-US" altLang="zh-CN" sz="2400" i="1">
                                <a:solidFill>
                                  <a:schemeClr val="tx1"/>
                                </a:solidFill>
                                <a:latin typeface="Cambria Math" panose="02040503050406030204" pitchFamily="18" charset="0"/>
                              </a:rPr>
                            </m:ctrlPr>
                          </m:dPr>
                          <m:e>
                            <m:m>
                              <m:mPr>
                                <m:mcs>
                                  <m:mc>
                                    <m:mcPr>
                                      <m:count m:val="2"/>
                                      <m:mcJc m:val="center"/>
                                    </m:mcPr>
                                  </m:mc>
                                </m:mcs>
                                <m:ctrlPr>
                                  <a:rPr lang="zh-CN" altLang="en-US" sz="2400" i="1">
                                    <a:solidFill>
                                      <a:schemeClr val="tx1"/>
                                    </a:solidFill>
                                    <a:latin typeface="Cambria Math" panose="02040503050406030204" pitchFamily="18" charset="0"/>
                                  </a:rPr>
                                </m:ctrlPr>
                              </m:mPr>
                              <m:mr>
                                <m:e>
                                  <m:r>
                                    <m:rPr>
                                      <m:nor/>
                                    </m:rPr>
                                    <a:rPr lang="zh-CN" altLang="en-US" sz="2400" i="1">
                                      <a:solidFill>
                                        <a:schemeClr val="tx1"/>
                                      </a:solidFill>
                                      <a:latin typeface="Cambria Math" panose="02040503050406030204" pitchFamily="18" charset="0"/>
                                    </a:rPr>
                                    <m:t> </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𝐹</m:t>
                                      </m:r>
                                    </m:e>
                                    <m:sub>
                                      <m:r>
                                        <a:rPr lang="en-US" altLang="zh-CN" sz="2400" i="1">
                                          <a:solidFill>
                                            <a:schemeClr val="tx1"/>
                                          </a:solidFill>
                                          <a:latin typeface="Cambria Math" panose="02040503050406030204" pitchFamily="18" charset="0"/>
                                        </a:rPr>
                                        <m:t>𝑦</m:t>
                                      </m:r>
                                    </m:sub>
                                  </m:sSub>
                                </m:e>
                                <m:e>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𝐹</m:t>
                                      </m:r>
                                    </m:e>
                                    <m:sub>
                                      <m:r>
                                        <a:rPr lang="en-US" altLang="zh-CN" sz="2400" i="1">
                                          <a:solidFill>
                                            <a:schemeClr val="tx1"/>
                                          </a:solidFill>
                                          <a:latin typeface="Cambria Math" panose="02040503050406030204" pitchFamily="18" charset="0"/>
                                        </a:rPr>
                                        <m:t>𝑧</m:t>
                                      </m:r>
                                    </m:sub>
                                  </m:sSub>
                                </m:e>
                              </m:mr>
                              <m:mr>
                                <m:e>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𝑥</m:t>
                                  </m:r>
                                  <m:f>
                                    <m:fPr>
                                      <m:ctrlPr>
                                        <a:rPr lang="zh-CN" altLang="en-US" sz="2400" i="1">
                                          <a:solidFill>
                                            <a:schemeClr val="tx1"/>
                                          </a:solidFill>
                                          <a:latin typeface="Cambria Math" panose="02040503050406030204" pitchFamily="18" charset="0"/>
                                        </a:rPr>
                                      </m:ctrlPr>
                                    </m:fPr>
                                    <m:num>
                                      <m:r>
                                        <m:rPr>
                                          <m:sty m:val="p"/>
                                        </m:rPr>
                                        <a:rPr lang="zh-CN" altLang="en-US" sz="2400">
                                          <a:solidFill>
                                            <a:schemeClr val="tx1"/>
                                          </a:solidFill>
                                          <a:latin typeface="Cambria Math" panose="02040503050406030204" pitchFamily="18" charset="0"/>
                                        </a:rPr>
                                        <m:t>d</m:t>
                                      </m:r>
                                      <m:r>
                                        <a:rPr lang="zh-CN" altLang="en-US" sz="2400" i="1">
                                          <a:solidFill>
                                            <a:schemeClr val="tx1"/>
                                          </a:solidFill>
                                          <a:latin typeface="Cambria Math" panose="02040503050406030204" pitchFamily="18" charset="0"/>
                                        </a:rPr>
                                        <m:t>𝑓</m:t>
                                      </m:r>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𝑥</m:t>
                                      </m:r>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𝑦</m:t>
                                      </m:r>
                                      <m:r>
                                        <a:rPr lang="en-US" altLang="zh-CN" sz="2400" i="1">
                                          <a:solidFill>
                                            <a:schemeClr val="tx1"/>
                                          </a:solidFill>
                                          <a:latin typeface="Cambria Math" panose="02040503050406030204" pitchFamily="18" charset="0"/>
                                        </a:rPr>
                                        <m:t>)</m:t>
                                      </m:r>
                                    </m:num>
                                    <m:den>
                                      <m:r>
                                        <m:rPr>
                                          <m:sty m:val="p"/>
                                        </m:rPr>
                                        <a:rPr lang="zh-CN" altLang="en-US" sz="2400">
                                          <a:solidFill>
                                            <a:schemeClr val="tx1"/>
                                          </a:solidFill>
                                          <a:latin typeface="Cambria Math" panose="02040503050406030204" pitchFamily="18" charset="0"/>
                                        </a:rPr>
                                        <m:t>d</m:t>
                                      </m:r>
                                      <m:r>
                                        <m:rPr>
                                          <m:nor/>
                                        </m:rPr>
                                        <a:rPr lang="zh-CN" altLang="en-US" sz="2400" i="1">
                                          <a:solidFill>
                                            <a:schemeClr val="tx1"/>
                                          </a:solidFill>
                                          <a:latin typeface="Cambria Math" panose="02040503050406030204" pitchFamily="18" charset="0"/>
                                        </a:rPr>
                                        <m:t> </m:t>
                                      </m:r>
                                      <m:d>
                                        <m:dPr>
                                          <m:ctrlPr>
                                            <a:rPr lang="en-US" altLang="zh-CN" sz="2400" i="1" smtClean="0">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𝑦</m:t>
                                          </m:r>
                                        </m:e>
                                      </m:d>
                                    </m:den>
                                  </m:f>
                                </m:e>
                                <m:e>
                                  <m:r>
                                    <a:rPr lang="en-US" altLang="zh-CN" sz="2400" b="0" i="1" smtClean="0">
                                      <a:solidFill>
                                        <a:schemeClr val="tx1"/>
                                      </a:solidFill>
                                      <a:latin typeface="Cambria Math" panose="02040503050406030204" pitchFamily="18" charset="0"/>
                                    </a:rPr>
                                    <m:t>1</m:t>
                                  </m:r>
                                </m:e>
                              </m:mr>
                            </m:m>
                          </m:e>
                        </m:d>
                      </m:den>
                    </m:f>
                  </m:oMath>
                </a14:m>
                <a:r>
                  <a:rPr lang="zh-CN" altLang="en-US" dirty="0" smtClean="0"/>
                  <a:t> </a:t>
                </a:r>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1968118" y="2419760"/>
                <a:ext cx="6387967" cy="162704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913151" y="4291731"/>
                <a:ext cx="4218591" cy="1029705"/>
              </a:xfrm>
              <a:prstGeom prst="rect">
                <a:avLst/>
              </a:prstGeom>
            </p:spPr>
            <p:txBody>
              <a:bodyPr wrap="none">
                <a:spAutoFit/>
              </a:bodyPr>
              <a:lstStyle/>
              <a:p>
                <a14:m>
                  <m:oMath xmlns:m="http://schemas.openxmlformats.org/officeDocument/2006/math">
                    <m:r>
                      <a:rPr lang="en-US" altLang="zh-CN" sz="2400" b="0" i="1" smtClean="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zh-CN" altLang="en-US" sz="2400" i="1">
                            <a:solidFill>
                              <a:prstClr val="black"/>
                            </a:solidFill>
                            <a:latin typeface="Cambria Math" panose="02040503050406030204" pitchFamily="18" charset="0"/>
                          </a:rPr>
                          <m:t>𝑓</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e>
                        </m:d>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𝐹</m:t>
                            </m:r>
                          </m:e>
                          <m:sub>
                            <m:r>
                              <a:rPr lang="en-US" altLang="zh-CN" sz="2400" i="1">
                                <a:solidFill>
                                  <a:prstClr val="black"/>
                                </a:solidFill>
                                <a:latin typeface="Cambria Math" panose="02040503050406030204" pitchFamily="18" charset="0"/>
                              </a:rPr>
                              <m:t>𝑦</m:t>
                            </m:r>
                          </m:sub>
                        </m:sSub>
                        <m:r>
                          <a:rPr lang="en-US" altLang="zh-CN" sz="2400" b="0" i="1" smtClean="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r>
                              <a:rPr lang="zh-CN" altLang="en-US" sz="2400" i="1">
                                <a:solidFill>
                                  <a:prstClr val="black"/>
                                </a:solidFill>
                                <a:latin typeface="Cambria Math" panose="02040503050406030204" pitchFamily="18" charset="0"/>
                              </a:rPr>
                              <m:t>𝐹</m:t>
                            </m:r>
                          </m:e>
                          <m:sub>
                            <m:r>
                              <a:rPr lang="en-US" altLang="zh-CN" sz="2400" b="0" i="1" smtClean="0">
                                <a:solidFill>
                                  <a:prstClr val="black"/>
                                </a:solidFill>
                                <a:latin typeface="Cambria Math" panose="02040503050406030204" pitchFamily="18" charset="0"/>
                              </a:rPr>
                              <m:t>𝑦</m:t>
                            </m:r>
                          </m:sub>
                        </m:sSub>
                        <m:f>
                          <m:fPr>
                            <m:ctrlPr>
                              <a:rPr lang="zh-CN" altLang="en-US" sz="2400" i="1">
                                <a:solidFill>
                                  <a:prstClr val="black"/>
                                </a:solidFill>
                                <a:latin typeface="Cambria Math" panose="02040503050406030204" pitchFamily="18" charset="0"/>
                              </a:rPr>
                            </m:ctrlPr>
                          </m:fPr>
                          <m:num>
                            <m:r>
                              <m:rPr>
                                <m:sty m:val="p"/>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num>
                          <m:den>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den>
                        </m:f>
                        <m:r>
                          <a:rPr lang="en-US" altLang="zh-CN" sz="2400" b="0" i="1" smtClean="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r>
                              <a:rPr lang="zh-CN" altLang="en-US" sz="2400" i="1">
                                <a:solidFill>
                                  <a:prstClr val="black"/>
                                </a:solidFill>
                                <a:latin typeface="Cambria Math" panose="02040503050406030204" pitchFamily="18" charset="0"/>
                              </a:rPr>
                              <m:t>𝐹</m:t>
                            </m:r>
                          </m:e>
                          <m:sub>
                            <m:r>
                              <a:rPr lang="en-US" altLang="zh-CN" sz="2400" b="0" i="1" smtClean="0">
                                <a:solidFill>
                                  <a:prstClr val="black"/>
                                </a:solidFill>
                                <a:latin typeface="Cambria Math" panose="02040503050406030204" pitchFamily="18" charset="0"/>
                              </a:rPr>
                              <m:t>𝑥</m:t>
                            </m:r>
                          </m:sub>
                        </m:sSub>
                        <m:f>
                          <m:fPr>
                            <m:ctrlPr>
                              <a:rPr lang="zh-CN" altLang="en-US" sz="2400" i="1">
                                <a:solidFill>
                                  <a:prstClr val="black"/>
                                </a:solidFill>
                                <a:latin typeface="Cambria Math" panose="02040503050406030204" pitchFamily="18" charset="0"/>
                              </a:rPr>
                            </m:ctrlPr>
                          </m:fPr>
                          <m:num>
                            <m:r>
                              <m:rPr>
                                <m:sty m:val="p"/>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num>
                          <m:den>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den>
                        </m:f>
                      </m:num>
                      <m:den>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𝐹</m:t>
                            </m:r>
                          </m:e>
                          <m:sub>
                            <m:r>
                              <a:rPr lang="en-US" altLang="zh-CN" sz="2400" i="1">
                                <a:solidFill>
                                  <a:prstClr val="black"/>
                                </a:solidFill>
                                <a:latin typeface="Cambria Math" panose="02040503050406030204" pitchFamily="18" charset="0"/>
                              </a:rPr>
                              <m:t>𝑦</m:t>
                            </m:r>
                          </m:sub>
                        </m:sSub>
                        <m:r>
                          <a:rPr lang="en-US" altLang="zh-CN" sz="2400" b="0" i="1" smtClean="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r>
                              <a:rPr lang="zh-CN" altLang="en-US" sz="2400" i="1">
                                <a:solidFill>
                                  <a:prstClr val="black"/>
                                </a:solidFill>
                                <a:latin typeface="Cambria Math" panose="02040503050406030204" pitchFamily="18" charset="0"/>
                              </a:rPr>
                              <m:t>𝐹</m:t>
                            </m:r>
                          </m:e>
                          <m:sub>
                            <m:r>
                              <a:rPr lang="en-US" altLang="zh-CN" sz="2400" i="1">
                                <a:solidFill>
                                  <a:prstClr val="black"/>
                                </a:solidFill>
                                <a:latin typeface="Cambria Math" panose="02040503050406030204" pitchFamily="18" charset="0"/>
                              </a:rPr>
                              <m:t>𝑧</m:t>
                            </m:r>
                          </m:sub>
                        </m:sSub>
                        <m:f>
                          <m:fPr>
                            <m:ctrlPr>
                              <a:rPr lang="zh-CN" altLang="en-US" sz="2400" i="1">
                                <a:solidFill>
                                  <a:prstClr val="black"/>
                                </a:solidFill>
                                <a:latin typeface="Cambria Math" panose="02040503050406030204" pitchFamily="18" charset="0"/>
                              </a:rPr>
                            </m:ctrlPr>
                          </m:fPr>
                          <m:num>
                            <m:r>
                              <m:rPr>
                                <m:sty m:val="p"/>
                              </m:rPr>
                              <a:rPr lang="zh-CN" altLang="en-US" sz="2400">
                                <a:solidFill>
                                  <a:prstClr val="black"/>
                                </a:solidFill>
                                <a:latin typeface="Cambria Math" panose="02040503050406030204" pitchFamily="18" charset="0"/>
                              </a:rPr>
                              <m:t>d</m:t>
                            </m:r>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num>
                          <m:den>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den>
                        </m:f>
                      </m:den>
                    </m:f>
                  </m:oMath>
                </a14:m>
                <a:r>
                  <a:rPr lang="zh-CN" altLang="en-US" sz="2400" dirty="0" smtClean="0"/>
                  <a:t> </a:t>
                </a:r>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3913151" y="4291731"/>
                <a:ext cx="4218591" cy="1029705"/>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9001587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73" name="Rectangle 9">
            <a:hlinkClick r:id="rId2" action="ppaction://hlinksldjump"/>
          </p:cNvPr>
          <p:cNvSpPr>
            <a:spLocks noChangeArrowheads="1"/>
          </p:cNvSpPr>
          <p:nvPr/>
        </p:nvSpPr>
        <p:spPr bwMode="auto">
          <a:xfrm>
            <a:off x="2997200" y="1789114"/>
            <a:ext cx="7480300"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r>
              <a:rPr kumimoji="1" lang="zh-CN" altLang="en-US" sz="3200">
                <a:solidFill>
                  <a:schemeClr val="accent2"/>
                </a:solidFill>
                <a:latin typeface="Times New Roman" panose="02020603050405020304" pitchFamily="18" charset="0"/>
                <a:ea typeface="黑体" panose="02010609060101010101" pitchFamily="49" charset="-122"/>
              </a:rPr>
              <a:t>一、空间曲线的切线与法平面</a:t>
            </a:r>
          </a:p>
        </p:txBody>
      </p:sp>
      <p:sp>
        <p:nvSpPr>
          <p:cNvPr id="318474" name="Rectangle 10">
            <a:hlinkClick r:id="rId3" action="ppaction://hlinksldjump"/>
          </p:cNvPr>
          <p:cNvSpPr>
            <a:spLocks noChangeArrowheads="1"/>
          </p:cNvSpPr>
          <p:nvPr/>
        </p:nvSpPr>
        <p:spPr bwMode="auto">
          <a:xfrm>
            <a:off x="3022600" y="2573339"/>
            <a:ext cx="4514056"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kumimoji="1" lang="zh-CN" altLang="en-US" sz="3200">
                <a:solidFill>
                  <a:schemeClr val="accent2"/>
                </a:solidFill>
                <a:latin typeface="Times New Roman" panose="02020603050405020304" pitchFamily="18" charset="0"/>
                <a:ea typeface="黑体" panose="02010609060101010101" pitchFamily="49" charset="-122"/>
              </a:rPr>
              <a:t>二、曲面的切平面和法线</a:t>
            </a:r>
          </a:p>
        </p:txBody>
      </p:sp>
      <p:sp>
        <p:nvSpPr>
          <p:cNvPr id="318475" name="Rectangle 11"/>
          <p:cNvSpPr>
            <a:spLocks noChangeArrowheads="1"/>
          </p:cNvSpPr>
          <p:nvPr/>
        </p:nvSpPr>
        <p:spPr bwMode="auto">
          <a:xfrm>
            <a:off x="1981200" y="228600"/>
            <a:ext cx="8686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3600">
                <a:solidFill>
                  <a:schemeClr val="accent2"/>
                </a:solidFill>
                <a:latin typeface="黑体" panose="02010609060101010101" pitchFamily="49" charset="-122"/>
                <a:ea typeface="黑体" panose="02010609060101010101" pitchFamily="49" charset="-122"/>
              </a:rPr>
              <a:t>第六节 </a:t>
            </a:r>
            <a:r>
              <a:rPr lang="zh-CN" altLang="en-US" sz="3600">
                <a:solidFill>
                  <a:schemeClr val="accent2"/>
                </a:solidFill>
                <a:ea typeface="黑体" panose="02010609060101010101" pitchFamily="49" charset="-122"/>
              </a:rPr>
              <a:t>多元函数微分学的几何应用</a:t>
            </a:r>
          </a:p>
        </p:txBody>
      </p:sp>
      <p:sp>
        <p:nvSpPr>
          <p:cNvPr id="2" name="日期占位符 1"/>
          <p:cNvSpPr>
            <a:spLocks noGrp="1"/>
          </p:cNvSpPr>
          <p:nvPr>
            <p:ph type="dt" sz="half" idx="10"/>
          </p:nvPr>
        </p:nvSpPr>
        <p:spPr/>
        <p:txBody>
          <a:bodyPr/>
          <a:lstStyle/>
          <a:p>
            <a:fld id="{C090AD6F-B187-415B-B322-BB61CFD1DA0D}" type="datetime11">
              <a:rPr lang="zh-CN" altLang="en-US" smtClean="0"/>
              <a:t>12:39:02</a:t>
            </a:fld>
            <a:endParaRPr lang="en-US" altLang="zh-CN"/>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p:sp>
        <p:nvSpPr>
          <p:cNvPr id="3" name="Rectangle 867">
            <a:hlinkClick r:id="rId2" action="ppaction://hlinksldjump"/>
          </p:cNvPr>
          <p:cNvSpPr>
            <a:spLocks noChangeArrowheads="1"/>
          </p:cNvSpPr>
          <p:nvPr/>
        </p:nvSpPr>
        <p:spPr bwMode="auto">
          <a:xfrm>
            <a:off x="910407" y="389850"/>
            <a:ext cx="6097221"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r>
              <a:rPr kumimoji="1" lang="zh-CN" altLang="en-US" sz="2800" dirty="0" smtClean="0">
                <a:solidFill>
                  <a:schemeClr val="accent2"/>
                </a:solidFill>
                <a:latin typeface="Times New Roman" panose="02020603050405020304" pitchFamily="18" charset="0"/>
                <a:ea typeface="黑体" panose="02010609060101010101" pitchFamily="49" charset="-122"/>
              </a:rPr>
              <a:t>一、空间曲线的切线和法平面</a:t>
            </a:r>
            <a:endParaRPr kumimoji="1" lang="zh-CN" altLang="en-US" sz="2800" dirty="0">
              <a:solidFill>
                <a:schemeClr val="accent2"/>
              </a:solidFill>
              <a:latin typeface="Times New Roman" panose="02020603050405020304" pitchFamily="18" charset="0"/>
              <a:ea typeface="黑体" panose="02010609060101010101" pitchFamily="49" charset="-122"/>
            </a:endParaRPr>
          </a:p>
        </p:txBody>
      </p:sp>
      <p:sp>
        <p:nvSpPr>
          <p:cNvPr id="4" name="矩形 3"/>
          <p:cNvSpPr/>
          <p:nvPr/>
        </p:nvSpPr>
        <p:spPr>
          <a:xfrm>
            <a:off x="1574202" y="997336"/>
            <a:ext cx="9570720" cy="461665"/>
          </a:xfrm>
          <a:prstGeom prst="rect">
            <a:avLst/>
          </a:prstGeom>
        </p:spPr>
        <p:txBody>
          <a:bodyPr wrap="square">
            <a:spAutoFit/>
          </a:bodyPr>
          <a:lstStyle/>
          <a:p>
            <a:r>
              <a:rPr lang="zh-CN" altLang="en-US" sz="2400" dirty="0" smtClean="0"/>
              <a:t>通过切点且与</a:t>
            </a:r>
            <a:r>
              <a:rPr lang="zh-CN" altLang="en-US" sz="2400" dirty="0"/>
              <a:t>切线垂直的平面称为</a:t>
            </a:r>
            <a:r>
              <a:rPr lang="zh-CN" altLang="en-US" sz="2400" dirty="0" smtClean="0"/>
              <a:t>曲线在点切点处</a:t>
            </a:r>
            <a:r>
              <a:rPr lang="zh-CN" altLang="en-US" sz="2400" dirty="0"/>
              <a:t>的</a:t>
            </a:r>
            <a:r>
              <a:rPr lang="zh-CN" altLang="en-US" sz="2400" dirty="0" smtClean="0">
                <a:solidFill>
                  <a:srgbClr val="0000FF"/>
                </a:solidFill>
              </a:rPr>
              <a:t>法平面</a:t>
            </a:r>
            <a:r>
              <a:rPr lang="zh-CN" altLang="en-US" sz="2400" dirty="0" smtClean="0"/>
              <a:t>。</a:t>
            </a:r>
            <a:endParaRPr lang="zh-CN" altLang="en-US" sz="2400" dirty="0"/>
          </a:p>
        </p:txBody>
      </p:sp>
      <mc:AlternateContent xmlns:mc="http://schemas.openxmlformats.org/markup-compatibility/2006" xmlns:a14="http://schemas.microsoft.com/office/drawing/2010/main">
        <mc:Choice Requires="a14">
          <p:sp>
            <p:nvSpPr>
              <p:cNvPr id="5" name="矩形 4"/>
              <p:cNvSpPr/>
              <p:nvPr/>
            </p:nvSpPr>
            <p:spPr>
              <a:xfrm>
                <a:off x="1574203" y="1635600"/>
                <a:ext cx="9818146" cy="2122056"/>
              </a:xfrm>
              <a:prstGeom prst="rect">
                <a:avLst/>
              </a:prstGeom>
            </p:spPr>
            <p:txBody>
              <a:bodyPr wrap="square">
                <a:spAutoFit/>
              </a:bodyPr>
              <a:lstStyle/>
              <a:p>
                <a:r>
                  <a:rPr lang="zh-CN" altLang="en-US" sz="2400" dirty="0" smtClean="0">
                    <a:solidFill>
                      <a:prstClr val="black"/>
                    </a:solidFill>
                  </a:rPr>
                  <a:t>设曲线的向量方程为</a:t>
                </a:r>
                <a14:m>
                  <m:oMath xmlns:m="http://schemas.openxmlformats.org/officeDocument/2006/math">
                    <m:r>
                      <a:rPr lang="en-US" altLang="zh-CN" sz="2400" b="1" i="1" smtClean="0">
                        <a:solidFill>
                          <a:prstClr val="black"/>
                        </a:solidFill>
                        <a:latin typeface="Cambria Math" panose="02040503050406030204" pitchFamily="18" charset="0"/>
                      </a:rPr>
                      <m:t>𝒖</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b="0" i="1" smtClean="0">
                        <a:solidFill>
                          <a:prstClr val="black"/>
                        </a:solidFill>
                        <a:latin typeface="Cambria Math" panose="02040503050406030204" pitchFamily="18" charset="0"/>
                      </a:rPr>
                      <m:t>=</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𝑡</m:t>
                            </m:r>
                          </m:e>
                        </m:d>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𝑡</m:t>
                            </m:r>
                          </m:e>
                        </m:d>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𝑡</m:t>
                        </m:r>
                        <m:r>
                          <a:rPr lang="en-US" altLang="zh-CN" sz="2400" b="0" i="1" smtClean="0">
                            <a:solidFill>
                              <a:prstClr val="black"/>
                            </a:solidFill>
                            <a:latin typeface="Cambria Math" panose="02040503050406030204" pitchFamily="18" charset="0"/>
                          </a:rPr>
                          <m:t>)</m:t>
                        </m:r>
                      </m:e>
                    </m:d>
                  </m:oMath>
                </a14:m>
                <a:r>
                  <a:rPr lang="zh-CN" altLang="en-US" sz="2400" dirty="0" smtClean="0"/>
                  <a:t>，</a:t>
                </a:r>
                <a:r>
                  <a:rPr lang="zh-CN" altLang="en-US" sz="2400" dirty="0"/>
                  <a:t>则</a:t>
                </a:r>
                <a:r>
                  <a:rPr lang="zh-CN" altLang="en-US" sz="2400" dirty="0" smtClean="0"/>
                  <a:t>在</a:t>
                </a:r>
                <a14:m>
                  <m:oMath xmlns:m="http://schemas.openxmlformats.org/officeDocument/2006/math">
                    <m:r>
                      <a:rPr lang="zh-CN" altLang="en-US" sz="2400" i="1">
                        <a:solidFill>
                          <a:prstClr val="black"/>
                        </a:solidFill>
                        <a:latin typeface="Cambria Math" panose="02040503050406030204" pitchFamily="18" charset="0"/>
                      </a:rPr>
                      <m:t>𝑡</m:t>
                    </m:r>
                    <m:r>
                      <a:rPr lang="en-US" altLang="zh-CN" sz="2400" b="0" i="1" smtClean="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𝑡</m:t>
                        </m:r>
                      </m:e>
                      <m:sub>
                        <m:r>
                          <a:rPr lang="en-US" altLang="zh-CN" sz="2400" i="1">
                            <a:solidFill>
                              <a:prstClr val="black"/>
                            </a:solidFill>
                            <a:latin typeface="Cambria Math" panose="02040503050406030204" pitchFamily="18" charset="0"/>
                          </a:rPr>
                          <m:t>0</m:t>
                        </m:r>
                      </m:sub>
                    </m:sSub>
                  </m:oMath>
                </a14:m>
                <a:r>
                  <a:rPr lang="zh-CN" altLang="en-US" sz="2400" dirty="0" smtClean="0"/>
                  <a:t>处的切线的方向向量为</a:t>
                </a:r>
                <a14:m>
                  <m:oMath xmlns:m="http://schemas.openxmlformats.org/officeDocument/2006/math">
                    <m:f>
                      <m:fPr>
                        <m:ctrlPr>
                          <a:rPr lang="zh-CN" altLang="en-US" sz="2400" i="1">
                            <a:solidFill>
                              <a:prstClr val="black"/>
                            </a:solidFill>
                            <a:latin typeface="Cambria Math" panose="02040503050406030204" pitchFamily="18" charset="0"/>
                          </a:rPr>
                        </m:ctrlPr>
                      </m:fPr>
                      <m:num>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b="1" i="1" smtClean="0">
                            <a:solidFill>
                              <a:prstClr val="black"/>
                            </a:solidFill>
                            <a:latin typeface="Cambria Math" panose="02040503050406030204" pitchFamily="18" charset="0"/>
                          </a:rPr>
                          <m:t>𝒖</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num>
                      <m:den>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𝑡</m:t>
                        </m:r>
                      </m:den>
                    </m:f>
                    <m:sSub>
                      <m:sSubPr>
                        <m:ctrlPr>
                          <a:rPr lang="zh-CN" altLang="en-US" sz="2400" i="1">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r>
                          <a:rPr lang="en-US" altLang="zh-CN" sz="2400" b="0" i="1" smtClean="0">
                            <a:solidFill>
                              <a:prstClr val="black"/>
                            </a:solidFill>
                            <a:latin typeface="Cambria Math" panose="02040503050406030204" pitchFamily="18" charset="0"/>
                          </a:rPr>
                          <m:t>𝑡</m:t>
                        </m:r>
                        <m:r>
                          <a:rPr lang="en-US" altLang="zh-CN" sz="2400" b="0" i="1" smtClean="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𝑡</m:t>
                            </m:r>
                          </m:e>
                          <m:sub>
                            <m:r>
                              <a:rPr lang="en-US" altLang="zh-CN" sz="2400" i="1">
                                <a:solidFill>
                                  <a:prstClr val="black"/>
                                </a:solidFill>
                                <a:latin typeface="Cambria Math" panose="02040503050406030204" pitchFamily="18" charset="0"/>
                              </a:rPr>
                              <m:t>0</m:t>
                            </m:r>
                          </m:sub>
                        </m:sSub>
                      </m:sub>
                    </m:sSub>
                  </m:oMath>
                </a14:m>
                <a:r>
                  <a:rPr lang="zh-CN" altLang="en-US" sz="2400" dirty="0" smtClean="0"/>
                  <a:t>，</a:t>
                </a:r>
                <a:endParaRPr lang="en-US" altLang="zh-CN" sz="2400" dirty="0" smtClean="0"/>
              </a:p>
              <a:p>
                <a:r>
                  <a:rPr lang="zh-CN" altLang="en-US" sz="2400" dirty="0" smtClean="0"/>
                  <a:t>其切线方程为</a:t>
                </a:r>
                <a14:m>
                  <m:oMath xmlns:m="http://schemas.openxmlformats.org/officeDocument/2006/math">
                    <m:r>
                      <a:rPr lang="en-US" altLang="zh-CN" sz="2400" b="1" i="1" smtClean="0">
                        <a:solidFill>
                          <a:prstClr val="black"/>
                        </a:solidFill>
                        <a:latin typeface="Cambria Math" panose="02040503050406030204" pitchFamily="18" charset="0"/>
                      </a:rPr>
                      <m:t>𝒓</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b="0" i="1" smtClean="0">
                        <a:solidFill>
                          <a:prstClr val="black"/>
                        </a:solidFill>
                        <a:latin typeface="Cambria Math" panose="02040503050406030204" pitchFamily="18" charset="0"/>
                      </a:rPr>
                      <m:t>=</m:t>
                    </m:r>
                    <m:r>
                      <a:rPr lang="en-US" altLang="zh-CN" sz="2400" b="1" i="1">
                        <a:solidFill>
                          <a:prstClr val="black"/>
                        </a:solidFill>
                        <a:latin typeface="Cambria Math" panose="02040503050406030204" pitchFamily="18" charset="0"/>
                      </a:rPr>
                      <m:t>𝒖</m:t>
                    </m:r>
                    <m:d>
                      <m:dPr>
                        <m:ctrlPr>
                          <a:rPr lang="zh-CN" altLang="en-US"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𝑡</m:t>
                            </m:r>
                          </m:e>
                          <m:sub>
                            <m:r>
                              <a:rPr lang="en-US" altLang="zh-CN" sz="2400" i="1">
                                <a:solidFill>
                                  <a:prstClr val="black"/>
                                </a:solidFill>
                                <a:latin typeface="Cambria Math" panose="02040503050406030204" pitchFamily="18" charset="0"/>
                              </a:rPr>
                              <m:t>0</m:t>
                            </m:r>
                          </m:sub>
                        </m:sSub>
                      </m:e>
                    </m:d>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𝑡</m:t>
                    </m:r>
                    <m:d>
                      <m:dPr>
                        <m:ctrlPr>
                          <a:rPr lang="en-US" altLang="zh-CN" sz="2400" b="0" i="1" smtClean="0">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b="1" i="1">
                                <a:solidFill>
                                  <a:prstClr val="black"/>
                                </a:solidFill>
                                <a:latin typeface="Cambria Math" panose="02040503050406030204" pitchFamily="18" charset="0"/>
                              </a:rPr>
                              <m:t>𝒖</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num>
                          <m:den>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𝑡</m:t>
                            </m:r>
                          </m:den>
                        </m:f>
                        <m:sSub>
                          <m:sSubPr>
                            <m:ctrlPr>
                              <a:rPr lang="zh-CN" altLang="en-US" sz="2400" i="1">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r>
                              <a:rPr lang="en-US" altLang="zh-CN" sz="2400" i="1">
                                <a:solidFill>
                                  <a:prstClr val="black"/>
                                </a:solidFill>
                                <a:latin typeface="Cambria Math" panose="02040503050406030204" pitchFamily="18" charset="0"/>
                              </a:rPr>
                              <m:t>𝑡</m:t>
                            </m:r>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𝑡</m:t>
                                </m:r>
                              </m:e>
                              <m:sub>
                                <m:r>
                                  <a:rPr lang="en-US" altLang="zh-CN" sz="2400" i="1">
                                    <a:solidFill>
                                      <a:prstClr val="black"/>
                                    </a:solidFill>
                                    <a:latin typeface="Cambria Math" panose="02040503050406030204" pitchFamily="18" charset="0"/>
                                  </a:rPr>
                                  <m:t>0</m:t>
                                </m:r>
                              </m:sub>
                            </m:sSub>
                          </m:sub>
                        </m:sSub>
                      </m:e>
                    </m:d>
                  </m:oMath>
                </a14:m>
                <a:r>
                  <a:rPr lang="zh-CN" altLang="en-US" sz="2400" dirty="0" smtClean="0"/>
                  <a:t>；</a:t>
                </a:r>
                <a:endParaRPr lang="en-US" altLang="zh-CN" sz="2400" dirty="0" smtClean="0"/>
              </a:p>
              <a:p>
                <a:r>
                  <a:rPr lang="zh-CN" altLang="en-US" sz="2400" dirty="0" smtClean="0"/>
                  <a:t>其法平面方程为</a:t>
                </a:r>
                <a14:m>
                  <m:oMath xmlns:m="http://schemas.openxmlformats.org/officeDocument/2006/math">
                    <m:f>
                      <m:fPr>
                        <m:ctrlPr>
                          <a:rPr lang="zh-CN" altLang="en-US" sz="2400" i="1">
                            <a:solidFill>
                              <a:prstClr val="black"/>
                            </a:solidFill>
                            <a:latin typeface="Cambria Math" panose="02040503050406030204" pitchFamily="18" charset="0"/>
                          </a:rPr>
                        </m:ctrlPr>
                      </m:fPr>
                      <m:num>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b="1" i="1">
                            <a:solidFill>
                              <a:prstClr val="black"/>
                            </a:solidFill>
                            <a:latin typeface="Cambria Math" panose="02040503050406030204" pitchFamily="18" charset="0"/>
                          </a:rPr>
                          <m:t>𝒖</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num>
                      <m:den>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𝑡</m:t>
                        </m:r>
                      </m:den>
                    </m:f>
                    <m:sSub>
                      <m:sSubPr>
                        <m:ctrlPr>
                          <a:rPr lang="zh-CN" altLang="en-US" sz="2400" i="1">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r>
                          <a:rPr lang="en-US" altLang="zh-CN" sz="2400" i="1">
                            <a:solidFill>
                              <a:prstClr val="black"/>
                            </a:solidFill>
                            <a:latin typeface="Cambria Math" panose="02040503050406030204" pitchFamily="18" charset="0"/>
                          </a:rPr>
                          <m:t>𝑡</m:t>
                        </m:r>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𝑡</m:t>
                            </m:r>
                          </m:e>
                          <m:sub>
                            <m:r>
                              <a:rPr lang="en-US" altLang="zh-CN" sz="2400" i="1">
                                <a:solidFill>
                                  <a:prstClr val="black"/>
                                </a:solidFill>
                                <a:latin typeface="Cambria Math" panose="02040503050406030204" pitchFamily="18" charset="0"/>
                              </a:rPr>
                              <m:t>0</m:t>
                            </m:r>
                          </m:sub>
                        </m:sSub>
                      </m:sub>
                    </m:sSub>
                    <m:r>
                      <a:rPr lang="en-US" altLang="zh-CN" sz="2400" i="1">
                        <a:solidFill>
                          <a:prstClr val="black"/>
                        </a:solidFill>
                        <a:latin typeface="Cambria Math" panose="02040503050406030204" pitchFamily="18" charset="0"/>
                        <a:ea typeface="Cambria Math" panose="02040503050406030204" pitchFamily="18" charset="0"/>
                      </a:rPr>
                      <m:t>∙</m:t>
                    </m:r>
                    <m:d>
                      <m:dPr>
                        <m:ctrlPr>
                          <a:rPr lang="en-US" altLang="zh-CN" sz="2400" i="1" smtClean="0">
                            <a:solidFill>
                              <a:prstClr val="black"/>
                            </a:solidFill>
                            <a:latin typeface="Cambria Math" panose="02040503050406030204" pitchFamily="18" charset="0"/>
                            <a:ea typeface="Cambria Math" panose="02040503050406030204" pitchFamily="18" charset="0"/>
                          </a:rPr>
                        </m:ctrlPr>
                      </m:dPr>
                      <m:e>
                        <m:d>
                          <m:dPr>
                            <m:ctrlPr>
                              <a:rPr lang="en-US" altLang="zh-CN" sz="2400" i="1" smtClean="0">
                                <a:solidFill>
                                  <a:prstClr val="black"/>
                                </a:solidFill>
                                <a:latin typeface="Cambria Math" panose="02040503050406030204" pitchFamily="18" charset="0"/>
                                <a:ea typeface="Cambria Math" panose="02040503050406030204" pitchFamily="18" charset="0"/>
                              </a:rPr>
                            </m:ctrlPr>
                          </m:dPr>
                          <m:e>
                            <m:r>
                              <a:rPr lang="en-US" altLang="zh-CN" sz="2400" b="0" i="1" smtClean="0">
                                <a:solidFill>
                                  <a:prstClr val="black"/>
                                </a:solidFill>
                                <a:latin typeface="Cambria Math" panose="02040503050406030204" pitchFamily="18" charset="0"/>
                                <a:ea typeface="Cambria Math" panose="02040503050406030204" pitchFamily="18" charset="0"/>
                              </a:rPr>
                              <m:t>𝑥</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𝑦</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𝑧</m:t>
                            </m:r>
                          </m:e>
                        </m:d>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1" i="1">
                            <a:solidFill>
                              <a:prstClr val="black"/>
                            </a:solidFill>
                            <a:latin typeface="Cambria Math" panose="02040503050406030204" pitchFamily="18" charset="0"/>
                          </a:rPr>
                          <m:t>𝒖</m:t>
                        </m:r>
                        <m:d>
                          <m:dPr>
                            <m:ctrlPr>
                              <a:rPr lang="zh-CN" altLang="en-US"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𝑡</m:t>
                                </m:r>
                              </m:e>
                              <m:sub>
                                <m:r>
                                  <a:rPr lang="en-US" altLang="zh-CN" sz="2400" i="1">
                                    <a:solidFill>
                                      <a:prstClr val="black"/>
                                    </a:solidFill>
                                    <a:latin typeface="Cambria Math" panose="02040503050406030204" pitchFamily="18" charset="0"/>
                                  </a:rPr>
                                  <m:t>0</m:t>
                                </m:r>
                              </m:sub>
                            </m:sSub>
                          </m:e>
                        </m:d>
                      </m:e>
                    </m:d>
                    <m:r>
                      <a:rPr lang="en-US" altLang="zh-CN" sz="2400" b="0" i="1" smtClean="0">
                        <a:solidFill>
                          <a:prstClr val="black"/>
                        </a:solidFill>
                        <a:latin typeface="Cambria Math" panose="02040503050406030204" pitchFamily="18" charset="0"/>
                        <a:ea typeface="Cambria Math" panose="02040503050406030204" pitchFamily="18" charset="0"/>
                      </a:rPr>
                      <m:t>=0</m:t>
                    </m:r>
                  </m:oMath>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1574203" y="1635600"/>
                <a:ext cx="9818146" cy="2122056"/>
              </a:xfrm>
              <a:prstGeom prst="rect">
                <a:avLst/>
              </a:prstGeom>
              <a:blipFill>
                <a:blip r:embed="rId3"/>
                <a:stretch>
                  <a:fillRect l="-931" t="-3161" b="-5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466219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12:39:01</a:t>
            </a:fld>
            <a:endParaRPr lang="en-US" altLang="zh-CN"/>
          </a:p>
        </p:txBody>
      </p:sp>
      <p:sp>
        <p:nvSpPr>
          <p:cNvPr id="3" name="Rectangle 867">
            <a:hlinkClick r:id="rId2" action="ppaction://hlinksldjump"/>
          </p:cNvPr>
          <p:cNvSpPr>
            <a:spLocks noChangeArrowheads="1"/>
          </p:cNvSpPr>
          <p:nvPr/>
        </p:nvSpPr>
        <p:spPr bwMode="auto">
          <a:xfrm>
            <a:off x="910408" y="389850"/>
            <a:ext cx="3860031"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kumimoji="1" lang="zh-CN" altLang="en-US" sz="2800" dirty="0">
                <a:solidFill>
                  <a:schemeClr val="accent2"/>
                </a:solidFill>
                <a:latin typeface="Times New Roman" panose="02020603050405020304" pitchFamily="18" charset="0"/>
                <a:ea typeface="黑体" panose="02010609060101010101" pitchFamily="49" charset="-122"/>
              </a:rPr>
              <a:t>一、平面点集     </a:t>
            </a:r>
            <a:r>
              <a:rPr kumimoji="1" lang="en-US" altLang="zh-CN" sz="2800" dirty="0">
                <a:solidFill>
                  <a:schemeClr val="accent2"/>
                </a:solidFill>
                <a:latin typeface="Times New Roman" panose="02020603050405020304" pitchFamily="18" charset="0"/>
                <a:ea typeface="黑体" panose="02010609060101010101" pitchFamily="49" charset="-122"/>
              </a:rPr>
              <a:t>n</a:t>
            </a:r>
            <a:r>
              <a:rPr kumimoji="1" lang="zh-CN" altLang="en-US" sz="2800" dirty="0">
                <a:solidFill>
                  <a:schemeClr val="accent2"/>
                </a:solidFill>
                <a:latin typeface="Times New Roman" panose="02020603050405020304" pitchFamily="18" charset="0"/>
                <a:ea typeface="黑体" panose="02010609060101010101" pitchFamily="49" charset="-122"/>
              </a:rPr>
              <a:t>维空间</a:t>
            </a:r>
          </a:p>
        </p:txBody>
      </p:sp>
      <p:sp>
        <p:nvSpPr>
          <p:cNvPr id="4" name="Rectangle 61"/>
          <p:cNvSpPr>
            <a:spLocks noChangeArrowheads="1"/>
          </p:cNvSpPr>
          <p:nvPr/>
        </p:nvSpPr>
        <p:spPr bwMode="auto">
          <a:xfrm>
            <a:off x="1609205" y="820737"/>
            <a:ext cx="4724400" cy="68580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altLang="zh-CN" sz="2400" dirty="0">
                <a:solidFill>
                  <a:schemeClr val="accent2"/>
                </a:solidFill>
                <a:ea typeface="黑体" panose="02010609060101010101" pitchFamily="49" charset="-122"/>
              </a:rPr>
              <a:t>4.  </a:t>
            </a:r>
            <a:r>
              <a:rPr lang="zh-CN" altLang="en-US" sz="2400" dirty="0">
                <a:solidFill>
                  <a:schemeClr val="accent2"/>
                </a:solidFill>
                <a:ea typeface="黑体" panose="02010609060101010101" pitchFamily="49" charset="-122"/>
              </a:rPr>
              <a:t>开区域及闭区域</a:t>
            </a:r>
          </a:p>
        </p:txBody>
      </p:sp>
      <mc:AlternateContent xmlns:mc="http://schemas.openxmlformats.org/markup-compatibility/2006" xmlns:a14="http://schemas.microsoft.com/office/drawing/2010/main">
        <mc:Choice Requires="a14">
          <p:sp>
            <p:nvSpPr>
              <p:cNvPr id="5" name="矩形 4"/>
              <p:cNvSpPr/>
              <p:nvPr/>
            </p:nvSpPr>
            <p:spPr>
              <a:xfrm>
                <a:off x="2037371" y="1475759"/>
                <a:ext cx="5517921" cy="461665"/>
              </a:xfrm>
              <a:prstGeom prst="rect">
                <a:avLst/>
              </a:prstGeom>
            </p:spPr>
            <p:txBody>
              <a:bodyPr wrap="none">
                <a:spAutoFit/>
              </a:bodyPr>
              <a:lstStyle/>
              <a:p>
                <a:r>
                  <a:rPr lang="zh-CN" altLang="en-US" sz="2400" dirty="0" smtClean="0"/>
                  <a:t>若点集</a:t>
                </a:r>
                <a14:m>
                  <m:oMath xmlns:m="http://schemas.openxmlformats.org/officeDocument/2006/math">
                    <m:r>
                      <a:rPr lang="en-US" altLang="zh-CN" sz="2400" i="1">
                        <a:solidFill>
                          <a:prstClr val="black"/>
                        </a:solidFill>
                        <a:latin typeface="Cambria Math" panose="02040503050406030204" pitchFamily="18" charset="0"/>
                      </a:rPr>
                      <m:t>𝐸</m:t>
                    </m:r>
                  </m:oMath>
                </a14:m>
                <a:r>
                  <a:rPr lang="zh-CN" altLang="en-US" sz="2400" dirty="0" smtClean="0"/>
                  <a:t>的点都是内点，则称</a:t>
                </a:r>
                <a14:m>
                  <m:oMath xmlns:m="http://schemas.openxmlformats.org/officeDocument/2006/math">
                    <m:r>
                      <a:rPr lang="en-US" altLang="zh-CN" sz="2400" i="1">
                        <a:solidFill>
                          <a:prstClr val="black"/>
                        </a:solidFill>
                        <a:latin typeface="Cambria Math" panose="02040503050406030204" pitchFamily="18" charset="0"/>
                      </a:rPr>
                      <m:t>𝐸</m:t>
                    </m:r>
                  </m:oMath>
                </a14:m>
                <a:r>
                  <a:rPr lang="zh-CN" altLang="en-US" sz="2400" dirty="0" smtClean="0"/>
                  <a:t>为</a:t>
                </a:r>
                <a:r>
                  <a:rPr lang="zh-CN" altLang="en-US" sz="2400" dirty="0" smtClean="0">
                    <a:solidFill>
                      <a:srgbClr val="0000FF"/>
                    </a:solidFill>
                  </a:rPr>
                  <a:t>开集</a:t>
                </a:r>
                <a:r>
                  <a:rPr lang="zh-CN" altLang="en-US" sz="2400" dirty="0" smtClean="0"/>
                  <a:t>；</a:t>
                </a:r>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2037371" y="1475759"/>
                <a:ext cx="5517921" cy="461665"/>
              </a:xfrm>
              <a:prstGeom prst="rect">
                <a:avLst/>
              </a:prstGeom>
              <a:blipFill>
                <a:blip r:embed="rId3"/>
                <a:stretch>
                  <a:fillRect l="-1657" t="-14474" r="-773"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037371" y="2059968"/>
                <a:ext cx="6985502" cy="461665"/>
              </a:xfrm>
              <a:prstGeom prst="rect">
                <a:avLst/>
              </a:prstGeom>
            </p:spPr>
            <p:txBody>
              <a:bodyPr wrap="none">
                <a:spAutoFit/>
              </a:bodyPr>
              <a:lstStyle/>
              <a:p>
                <a:r>
                  <a:rPr lang="zh-CN" altLang="en-US" sz="2400" dirty="0" smtClean="0"/>
                  <a:t>若点集 </a:t>
                </a:r>
                <a14:m>
                  <m:oMath xmlns:m="http://schemas.openxmlformats.org/officeDocument/2006/math">
                    <m:r>
                      <a:rPr lang="en-US" altLang="zh-CN" sz="2400" i="1">
                        <a:solidFill>
                          <a:prstClr val="black"/>
                        </a:solidFill>
                        <a:latin typeface="Cambria Math" panose="02040503050406030204" pitchFamily="18" charset="0"/>
                      </a:rPr>
                      <m:t>𝐸</m:t>
                    </m:r>
                  </m:oMath>
                </a14:m>
                <a:r>
                  <a:rPr lang="zh-CN" altLang="en-US" sz="2400" dirty="0" smtClean="0"/>
                  <a:t>的边界都包含在</a:t>
                </a:r>
                <a:r>
                  <a:rPr lang="zh-CN" altLang="en-US" sz="2400" dirty="0">
                    <a:solidFill>
                      <a:prstClr val="black"/>
                    </a:solidFill>
                  </a:rPr>
                  <a:t>点集</a:t>
                </a:r>
                <a14:m>
                  <m:oMath xmlns:m="http://schemas.openxmlformats.org/officeDocument/2006/math">
                    <m:r>
                      <a:rPr lang="en-US" altLang="zh-CN" sz="2400" i="1">
                        <a:solidFill>
                          <a:prstClr val="black"/>
                        </a:solidFill>
                        <a:latin typeface="Cambria Math" panose="02040503050406030204" pitchFamily="18" charset="0"/>
                      </a:rPr>
                      <m:t>𝐸</m:t>
                    </m:r>
                  </m:oMath>
                </a14:m>
                <a:r>
                  <a:rPr lang="zh-CN" altLang="en-US" sz="2400" dirty="0" smtClean="0"/>
                  <a:t>中</a:t>
                </a:r>
                <a:r>
                  <a:rPr lang="en-US" altLang="zh-CN" sz="2400" dirty="0" smtClean="0"/>
                  <a:t> , </a:t>
                </a:r>
                <a:r>
                  <a:rPr lang="zh-CN" altLang="en-US" sz="2400" dirty="0" smtClean="0"/>
                  <a:t>则称</a:t>
                </a:r>
                <a14:m>
                  <m:oMath xmlns:m="http://schemas.openxmlformats.org/officeDocument/2006/math">
                    <m:r>
                      <a:rPr lang="en-US" altLang="zh-CN" sz="2400" i="1">
                        <a:solidFill>
                          <a:prstClr val="black"/>
                        </a:solidFill>
                        <a:latin typeface="Cambria Math" panose="02040503050406030204" pitchFamily="18" charset="0"/>
                      </a:rPr>
                      <m:t>𝐸</m:t>
                    </m:r>
                  </m:oMath>
                </a14:m>
                <a:r>
                  <a:rPr lang="zh-CN" altLang="en-US" sz="2400" dirty="0" smtClean="0"/>
                  <a:t>为</a:t>
                </a:r>
                <a:r>
                  <a:rPr lang="zh-CN" altLang="en-US" sz="2400" dirty="0" smtClean="0">
                    <a:solidFill>
                      <a:srgbClr val="0000FF"/>
                    </a:solidFill>
                  </a:rPr>
                  <a:t>闭集</a:t>
                </a:r>
                <a:r>
                  <a:rPr lang="zh-CN" altLang="en-US" sz="2400" dirty="0" smtClean="0"/>
                  <a:t>；</a:t>
                </a:r>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2037371" y="2059968"/>
                <a:ext cx="6985502" cy="461665"/>
              </a:xfrm>
              <a:prstGeom prst="rect">
                <a:avLst/>
              </a:prstGeom>
              <a:blipFill>
                <a:blip r:embed="rId4"/>
                <a:stretch>
                  <a:fillRect l="-1309" t="-14474" r="-349"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317626" y="2586393"/>
                <a:ext cx="419762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𝐸</m:t>
                          </m:r>
                        </m:e>
                        <m:sub>
                          <m:r>
                            <a:rPr lang="en-US" altLang="zh-CN" sz="2400" b="0" i="1" smtClean="0">
                              <a:solidFill>
                                <a:prstClr val="black"/>
                              </a:solidFill>
                              <a:latin typeface="Cambria Math" panose="02040503050406030204" pitchFamily="18" charset="0"/>
                            </a:rPr>
                            <m:t>1</m:t>
                          </m:r>
                        </m:sub>
                      </m:sSub>
                      <m:r>
                        <a:rPr lang="en-US" altLang="zh-CN" sz="2400" i="1" smtClean="0">
                          <a:solidFill>
                            <a:prstClr val="black"/>
                          </a:solidFill>
                          <a:latin typeface="Cambria Math" panose="02040503050406030204" pitchFamily="18" charset="0"/>
                        </a:rPr>
                        <m:t>=</m:t>
                      </m:r>
                      <m:d>
                        <m:dPr>
                          <m:begChr m:val="{"/>
                          <m:endChr m:val="}"/>
                          <m:ctrlPr>
                            <a:rPr lang="en-US" altLang="zh-CN" sz="2400" i="1">
                              <a:solidFill>
                                <a:prstClr val="black"/>
                              </a:solidFill>
                              <a:latin typeface="Cambria Math" panose="02040503050406030204" pitchFamily="18" charset="0"/>
                            </a:rPr>
                          </m:ctrlPr>
                        </m:d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i="1">
                              <a:solidFill>
                                <a:prstClr val="black"/>
                              </a:solidFill>
                              <a:latin typeface="Cambria Math" panose="02040503050406030204" pitchFamily="18" charset="0"/>
                            </a:rPr>
                            <m:t>|1</m:t>
                          </m:r>
                          <m:r>
                            <a:rPr lang="en-US" altLang="zh-CN" sz="2400" b="0" i="1" smtClean="0">
                              <a:solidFill>
                                <a:prstClr val="black"/>
                              </a:solidFill>
                              <a:latin typeface="Cambria Math" panose="02040503050406030204" pitchFamily="18" charset="0"/>
                              <a:ea typeface="Cambria Math" panose="02040503050406030204" pitchFamily="18" charset="0"/>
                            </a:rPr>
                            <m:t>&lt;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&lt;4</m:t>
                          </m:r>
                        </m:e>
                      </m:d>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2317626" y="2586393"/>
                <a:ext cx="4197624" cy="461665"/>
              </a:xfrm>
              <a:prstGeom prst="rect">
                <a:avLst/>
              </a:prstGeom>
              <a:blipFill>
                <a:blip r:embed="rId5"/>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7229260" y="2586392"/>
                <a:ext cx="485286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𝐸</m:t>
                          </m:r>
                        </m:e>
                        <m:sub>
                          <m:r>
                            <a:rPr lang="en-US" altLang="zh-CN" sz="2400" b="0" i="1" smtClean="0">
                              <a:solidFill>
                                <a:prstClr val="black"/>
                              </a:solidFill>
                              <a:latin typeface="Cambria Math" panose="02040503050406030204" pitchFamily="18" charset="0"/>
                            </a:rPr>
                            <m:t>2</m:t>
                          </m:r>
                        </m:sub>
                      </m:sSub>
                      <m:r>
                        <a:rPr lang="en-US" altLang="zh-CN" sz="2400" i="1" smtClean="0">
                          <a:solidFill>
                            <a:prstClr val="black"/>
                          </a:solidFill>
                          <a:latin typeface="Cambria Math" panose="02040503050406030204" pitchFamily="18" charset="0"/>
                        </a:rPr>
                        <m:t>=</m:t>
                      </m:r>
                      <m:d>
                        <m:dPr>
                          <m:begChr m:val="{"/>
                          <m:endChr m:val="}"/>
                          <m:ctrlPr>
                            <a:rPr lang="en-US" altLang="zh-CN" sz="2400" i="1">
                              <a:solidFill>
                                <a:prstClr val="black"/>
                              </a:solidFill>
                              <a:latin typeface="Cambria Math" panose="02040503050406030204" pitchFamily="18" charset="0"/>
                            </a:rPr>
                          </m:ctrlPr>
                        </m:d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i="1">
                              <a:solidFill>
                                <a:prstClr val="black"/>
                              </a:solidFill>
                              <a:latin typeface="Cambria Math" panose="02040503050406030204" pitchFamily="18" charset="0"/>
                            </a:rPr>
                            <m:t>|1</m:t>
                          </m:r>
                          <m:r>
                            <a:rPr lang="en-US" altLang="zh-CN" sz="2400" b="0" i="1" smtClean="0">
                              <a:solidFill>
                                <a:prstClr val="black"/>
                              </a:solidFill>
                              <a:latin typeface="Cambria Math" panose="02040503050406030204" pitchFamily="18" charset="0"/>
                            </a:rPr>
                            <m:t>&lt;</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−4)</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4</m:t>
                          </m:r>
                        </m:e>
                      </m:d>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7229260" y="2586392"/>
                <a:ext cx="4852867" cy="461665"/>
              </a:xfrm>
              <a:prstGeom prst="rect">
                <a:avLst/>
              </a:prstGeom>
              <a:blipFill>
                <a:blip r:embed="rId6"/>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317625" y="3112818"/>
                <a:ext cx="363304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𝐸</m:t>
                          </m:r>
                        </m:e>
                        <m:sub>
                          <m:r>
                            <a:rPr lang="en-US" altLang="zh-CN" sz="2400" b="0" i="1" smtClean="0">
                              <a:solidFill>
                                <a:prstClr val="black"/>
                              </a:solidFill>
                              <a:latin typeface="Cambria Math" panose="02040503050406030204" pitchFamily="18" charset="0"/>
                            </a:rPr>
                            <m:t>3</m:t>
                          </m:r>
                        </m:sub>
                      </m:sSub>
                      <m:r>
                        <a:rPr lang="en-US" altLang="zh-CN" sz="2400" i="1" smtClean="0">
                          <a:solidFill>
                            <a:prstClr val="black"/>
                          </a:solidFill>
                          <a:latin typeface="Cambria Math" panose="02040503050406030204" pitchFamily="18" charset="0"/>
                        </a:rPr>
                        <m:t>=</m:t>
                      </m:r>
                      <m:d>
                        <m:dPr>
                          <m:begChr m:val="{"/>
                          <m:endChr m:val="}"/>
                          <m:ctrlPr>
                            <a:rPr lang="en-US" altLang="zh-CN" sz="2400" i="1">
                              <a:solidFill>
                                <a:prstClr val="black"/>
                              </a:solidFill>
                              <a:latin typeface="Cambria Math" panose="02040503050406030204" pitchFamily="18" charset="0"/>
                            </a:rPr>
                          </m:ctrlPr>
                        </m:d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i="1">
                              <a:solidFill>
                                <a:prstClr val="black"/>
                              </a:solidFill>
                              <a:latin typeface="Cambria Math" panose="02040503050406030204" pitchFamily="18" charset="0"/>
                            </a:rPr>
                            <m:t>|1</m:t>
                          </m:r>
                          <m:r>
                            <a:rPr lang="en-US" altLang="zh-CN" sz="2400" b="0" i="1" smtClean="0">
                              <a:solidFill>
                                <a:prstClr val="black"/>
                              </a:solidFill>
                              <a:latin typeface="Cambria Math" panose="02040503050406030204" pitchFamily="18" charset="0"/>
                              <a:ea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e>
                      </m:d>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317625" y="3112818"/>
                <a:ext cx="3633046" cy="461665"/>
              </a:xfrm>
              <a:prstGeom prst="rect">
                <a:avLst/>
              </a:prstGeom>
              <a:blipFill>
                <a:blip r:embed="rId7"/>
                <a:stretch>
                  <a:fillRect b="-2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7229260" y="3112818"/>
                <a:ext cx="332187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𝐸</m:t>
                          </m:r>
                        </m:e>
                        <m:sub>
                          <m:r>
                            <a:rPr lang="en-US" altLang="zh-CN" sz="2400" b="0" i="1" smtClean="0">
                              <a:solidFill>
                                <a:prstClr val="black"/>
                              </a:solidFill>
                              <a:latin typeface="Cambria Math" panose="02040503050406030204" pitchFamily="18" charset="0"/>
                            </a:rPr>
                            <m:t>4</m:t>
                          </m:r>
                        </m:sub>
                      </m:sSub>
                      <m:r>
                        <a:rPr lang="en-US" altLang="zh-CN" sz="2400" i="1">
                          <a:solidFill>
                            <a:prstClr val="black"/>
                          </a:solidFill>
                          <a:latin typeface="Cambria Math" panose="02040503050406030204" pitchFamily="18" charset="0"/>
                        </a:rPr>
                        <m:t>=</m:t>
                      </m:r>
                      <m:d>
                        <m:dPr>
                          <m:begChr m:val="{"/>
                          <m:endChr m:val="}"/>
                          <m:ctrlPr>
                            <a:rPr lang="en-US" altLang="zh-CN" sz="2400" i="1">
                              <a:solidFill>
                                <a:prstClr val="black"/>
                              </a:solidFill>
                              <a:latin typeface="Cambria Math" panose="02040503050406030204" pitchFamily="18" charset="0"/>
                            </a:rPr>
                          </m:ctrlPr>
                        </m:d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𝑥</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𝑦</m:t>
                          </m:r>
                          <m:r>
                            <a:rPr lang="en-US" altLang="zh-CN" sz="2400" i="1">
                              <a:solidFill>
                                <a:prstClr val="black"/>
                              </a:solidFill>
                              <a:latin typeface="Cambria Math" panose="02040503050406030204" pitchFamily="18" charset="0"/>
                            </a:rPr>
                            <m:t>=4</m:t>
                          </m:r>
                        </m:e>
                      </m:d>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7229260" y="3112818"/>
                <a:ext cx="3321870" cy="461665"/>
              </a:xfrm>
              <a:prstGeom prst="rect">
                <a:avLst/>
              </a:prstGeom>
              <a:blipFill>
                <a:blip r:embed="rId8"/>
                <a:stretch>
                  <a:fillRect b="-2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042769" y="3756762"/>
                <a:ext cx="9500614" cy="461665"/>
              </a:xfrm>
              <a:prstGeom prst="rect">
                <a:avLst/>
              </a:prstGeom>
            </p:spPr>
            <p:txBody>
              <a:bodyPr wrap="none">
                <a:spAutoFit/>
              </a:bodyPr>
              <a:lstStyle/>
              <a:p>
                <a:r>
                  <a:rPr lang="zh-CN" altLang="en-US" sz="2400" dirty="0" smtClean="0"/>
                  <a:t>若集</a:t>
                </a:r>
                <a14:m>
                  <m:oMath xmlns:m="http://schemas.openxmlformats.org/officeDocument/2006/math">
                    <m:r>
                      <a:rPr lang="en-US" altLang="zh-CN" sz="2400" i="1">
                        <a:solidFill>
                          <a:prstClr val="black"/>
                        </a:solidFill>
                        <a:latin typeface="Cambria Math" panose="02040503050406030204" pitchFamily="18" charset="0"/>
                      </a:rPr>
                      <m:t>𝐸</m:t>
                    </m:r>
                  </m:oMath>
                </a14:m>
                <a:r>
                  <a:rPr lang="zh-CN" altLang="en-US" sz="2400" dirty="0" smtClean="0"/>
                  <a:t>中任意两点都可用一完全属于</a:t>
                </a:r>
                <a14:m>
                  <m:oMath xmlns:m="http://schemas.openxmlformats.org/officeDocument/2006/math">
                    <m:r>
                      <a:rPr lang="en-US" altLang="zh-CN" sz="2400" i="1">
                        <a:solidFill>
                          <a:prstClr val="black"/>
                        </a:solidFill>
                        <a:latin typeface="Cambria Math" panose="02040503050406030204" pitchFamily="18" charset="0"/>
                      </a:rPr>
                      <m:t>𝐸</m:t>
                    </m:r>
                  </m:oMath>
                </a14:m>
                <a:r>
                  <a:rPr lang="zh-CN" altLang="en-US" sz="2400" dirty="0" smtClean="0"/>
                  <a:t>的折线相连，则称</a:t>
                </a:r>
                <a14:m>
                  <m:oMath xmlns:m="http://schemas.openxmlformats.org/officeDocument/2006/math">
                    <m:r>
                      <a:rPr lang="en-US" altLang="zh-CN" sz="2400" i="1">
                        <a:solidFill>
                          <a:prstClr val="black"/>
                        </a:solidFill>
                        <a:latin typeface="Cambria Math" panose="02040503050406030204" pitchFamily="18" charset="0"/>
                      </a:rPr>
                      <m:t>𝐸</m:t>
                    </m:r>
                  </m:oMath>
                </a14:m>
                <a:r>
                  <a:rPr lang="zh-CN" altLang="en-US" sz="2400" dirty="0" smtClean="0"/>
                  <a:t>为</a:t>
                </a:r>
                <a:r>
                  <a:rPr lang="zh-CN" altLang="en-US" sz="2400" dirty="0" smtClean="0">
                    <a:solidFill>
                      <a:srgbClr val="0000FF"/>
                    </a:solidFill>
                  </a:rPr>
                  <a:t>连通集</a:t>
                </a:r>
                <a:r>
                  <a:rPr lang="zh-CN" altLang="en-US" sz="2400" dirty="0" smtClean="0"/>
                  <a:t>。 </a:t>
                </a:r>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2042769" y="3756762"/>
                <a:ext cx="9500614" cy="461665"/>
              </a:xfrm>
              <a:prstGeom prst="rect">
                <a:avLst/>
              </a:prstGeom>
              <a:blipFill>
                <a:blip r:embed="rId9"/>
                <a:stretch>
                  <a:fillRect l="-962"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317625" y="4218427"/>
                <a:ext cx="18507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prstClr val="black"/>
                          </a:solidFill>
                          <a:latin typeface="Cambria Math" panose="02040503050406030204" pitchFamily="18" charset="0"/>
                        </a:rPr>
                        <m:t>𝐸</m:t>
                      </m:r>
                      <m:r>
                        <a:rPr lang="en-US" altLang="zh-CN" sz="2400" b="0" i="1" smtClean="0">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𝐸</m:t>
                          </m:r>
                        </m:e>
                        <m:sub>
                          <m:r>
                            <a:rPr lang="en-US" altLang="zh-CN" sz="2400" i="1">
                              <a:solidFill>
                                <a:prstClr val="black"/>
                              </a:solidFill>
                              <a:latin typeface="Cambria Math" panose="02040503050406030204" pitchFamily="18" charset="0"/>
                            </a:rPr>
                            <m:t>1</m:t>
                          </m:r>
                        </m:sub>
                      </m:sSub>
                      <m:r>
                        <a:rPr lang="en-US" altLang="zh-CN" sz="2400" i="1" smtClean="0">
                          <a:solidFill>
                            <a:prstClr val="black"/>
                          </a:solidFill>
                          <a:latin typeface="Cambria Math" panose="02040503050406030204" pitchFamily="18" charset="0"/>
                          <a:ea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𝐸</m:t>
                          </m:r>
                        </m:e>
                        <m:sub>
                          <m:r>
                            <a:rPr lang="en-US" altLang="zh-CN" sz="2400" i="1">
                              <a:solidFill>
                                <a:prstClr val="black"/>
                              </a:solidFill>
                              <a:latin typeface="Cambria Math" panose="02040503050406030204" pitchFamily="18" charset="0"/>
                            </a:rPr>
                            <m:t>2</m:t>
                          </m:r>
                        </m:sub>
                      </m:sSub>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2317625" y="4218427"/>
                <a:ext cx="1850763" cy="461665"/>
              </a:xfrm>
              <a:prstGeom prst="rect">
                <a:avLst/>
              </a:prstGeom>
              <a:blipFill>
                <a:blip r:embed="rId10"/>
                <a:stretch>
                  <a:fillRect b="-2632"/>
                </a:stretch>
              </a:blipFill>
            </p:spPr>
            <p:txBody>
              <a:bodyPr/>
              <a:lstStyle/>
              <a:p>
                <a:r>
                  <a:rPr lang="zh-CN" altLang="en-US">
                    <a:noFill/>
                  </a:rPr>
                  <a:t> </a:t>
                </a:r>
              </a:p>
            </p:txBody>
          </p:sp>
        </mc:Fallback>
      </mc:AlternateContent>
      <p:sp>
        <p:nvSpPr>
          <p:cNvPr id="13" name="矩形 12"/>
          <p:cNvSpPr/>
          <p:nvPr/>
        </p:nvSpPr>
        <p:spPr>
          <a:xfrm>
            <a:off x="4322802" y="4218427"/>
            <a:ext cx="1415772" cy="461665"/>
          </a:xfrm>
          <a:prstGeom prst="rect">
            <a:avLst/>
          </a:prstGeom>
        </p:spPr>
        <p:txBody>
          <a:bodyPr wrap="none">
            <a:spAutoFit/>
          </a:bodyPr>
          <a:lstStyle/>
          <a:p>
            <a:r>
              <a:rPr lang="zh-CN" altLang="en-US" sz="2400" dirty="0">
                <a:solidFill>
                  <a:prstClr val="black"/>
                </a:solidFill>
              </a:rPr>
              <a:t>是</a:t>
            </a:r>
            <a:r>
              <a:rPr lang="zh-CN" altLang="en-US" sz="2400" dirty="0" smtClean="0">
                <a:solidFill>
                  <a:prstClr val="black"/>
                </a:solidFill>
              </a:rPr>
              <a:t>连通集</a:t>
            </a:r>
            <a:endParaRPr lang="zh-CN" altLang="en-US" dirty="0"/>
          </a:p>
        </p:txBody>
      </p:sp>
      <p:sp>
        <p:nvSpPr>
          <p:cNvPr id="15" name="矩形 14"/>
          <p:cNvSpPr/>
          <p:nvPr/>
        </p:nvSpPr>
        <p:spPr>
          <a:xfrm>
            <a:off x="2037371" y="4696298"/>
            <a:ext cx="5194051" cy="461665"/>
          </a:xfrm>
          <a:prstGeom prst="rect">
            <a:avLst/>
          </a:prstGeom>
        </p:spPr>
        <p:txBody>
          <a:bodyPr wrap="none">
            <a:spAutoFit/>
          </a:bodyPr>
          <a:lstStyle/>
          <a:p>
            <a:r>
              <a:rPr lang="zh-CN" altLang="en-US" sz="2400" dirty="0" smtClean="0"/>
              <a:t>连通的开集称为</a:t>
            </a:r>
            <a:r>
              <a:rPr lang="zh-CN" altLang="en-US" sz="2400" dirty="0" smtClean="0">
                <a:solidFill>
                  <a:srgbClr val="0000FF"/>
                </a:solidFill>
              </a:rPr>
              <a:t>开区域</a:t>
            </a:r>
            <a:r>
              <a:rPr lang="zh-CN" altLang="en-US" sz="2400" dirty="0" smtClean="0"/>
              <a:t>，简称</a:t>
            </a:r>
            <a:r>
              <a:rPr lang="zh-CN" altLang="en-US" sz="2400" dirty="0" smtClean="0">
                <a:solidFill>
                  <a:srgbClr val="0000FF"/>
                </a:solidFill>
              </a:rPr>
              <a:t>区域</a:t>
            </a:r>
            <a:r>
              <a:rPr lang="zh-CN" altLang="en-US" sz="2400" dirty="0" smtClean="0"/>
              <a:t>； </a:t>
            </a:r>
            <a:endParaRPr lang="zh-CN" altLang="en-US" sz="2400" dirty="0"/>
          </a:p>
        </p:txBody>
      </p:sp>
      <p:sp>
        <p:nvSpPr>
          <p:cNvPr id="17" name="矩形 16"/>
          <p:cNvSpPr/>
          <p:nvPr/>
        </p:nvSpPr>
        <p:spPr>
          <a:xfrm>
            <a:off x="2037371" y="5174169"/>
            <a:ext cx="5416868" cy="461665"/>
          </a:xfrm>
          <a:prstGeom prst="rect">
            <a:avLst/>
          </a:prstGeom>
        </p:spPr>
        <p:txBody>
          <a:bodyPr wrap="none">
            <a:spAutoFit/>
          </a:bodyPr>
          <a:lstStyle/>
          <a:p>
            <a:r>
              <a:rPr lang="zh-CN" altLang="en-US" sz="2400" dirty="0" smtClean="0"/>
              <a:t>开区域连同它的边界一起称为</a:t>
            </a:r>
            <a:r>
              <a:rPr lang="zh-CN" altLang="en-US" sz="2400" dirty="0" smtClean="0">
                <a:solidFill>
                  <a:srgbClr val="0000FF"/>
                </a:solidFill>
              </a:rPr>
              <a:t>闭区域</a:t>
            </a:r>
            <a:r>
              <a:rPr lang="zh-CN" altLang="en-US" sz="2400" dirty="0" smtClean="0"/>
              <a:t>。</a:t>
            </a:r>
            <a:endParaRPr lang="zh-CN" altLang="en-US" sz="2400" dirty="0"/>
          </a:p>
        </p:txBody>
      </p:sp>
      <mc:AlternateContent xmlns:mc="http://schemas.openxmlformats.org/markup-compatibility/2006" xmlns:a14="http://schemas.microsoft.com/office/drawing/2010/main">
        <mc:Choice Requires="a14">
          <p:sp>
            <p:nvSpPr>
              <p:cNvPr id="18" name="矩形 17"/>
              <p:cNvSpPr/>
              <p:nvPr/>
            </p:nvSpPr>
            <p:spPr>
              <a:xfrm>
                <a:off x="2037371" y="5635834"/>
                <a:ext cx="10150151" cy="461665"/>
              </a:xfrm>
              <a:prstGeom prst="rect">
                <a:avLst/>
              </a:prstGeom>
            </p:spPr>
            <p:txBody>
              <a:bodyPr wrap="none">
                <a:spAutoFit/>
              </a:bodyPr>
              <a:lstStyle/>
              <a:p>
                <a:r>
                  <a:rPr lang="zh-CN" altLang="en-US" sz="2400" dirty="0" smtClean="0">
                    <a:solidFill>
                      <a:prstClr val="black"/>
                    </a:solidFill>
                  </a:rPr>
                  <a:t>如果存在某一正数</a:t>
                </a:r>
                <a14:m>
                  <m:oMath xmlns:m="http://schemas.openxmlformats.org/officeDocument/2006/math">
                    <m:r>
                      <a:rPr lang="en-US" altLang="zh-CN" sz="2400" b="0" i="1" smtClean="0">
                        <a:solidFill>
                          <a:prstClr val="black"/>
                        </a:solidFill>
                        <a:latin typeface="Cambria Math" panose="02040503050406030204" pitchFamily="18" charset="0"/>
                      </a:rPr>
                      <m:t>𝑟</m:t>
                    </m:r>
                  </m:oMath>
                </a14:m>
                <a:r>
                  <a:rPr lang="zh-CN" altLang="en-US" sz="2400" dirty="0" smtClean="0">
                    <a:solidFill>
                      <a:prstClr val="black"/>
                    </a:solidFill>
                  </a:rPr>
                  <a:t>，使得</a:t>
                </a:r>
                <a14:m>
                  <m:oMath xmlns:m="http://schemas.openxmlformats.org/officeDocument/2006/math">
                    <m:r>
                      <a:rPr lang="en-US" altLang="zh-CN" sz="2400" b="0" i="1" smtClean="0">
                        <a:solidFill>
                          <a:prstClr val="black"/>
                        </a:solidFill>
                        <a:latin typeface="Cambria Math" panose="02040503050406030204" pitchFamily="18" charset="0"/>
                      </a:rPr>
                      <m:t>𝐸</m:t>
                    </m:r>
                    <m:r>
                      <a:rPr lang="en-US" altLang="zh-CN" sz="2400" b="0" i="1" smtClean="0">
                        <a:solidFill>
                          <a:prstClr val="black"/>
                        </a:solidFill>
                        <a:latin typeface="Cambria Math" panose="02040503050406030204" pitchFamily="18" charset="0"/>
                        <a:ea typeface="Cambria Math" panose="02040503050406030204" pitchFamily="18" charset="0"/>
                      </a:rPr>
                      <m:t>⊂</m:t>
                    </m:r>
                    <m:r>
                      <a:rPr lang="zh-CN" altLang="en-US" sz="2400" i="1">
                        <a:solidFill>
                          <a:prstClr val="black"/>
                        </a:solidFill>
                        <a:latin typeface="Cambria Math" panose="02040503050406030204" pitchFamily="18" charset="0"/>
                      </a:rPr>
                      <m:t>𝑈</m:t>
                    </m:r>
                    <m:r>
                      <m:rPr>
                        <m:nor/>
                      </m:rP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𝑂</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𝑟</m:t>
                    </m:r>
                    <m:r>
                      <a:rPr lang="zh-CN" altLang="en-US" sz="2400">
                        <a:solidFill>
                          <a:prstClr val="black"/>
                        </a:solidFill>
                        <a:latin typeface="Cambria Math" panose="02040503050406030204" pitchFamily="18" charset="0"/>
                      </a:rPr>
                      <m:t>)</m:t>
                    </m:r>
                  </m:oMath>
                </a14:m>
                <a:r>
                  <a:rPr lang="zh-CN" altLang="en-US" sz="2400" dirty="0" smtClean="0"/>
                  <a:t>，则称</a:t>
                </a:r>
                <a14:m>
                  <m:oMath xmlns:m="http://schemas.openxmlformats.org/officeDocument/2006/math">
                    <m:r>
                      <a:rPr lang="en-US" altLang="zh-CN" sz="2400" i="1">
                        <a:solidFill>
                          <a:prstClr val="black"/>
                        </a:solidFill>
                        <a:latin typeface="Cambria Math" panose="02040503050406030204" pitchFamily="18" charset="0"/>
                      </a:rPr>
                      <m:t>𝐸</m:t>
                    </m:r>
                  </m:oMath>
                </a14:m>
                <a:r>
                  <a:rPr lang="zh-CN" altLang="en-US" sz="2400" dirty="0" smtClean="0">
                    <a:solidFill>
                      <a:prstClr val="black"/>
                    </a:solidFill>
                  </a:rPr>
                  <a:t>为</a:t>
                </a:r>
                <a:r>
                  <a:rPr lang="zh-CN" altLang="en-US" sz="2400" dirty="0" smtClean="0">
                    <a:solidFill>
                      <a:srgbClr val="0000FF"/>
                    </a:solidFill>
                  </a:rPr>
                  <a:t>有界集</a:t>
                </a:r>
                <a:r>
                  <a:rPr lang="zh-CN" altLang="en-US" sz="2400" dirty="0" smtClean="0">
                    <a:solidFill>
                      <a:prstClr val="black"/>
                    </a:solidFill>
                  </a:rPr>
                  <a:t>；否则为</a:t>
                </a:r>
                <a:r>
                  <a:rPr lang="zh-CN" altLang="en-US" sz="2400" dirty="0" smtClean="0">
                    <a:solidFill>
                      <a:srgbClr val="0000FF"/>
                    </a:solidFill>
                  </a:rPr>
                  <a:t>无界集</a:t>
                </a:r>
                <a:r>
                  <a:rPr lang="zh-CN" altLang="en-US" sz="2400" dirty="0" smtClean="0">
                    <a:solidFill>
                      <a:prstClr val="black"/>
                    </a:solidFill>
                  </a:rPr>
                  <a:t>。</a:t>
                </a:r>
                <a:endParaRPr lang="zh-CN" altLang="en-US" sz="24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2037371" y="5635834"/>
                <a:ext cx="10150151" cy="461665"/>
              </a:xfrm>
              <a:prstGeom prst="rect">
                <a:avLst/>
              </a:prstGeom>
              <a:blipFill>
                <a:blip r:embed="rId11"/>
                <a:stretch>
                  <a:fillRect l="-901" t="-14667" b="-26667"/>
                </a:stretch>
              </a:blipFill>
            </p:spPr>
            <p:txBody>
              <a:bodyPr/>
              <a:lstStyle/>
              <a:p>
                <a:r>
                  <a:rPr lang="zh-CN" altLang="en-US">
                    <a:noFill/>
                  </a:rPr>
                  <a:t> </a:t>
                </a:r>
              </a:p>
            </p:txBody>
          </p:sp>
        </mc:Fallback>
      </mc:AlternateContent>
      <p:sp>
        <p:nvSpPr>
          <p:cNvPr id="20" name="矩形 19"/>
          <p:cNvSpPr/>
          <p:nvPr/>
        </p:nvSpPr>
        <p:spPr>
          <a:xfrm>
            <a:off x="2037371" y="6162259"/>
            <a:ext cx="1415772" cy="461665"/>
          </a:xfrm>
          <a:prstGeom prst="rect">
            <a:avLst/>
          </a:prstGeom>
        </p:spPr>
        <p:txBody>
          <a:bodyPr wrap="none">
            <a:spAutoFit/>
          </a:bodyPr>
          <a:lstStyle/>
          <a:p>
            <a:r>
              <a:rPr lang="zh-CN" altLang="en-US" sz="2400" dirty="0" smtClean="0">
                <a:solidFill>
                  <a:srgbClr val="0000FF"/>
                </a:solidFill>
              </a:rPr>
              <a:t>有界区域</a:t>
            </a:r>
            <a:endParaRPr lang="zh-CN" altLang="en-US" dirty="0"/>
          </a:p>
        </p:txBody>
      </p:sp>
      <p:sp>
        <p:nvSpPr>
          <p:cNvPr id="21" name="矩形 20"/>
          <p:cNvSpPr/>
          <p:nvPr/>
        </p:nvSpPr>
        <p:spPr>
          <a:xfrm>
            <a:off x="3522182" y="6162259"/>
            <a:ext cx="1415772" cy="461665"/>
          </a:xfrm>
          <a:prstGeom prst="rect">
            <a:avLst/>
          </a:prstGeom>
        </p:spPr>
        <p:txBody>
          <a:bodyPr wrap="none">
            <a:spAutoFit/>
          </a:bodyPr>
          <a:lstStyle/>
          <a:p>
            <a:r>
              <a:rPr lang="zh-CN" altLang="en-US" sz="2400" dirty="0" smtClean="0">
                <a:solidFill>
                  <a:srgbClr val="0000FF"/>
                </a:solidFill>
              </a:rPr>
              <a:t>无界区域</a:t>
            </a:r>
            <a:endParaRPr lang="zh-CN" altLang="en-US" dirty="0"/>
          </a:p>
        </p:txBody>
      </p:sp>
      <p:sp>
        <p:nvSpPr>
          <p:cNvPr id="22" name="矩形 21"/>
          <p:cNvSpPr/>
          <p:nvPr/>
        </p:nvSpPr>
        <p:spPr>
          <a:xfrm>
            <a:off x="5209390" y="6162259"/>
            <a:ext cx="1723549" cy="461665"/>
          </a:xfrm>
          <a:prstGeom prst="rect">
            <a:avLst/>
          </a:prstGeom>
        </p:spPr>
        <p:txBody>
          <a:bodyPr wrap="none">
            <a:spAutoFit/>
          </a:bodyPr>
          <a:lstStyle/>
          <a:p>
            <a:r>
              <a:rPr lang="zh-CN" altLang="en-US" sz="2400" dirty="0" smtClean="0">
                <a:solidFill>
                  <a:srgbClr val="0000FF"/>
                </a:solidFill>
              </a:rPr>
              <a:t>有界闭区域</a:t>
            </a:r>
            <a:endParaRPr lang="zh-CN" altLang="en-US" dirty="0"/>
          </a:p>
        </p:txBody>
      </p:sp>
      <p:sp>
        <p:nvSpPr>
          <p:cNvPr id="23" name="矩形 22"/>
          <p:cNvSpPr/>
          <p:nvPr/>
        </p:nvSpPr>
        <p:spPr>
          <a:xfrm>
            <a:off x="7112446" y="6162258"/>
            <a:ext cx="1723549" cy="461665"/>
          </a:xfrm>
          <a:prstGeom prst="rect">
            <a:avLst/>
          </a:prstGeom>
        </p:spPr>
        <p:txBody>
          <a:bodyPr wrap="none">
            <a:spAutoFit/>
          </a:bodyPr>
          <a:lstStyle/>
          <a:p>
            <a:r>
              <a:rPr lang="zh-CN" altLang="en-US" sz="2400" dirty="0" smtClean="0">
                <a:solidFill>
                  <a:srgbClr val="0000FF"/>
                </a:solidFill>
              </a:rPr>
              <a:t>无界闭区域</a:t>
            </a:r>
            <a:endParaRPr lang="zh-CN" altLang="en-US" dirty="0"/>
          </a:p>
        </p:txBody>
      </p:sp>
    </p:spTree>
    <p:extLst>
      <p:ext uri="{BB962C8B-B14F-4D97-AF65-F5344CB8AC3E}">
        <p14:creationId xmlns:p14="http://schemas.microsoft.com/office/powerpoint/2010/main" val="102749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5" grpId="0"/>
      <p:bldP spid="17" grpId="0"/>
      <p:bldP spid="18" grpId="0"/>
      <p:bldP spid="20" grpId="0"/>
      <p:bldP spid="21" grpId="0"/>
      <p:bldP spid="22" grpId="0"/>
      <p:bldP spid="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p:sp>
        <p:nvSpPr>
          <p:cNvPr id="3" name="矩形 2"/>
          <p:cNvSpPr/>
          <p:nvPr/>
        </p:nvSpPr>
        <p:spPr>
          <a:xfrm>
            <a:off x="1217592" y="716342"/>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1</a:t>
            </a:r>
            <a:r>
              <a:rPr lang="en-US" altLang="zh-CN" sz="2400" b="1" dirty="0" smtClean="0">
                <a:solidFill>
                  <a:prstClr val="black"/>
                </a:solidFill>
                <a:ea typeface="黑体" panose="02010609060101010101" pitchFamily="49" charset="-122"/>
              </a:rPr>
              <a:t> </a:t>
            </a:r>
            <a:endParaRPr lang="zh-CN" altLang="en-US" sz="1600" dirty="0"/>
          </a:p>
        </p:txBody>
      </p:sp>
      <mc:AlternateContent xmlns:mc="http://schemas.openxmlformats.org/markup-compatibility/2006" xmlns:a14="http://schemas.microsoft.com/office/drawing/2010/main">
        <mc:Choice Requires="a14">
          <p:sp>
            <p:nvSpPr>
              <p:cNvPr id="4" name="矩形 3"/>
              <p:cNvSpPr/>
              <p:nvPr/>
            </p:nvSpPr>
            <p:spPr>
              <a:xfrm>
                <a:off x="1968118" y="489101"/>
                <a:ext cx="9230593" cy="916148"/>
              </a:xfrm>
              <a:prstGeom prst="rect">
                <a:avLst/>
              </a:prstGeom>
            </p:spPr>
            <p:txBody>
              <a:bodyPr wrap="square">
                <a:spAutoFit/>
              </a:bodyPr>
              <a:lstStyle/>
              <a:p>
                <a:r>
                  <a:rPr lang="zh-CN" altLang="en-US" sz="2400" dirty="0" smtClean="0">
                    <a:solidFill>
                      <a:prstClr val="black"/>
                    </a:solidFill>
                  </a:rPr>
                  <a:t>求空间曲线</a:t>
                </a:r>
                <a14:m>
                  <m:oMath xmlns:m="http://schemas.openxmlformats.org/officeDocument/2006/math">
                    <m:d>
                      <m:dPr>
                        <m:begChr m:val="{"/>
                        <m:endChr m:val=""/>
                        <m:ctrlPr>
                          <a:rPr lang="en-US" altLang="zh-CN" sz="2400" i="1">
                            <a:solidFill>
                              <a:prstClr val="black"/>
                            </a:solidFill>
                            <a:latin typeface="Cambria Math" panose="02040503050406030204" pitchFamily="18" charset="0"/>
                          </a:rPr>
                        </m:ctrlPr>
                      </m:dPr>
                      <m:e>
                        <m:eqArr>
                          <m:eqArrPr>
                            <m:ctrlPr>
                              <a:rPr lang="en-US" altLang="zh-CN" sz="2400" i="1">
                                <a:solidFill>
                                  <a:prstClr val="black"/>
                                </a:solidFill>
                                <a:latin typeface="Cambria Math" panose="02040503050406030204" pitchFamily="18" charset="0"/>
                              </a:rPr>
                            </m:ctrlPr>
                          </m:eqArrPr>
                          <m:e>
                            <m:sSup>
                              <m:sSupPr>
                                <m:ctrlPr>
                                  <a:rPr lang="en-US" altLang="zh-CN" sz="2400" i="1" smtClean="0">
                                    <a:solidFill>
                                      <a:prstClr val="black"/>
                                    </a:solidFill>
                                    <a:latin typeface="Cambria Math" panose="02040503050406030204" pitchFamily="18" charset="0"/>
                                  </a:rPr>
                                </m:ctrlPr>
                              </m:sSupPr>
                              <m:e>
                                <m:r>
                                  <a:rPr lang="en-US" altLang="zh-CN" sz="2400" i="1" smtClean="0">
                                    <a:solidFill>
                                      <a:prstClr val="black"/>
                                    </a:solidFill>
                                    <a:latin typeface="Cambria Math" panose="02040503050406030204" pitchFamily="18" charset="0"/>
                                  </a:rPr>
                                  <m:t>𝑥</m:t>
                                </m:r>
                              </m:e>
                              <m:sup>
                                <m:r>
                                  <a:rPr lang="en-US" altLang="zh-CN" sz="2400" i="1" smtClean="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6</m:t>
                            </m:r>
                          </m:e>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4</m:t>
                            </m:r>
                          </m:e>
                        </m:eqArr>
                      </m:e>
                    </m:d>
                  </m:oMath>
                </a14:m>
                <a:r>
                  <a:rPr lang="zh-CN" altLang="en-US" sz="2400" dirty="0" smtClean="0">
                    <a:solidFill>
                      <a:prstClr val="black"/>
                    </a:solidFill>
                  </a:rPr>
                  <a:t>在点</a:t>
                </a:r>
                <a14:m>
                  <m:oMath xmlns:m="http://schemas.openxmlformats.org/officeDocument/2006/math">
                    <m:d>
                      <m:dPr>
                        <m:ctrlPr>
                          <a:rPr lang="zh-CN" altLang="en-US"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1</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2</m:t>
                        </m:r>
                      </m:e>
                    </m:d>
                  </m:oMath>
                </a14:m>
                <a:r>
                  <a:rPr lang="zh-CN" altLang="en-US" sz="2400" dirty="0" smtClean="0">
                    <a:solidFill>
                      <a:prstClr val="black"/>
                    </a:solidFill>
                  </a:rPr>
                  <a:t>处切线方程和法平面方程。 </a:t>
                </a:r>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1968118" y="489101"/>
                <a:ext cx="9230593" cy="916148"/>
              </a:xfrm>
              <a:prstGeom prst="rect">
                <a:avLst/>
              </a:prstGeom>
              <a:blipFill>
                <a:blip r:embed="rId2"/>
                <a:stretch>
                  <a:fillRect l="-1057" r="-42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040046" y="2243091"/>
                <a:ext cx="5088573" cy="1271438"/>
              </a:xfrm>
              <a:prstGeom prst="rect">
                <a:avLst/>
              </a:prstGeom>
            </p:spPr>
            <p:txBody>
              <a:bodyPr wrap="none">
                <a:spAutoFit/>
              </a:bodyPr>
              <a:lstStyle/>
              <a:p>
                <a:r>
                  <a:rPr lang="zh-CN" altLang="en-US" sz="2400" dirty="0" smtClean="0">
                    <a:solidFill>
                      <a:prstClr val="black"/>
                    </a:solidFill>
                  </a:rPr>
                  <a:t>设空间曲线的参数方程为 </a:t>
                </a:r>
                <a14:m>
                  <m:oMath xmlns:m="http://schemas.openxmlformats.org/officeDocument/2006/math">
                    <m:d>
                      <m:dPr>
                        <m:begChr m:val="{"/>
                        <m:endChr m:val=""/>
                        <m:ctrlPr>
                          <a:rPr lang="en-US" altLang="zh-CN" sz="2400" i="1">
                            <a:solidFill>
                              <a:prstClr val="black"/>
                            </a:solidFill>
                            <a:latin typeface="Cambria Math" panose="02040503050406030204" pitchFamily="18" charset="0"/>
                          </a:rPr>
                        </m:ctrlPr>
                      </m:dPr>
                      <m:e>
                        <m:eqArr>
                          <m:eqArrPr>
                            <m:ctrlPr>
                              <a:rPr lang="en-US" altLang="zh-CN" sz="2400" i="1">
                                <a:solidFill>
                                  <a:prstClr val="black"/>
                                </a:solidFill>
                                <a:latin typeface="Cambria Math" panose="02040503050406030204" pitchFamily="18" charset="0"/>
                              </a:rPr>
                            </m:ctrlPr>
                          </m:eqArr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e>
                          <m:e>
                            <m:r>
                              <a:rPr lang="en-US" altLang="zh-CN"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e>
                          <m:e>
                            <m:r>
                              <a:rPr lang="en-US" altLang="zh-CN"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e>
                        </m:eqArr>
                      </m:e>
                    </m:d>
                  </m:oMath>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2040046" y="2243091"/>
                <a:ext cx="5088573" cy="1271438"/>
              </a:xfrm>
              <a:prstGeom prst="rect">
                <a:avLst/>
              </a:prstGeom>
              <a:blipFill>
                <a:blip r:embed="rId3"/>
                <a:stretch>
                  <a:fillRect l="-1918"/>
                </a:stretch>
              </a:blipFill>
            </p:spPr>
            <p:txBody>
              <a:bodyPr/>
              <a:lstStyle/>
              <a:p>
                <a:r>
                  <a:rPr lang="zh-CN" altLang="en-US">
                    <a:noFill/>
                  </a:rPr>
                  <a:t> </a:t>
                </a:r>
              </a:p>
            </p:txBody>
          </p:sp>
        </mc:Fallback>
      </mc:AlternateContent>
      <p:sp>
        <p:nvSpPr>
          <p:cNvPr id="6" name="Text Box 5"/>
          <p:cNvSpPr txBox="1">
            <a:spLocks noChangeArrowheads="1"/>
          </p:cNvSpPr>
          <p:nvPr/>
        </p:nvSpPr>
        <p:spPr bwMode="auto">
          <a:xfrm>
            <a:off x="1217592" y="1568051"/>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7" name="矩形 6"/>
              <p:cNvSpPr/>
              <p:nvPr/>
            </p:nvSpPr>
            <p:spPr>
              <a:xfrm>
                <a:off x="2040046" y="3435147"/>
                <a:ext cx="7882799" cy="645048"/>
              </a:xfrm>
              <a:prstGeom prst="rect">
                <a:avLst/>
              </a:prstGeom>
            </p:spPr>
            <p:txBody>
              <a:bodyPr wrap="none">
                <a:spAutoFit/>
              </a:bodyPr>
              <a:lstStyle/>
              <a:p>
                <a:r>
                  <a:rPr lang="zh-CN" altLang="en-US" sz="2400" dirty="0" smtClean="0">
                    <a:solidFill>
                      <a:prstClr val="black"/>
                    </a:solidFill>
                  </a:rPr>
                  <a:t>则有曲线在</a:t>
                </a:r>
                <a14:m>
                  <m:oMath xmlns:m="http://schemas.openxmlformats.org/officeDocument/2006/math">
                    <m:d>
                      <m:dPr>
                        <m:ctrlPr>
                          <a:rPr lang="zh-CN" altLang="en-US"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1</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2</m:t>
                        </m:r>
                      </m:e>
                    </m:d>
                  </m:oMath>
                </a14:m>
                <a:r>
                  <a:rPr lang="zh-CN" altLang="en-US" sz="2400" dirty="0" smtClean="0"/>
                  <a:t>处的方向向量为</a:t>
                </a:r>
                <a14:m>
                  <m:oMath xmlns:m="http://schemas.openxmlformats.org/officeDocument/2006/math">
                    <m:d>
                      <m:dPr>
                        <m:ctrlPr>
                          <a:rPr lang="zh-CN" altLang="en-US"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1</m:t>
                        </m:r>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𝑦</m:t>
                            </m:r>
                          </m:num>
                          <m:den>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sSub>
                          <m:sSubPr>
                            <m:ctrlPr>
                              <a:rPr lang="zh-CN" altLang="en-US" sz="2400" i="1">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d>
                              <m:dPr>
                                <m:ctrlPr>
                                  <a:rPr lang="zh-CN" altLang="en-US" sz="2400" i="1">
                                    <a:solidFill>
                                      <a:prstClr val="black"/>
                                    </a:solidFill>
                                    <a:latin typeface="Cambria Math" panose="02040503050406030204" pitchFamily="18" charset="0"/>
                                  </a:rPr>
                                </m:ctrlPr>
                              </m:dPr>
                              <m:e>
                                <m:r>
                                  <a:rPr lang="zh-CN" altLang="en-US" sz="2400">
                                    <a:solidFill>
                                      <a:prstClr val="black"/>
                                    </a:solidFill>
                                    <a:latin typeface="Cambria Math" panose="02040503050406030204" pitchFamily="18" charset="0"/>
                                  </a:rPr>
                                  <m:t>1,1,2</m:t>
                                </m:r>
                              </m:e>
                            </m:d>
                          </m:sub>
                        </m:sSub>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𝑧</m:t>
                            </m:r>
                          </m:num>
                          <m:den>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sSub>
                          <m:sSubPr>
                            <m:ctrlPr>
                              <a:rPr lang="zh-CN" altLang="en-US" sz="2400" i="1">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d>
                              <m:dPr>
                                <m:ctrlPr>
                                  <a:rPr lang="zh-CN" altLang="en-US" sz="2400" i="1">
                                    <a:solidFill>
                                      <a:prstClr val="black"/>
                                    </a:solidFill>
                                    <a:latin typeface="Cambria Math" panose="02040503050406030204" pitchFamily="18" charset="0"/>
                                  </a:rPr>
                                </m:ctrlPr>
                              </m:dPr>
                              <m:e>
                                <m:r>
                                  <a:rPr lang="zh-CN" altLang="en-US" sz="2400">
                                    <a:solidFill>
                                      <a:prstClr val="black"/>
                                    </a:solidFill>
                                    <a:latin typeface="Cambria Math" panose="02040503050406030204" pitchFamily="18" charset="0"/>
                                  </a:rPr>
                                  <m:t>1,1,2</m:t>
                                </m:r>
                              </m:e>
                            </m:d>
                          </m:sub>
                        </m:sSub>
                      </m:e>
                    </m:d>
                  </m:oMath>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2040046" y="3435147"/>
                <a:ext cx="7882799" cy="645048"/>
              </a:xfrm>
              <a:prstGeom prst="rect">
                <a:avLst/>
              </a:prstGeom>
              <a:blipFill>
                <a:blip r:embed="rId4"/>
                <a:stretch>
                  <a:fillRect l="-1237" b="-38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130536" y="4098405"/>
                <a:ext cx="3022879" cy="1008033"/>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num>
                      <m:den>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b="0" i="0"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d>
                          <m:dPr>
                            <m:begChr m:val="|"/>
                            <m:endChr m:val="|"/>
                            <m:ctrlPr>
                              <a:rPr lang="en-US" altLang="zh-CN" sz="2400" i="1">
                                <a:solidFill>
                                  <a:srgbClr val="0000FF"/>
                                </a:solidFill>
                                <a:latin typeface="Cambria Math" panose="02040503050406030204" pitchFamily="18" charset="0"/>
                              </a:rPr>
                            </m:ctrlPr>
                          </m:dPr>
                          <m:e>
                            <m:m>
                              <m:mPr>
                                <m:mcs>
                                  <m:mc>
                                    <m:mcPr>
                                      <m:count m:val="2"/>
                                      <m:mcJc m:val="center"/>
                                    </m:mcPr>
                                  </m:mc>
                                </m:mcs>
                                <m:ctrlPr>
                                  <a:rPr lang="zh-CN" altLang="en-US" sz="2400" i="1">
                                    <a:solidFill>
                                      <a:srgbClr val="0000FF"/>
                                    </a:solidFill>
                                    <a:latin typeface="Cambria Math" panose="02040503050406030204" pitchFamily="18" charset="0"/>
                                  </a:rPr>
                                </m:ctrlPr>
                              </m:mPr>
                              <m:mr>
                                <m:e>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2</m:t>
                                  </m:r>
                                  <m:r>
                                    <a:rPr lang="en-US" altLang="zh-CN" sz="2400" b="0" i="1" smtClean="0">
                                      <a:solidFill>
                                        <a:srgbClr val="0000FF"/>
                                      </a:solidFill>
                                      <a:latin typeface="Cambria Math" panose="02040503050406030204" pitchFamily="18" charset="0"/>
                                    </a:rPr>
                                    <m:t>𝑥</m:t>
                                  </m:r>
                                </m:e>
                                <m:e>
                                  <m:r>
                                    <a:rPr lang="en-US" altLang="zh-CN" sz="2400" b="0" i="1" smtClean="0">
                                      <a:solidFill>
                                        <a:srgbClr val="0000FF"/>
                                      </a:solidFill>
                                      <a:latin typeface="Cambria Math" panose="02040503050406030204" pitchFamily="18" charset="0"/>
                                    </a:rPr>
                                    <m:t>2</m:t>
                                  </m:r>
                                  <m:r>
                                    <a:rPr lang="en-US" altLang="zh-CN" sz="2400" b="0" i="1" smtClean="0">
                                      <a:solidFill>
                                        <a:srgbClr val="0000FF"/>
                                      </a:solidFill>
                                      <a:latin typeface="Cambria Math" panose="02040503050406030204" pitchFamily="18" charset="0"/>
                                    </a:rPr>
                                    <m:t>𝑧</m:t>
                                  </m:r>
                                </m:e>
                              </m:mr>
                              <m:mr>
                                <m:e>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1</m:t>
                                  </m:r>
                                </m:e>
                                <m:e>
                                  <m:r>
                                    <a:rPr lang="en-US" altLang="zh-CN" sz="2400" b="0" i="1" smtClean="0">
                                      <a:solidFill>
                                        <a:srgbClr val="0000FF"/>
                                      </a:solidFill>
                                      <a:latin typeface="Cambria Math" panose="02040503050406030204" pitchFamily="18" charset="0"/>
                                    </a:rPr>
                                    <m:t>1</m:t>
                                  </m:r>
                                </m:e>
                              </m:mr>
                            </m:m>
                          </m:e>
                        </m:d>
                      </m:num>
                      <m:den>
                        <m:d>
                          <m:dPr>
                            <m:begChr m:val="|"/>
                            <m:endChr m:val="|"/>
                            <m:ctrlPr>
                              <a:rPr lang="en-US" altLang="zh-CN" sz="2400" i="1">
                                <a:solidFill>
                                  <a:srgbClr val="0000FF"/>
                                </a:solidFill>
                                <a:latin typeface="Cambria Math" panose="02040503050406030204" pitchFamily="18" charset="0"/>
                              </a:rPr>
                            </m:ctrlPr>
                          </m:dPr>
                          <m:e>
                            <m:m>
                              <m:mPr>
                                <m:mcs>
                                  <m:mc>
                                    <m:mcPr>
                                      <m:count m:val="2"/>
                                      <m:mcJc m:val="center"/>
                                    </m:mcPr>
                                  </m:mc>
                                </m:mcs>
                                <m:ctrlPr>
                                  <a:rPr lang="zh-CN" altLang="en-US" sz="2400" i="1">
                                    <a:solidFill>
                                      <a:srgbClr val="0000FF"/>
                                    </a:solidFill>
                                    <a:latin typeface="Cambria Math" panose="02040503050406030204" pitchFamily="18" charset="0"/>
                                  </a:rPr>
                                </m:ctrlPr>
                              </m:mPr>
                              <m:mr>
                                <m:e>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2</m:t>
                                  </m:r>
                                  <m:r>
                                    <a:rPr lang="en-US" altLang="zh-CN" sz="2400" b="0" i="1" smtClean="0">
                                      <a:solidFill>
                                        <a:srgbClr val="0000FF"/>
                                      </a:solidFill>
                                      <a:latin typeface="Cambria Math" panose="02040503050406030204" pitchFamily="18" charset="0"/>
                                    </a:rPr>
                                    <m:t>𝑦</m:t>
                                  </m:r>
                                </m:e>
                                <m:e>
                                  <m:r>
                                    <a:rPr lang="en-US" altLang="zh-CN" sz="2400" b="0" i="1" smtClean="0">
                                      <a:solidFill>
                                        <a:srgbClr val="0000FF"/>
                                      </a:solidFill>
                                      <a:latin typeface="Cambria Math" panose="02040503050406030204" pitchFamily="18" charset="0"/>
                                    </a:rPr>
                                    <m:t>2</m:t>
                                  </m:r>
                                  <m:r>
                                    <a:rPr lang="en-US" altLang="zh-CN" sz="2400" b="0" i="1" smtClean="0">
                                      <a:solidFill>
                                        <a:srgbClr val="0000FF"/>
                                      </a:solidFill>
                                      <a:latin typeface="Cambria Math" panose="02040503050406030204" pitchFamily="18" charset="0"/>
                                    </a:rPr>
                                    <m:t>𝑧</m:t>
                                  </m:r>
                                </m:e>
                              </m:mr>
                              <m:mr>
                                <m:e>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1</m:t>
                                  </m:r>
                                </m:e>
                                <m:e>
                                  <m:r>
                                    <a:rPr lang="en-US" altLang="zh-CN" sz="2400" b="0" i="1" smtClean="0">
                                      <a:solidFill>
                                        <a:srgbClr val="0000FF"/>
                                      </a:solidFill>
                                      <a:latin typeface="Cambria Math" panose="02040503050406030204" pitchFamily="18" charset="0"/>
                                    </a:rPr>
                                    <m:t>1</m:t>
                                  </m:r>
                                </m:e>
                              </m:mr>
                            </m:m>
                          </m:e>
                        </m:d>
                      </m:den>
                    </m:f>
                    <m:r>
                      <a:rPr lang="en-US" altLang="zh-CN" sz="2400" b="0" i="1" smtClean="0">
                        <a:solidFill>
                          <a:srgbClr val="0000FF"/>
                        </a:solidFill>
                        <a:latin typeface="Cambria Math" panose="02040503050406030204" pitchFamily="18" charset="0"/>
                      </a:rPr>
                      <m:t>=</m:t>
                    </m:r>
                    <m:f>
                      <m:fPr>
                        <m:ctrlPr>
                          <a:rPr lang="en-US" altLang="zh-CN" sz="240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𝑧</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𝑥</m:t>
                        </m:r>
                      </m:num>
                      <m:den>
                        <m:r>
                          <a:rPr lang="en-US" altLang="zh-CN" sz="2400" b="0" i="1" smtClean="0">
                            <a:solidFill>
                              <a:schemeClr val="tx1"/>
                            </a:solidFill>
                            <a:latin typeface="Cambria Math" panose="02040503050406030204" pitchFamily="18" charset="0"/>
                          </a:rPr>
                          <m:t>𝑦</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𝑧</m:t>
                        </m:r>
                      </m:den>
                    </m:f>
                  </m:oMath>
                </a14:m>
                <a:r>
                  <a:rPr lang="zh-CN" altLang="en-US" sz="2400" dirty="0" smtClean="0"/>
                  <a:t> </a:t>
                </a:r>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2130536" y="4098405"/>
                <a:ext cx="3022879" cy="10080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391896" y="4098404"/>
                <a:ext cx="3056671" cy="1008033"/>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𝑧</m:t>
                        </m:r>
                      </m:num>
                      <m:den>
                        <m:r>
                          <m:rPr>
                            <m:sty m:val="p"/>
                          </m:rPr>
                          <a:rPr lang="zh-CN" altLang="en-US"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b="0" i="0"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d>
                          <m:dPr>
                            <m:begChr m:val="|"/>
                            <m:endChr m:val="|"/>
                            <m:ctrlPr>
                              <a:rPr lang="en-US" altLang="zh-CN" sz="2400" i="1">
                                <a:solidFill>
                                  <a:srgbClr val="0000FF"/>
                                </a:solidFill>
                                <a:latin typeface="Cambria Math" panose="02040503050406030204" pitchFamily="18" charset="0"/>
                              </a:rPr>
                            </m:ctrlPr>
                          </m:dPr>
                          <m:e>
                            <m:m>
                              <m:mPr>
                                <m:mcs>
                                  <m:mc>
                                    <m:mcPr>
                                      <m:count m:val="2"/>
                                      <m:mcJc m:val="center"/>
                                    </m:mcPr>
                                  </m:mc>
                                </m:mcs>
                                <m:ctrlPr>
                                  <a:rPr lang="zh-CN" altLang="en-US" sz="2400" i="1">
                                    <a:solidFill>
                                      <a:srgbClr val="0000FF"/>
                                    </a:solidFill>
                                    <a:latin typeface="Cambria Math" panose="02040503050406030204" pitchFamily="18" charset="0"/>
                                  </a:rPr>
                                </m:ctrlPr>
                              </m:mPr>
                              <m:mr>
                                <m:e>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2</m:t>
                                  </m:r>
                                  <m:r>
                                    <a:rPr lang="en-US" altLang="zh-CN" sz="2400" b="0" i="1" smtClean="0">
                                      <a:solidFill>
                                        <a:srgbClr val="0000FF"/>
                                      </a:solidFill>
                                      <a:latin typeface="Cambria Math" panose="02040503050406030204" pitchFamily="18" charset="0"/>
                                    </a:rPr>
                                    <m:t>𝑦</m:t>
                                  </m:r>
                                </m:e>
                                <m:e>
                                  <m:r>
                                    <a:rPr lang="en-US" altLang="zh-CN" sz="2400" b="0" i="1" smtClean="0">
                                      <a:solidFill>
                                        <a:srgbClr val="0000FF"/>
                                      </a:solidFill>
                                      <a:latin typeface="Cambria Math" panose="02040503050406030204" pitchFamily="18" charset="0"/>
                                    </a:rPr>
                                    <m:t>2</m:t>
                                  </m:r>
                                  <m:r>
                                    <a:rPr lang="en-US" altLang="zh-CN" sz="2400" b="0" i="1" smtClean="0">
                                      <a:solidFill>
                                        <a:srgbClr val="0000FF"/>
                                      </a:solidFill>
                                      <a:latin typeface="Cambria Math" panose="02040503050406030204" pitchFamily="18" charset="0"/>
                                    </a:rPr>
                                    <m:t>𝑥</m:t>
                                  </m:r>
                                </m:e>
                              </m:mr>
                              <m:mr>
                                <m:e>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1</m:t>
                                  </m:r>
                                </m:e>
                                <m:e>
                                  <m:r>
                                    <a:rPr lang="en-US" altLang="zh-CN" sz="2400" b="0" i="1" smtClean="0">
                                      <a:solidFill>
                                        <a:srgbClr val="0000FF"/>
                                      </a:solidFill>
                                      <a:latin typeface="Cambria Math" panose="02040503050406030204" pitchFamily="18" charset="0"/>
                                    </a:rPr>
                                    <m:t>1</m:t>
                                  </m:r>
                                </m:e>
                              </m:mr>
                            </m:m>
                          </m:e>
                        </m:d>
                      </m:num>
                      <m:den>
                        <m:d>
                          <m:dPr>
                            <m:begChr m:val="|"/>
                            <m:endChr m:val="|"/>
                            <m:ctrlPr>
                              <a:rPr lang="en-US" altLang="zh-CN" sz="2400" i="1">
                                <a:solidFill>
                                  <a:srgbClr val="0000FF"/>
                                </a:solidFill>
                                <a:latin typeface="Cambria Math" panose="02040503050406030204" pitchFamily="18" charset="0"/>
                              </a:rPr>
                            </m:ctrlPr>
                          </m:dPr>
                          <m:e>
                            <m:m>
                              <m:mPr>
                                <m:mcs>
                                  <m:mc>
                                    <m:mcPr>
                                      <m:count m:val="2"/>
                                      <m:mcJc m:val="center"/>
                                    </m:mcPr>
                                  </m:mc>
                                </m:mcs>
                                <m:ctrlPr>
                                  <a:rPr lang="zh-CN" altLang="en-US" sz="2400" i="1">
                                    <a:solidFill>
                                      <a:srgbClr val="0000FF"/>
                                    </a:solidFill>
                                    <a:latin typeface="Cambria Math" panose="02040503050406030204" pitchFamily="18" charset="0"/>
                                  </a:rPr>
                                </m:ctrlPr>
                              </m:mPr>
                              <m:mr>
                                <m:e>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2</m:t>
                                  </m:r>
                                  <m:r>
                                    <a:rPr lang="en-US" altLang="zh-CN" sz="2400" b="0" i="1" smtClean="0">
                                      <a:solidFill>
                                        <a:srgbClr val="0000FF"/>
                                      </a:solidFill>
                                      <a:latin typeface="Cambria Math" panose="02040503050406030204" pitchFamily="18" charset="0"/>
                                    </a:rPr>
                                    <m:t>𝑦</m:t>
                                  </m:r>
                                </m:e>
                                <m:e>
                                  <m:r>
                                    <a:rPr lang="en-US" altLang="zh-CN" sz="2400" b="0" i="1" smtClean="0">
                                      <a:solidFill>
                                        <a:srgbClr val="0000FF"/>
                                      </a:solidFill>
                                      <a:latin typeface="Cambria Math" panose="02040503050406030204" pitchFamily="18" charset="0"/>
                                    </a:rPr>
                                    <m:t>2</m:t>
                                  </m:r>
                                  <m:r>
                                    <a:rPr lang="en-US" altLang="zh-CN" sz="2400" b="0" i="1" smtClean="0">
                                      <a:solidFill>
                                        <a:srgbClr val="0000FF"/>
                                      </a:solidFill>
                                      <a:latin typeface="Cambria Math" panose="02040503050406030204" pitchFamily="18" charset="0"/>
                                    </a:rPr>
                                    <m:t>𝑧</m:t>
                                  </m:r>
                                </m:e>
                              </m:mr>
                              <m:mr>
                                <m:e>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1</m:t>
                                  </m:r>
                                </m:e>
                                <m:e>
                                  <m:r>
                                    <a:rPr lang="en-US" altLang="zh-CN" sz="2400" b="0" i="1" smtClean="0">
                                      <a:solidFill>
                                        <a:srgbClr val="0000FF"/>
                                      </a:solidFill>
                                      <a:latin typeface="Cambria Math" panose="02040503050406030204" pitchFamily="18" charset="0"/>
                                    </a:rPr>
                                    <m:t>1</m:t>
                                  </m:r>
                                </m:e>
                              </m:mr>
                            </m:m>
                          </m:e>
                        </m:d>
                      </m:den>
                    </m:f>
                    <m:r>
                      <a:rPr lang="en-US" altLang="zh-CN" sz="2400" b="0" i="1" smtClean="0">
                        <a:solidFill>
                          <a:srgbClr val="0000FF"/>
                        </a:solidFill>
                        <a:latin typeface="Cambria Math" panose="02040503050406030204" pitchFamily="18" charset="0"/>
                      </a:rPr>
                      <m:t>=</m:t>
                    </m:r>
                    <m:f>
                      <m:fPr>
                        <m:ctrlPr>
                          <a:rPr lang="en-US" altLang="zh-CN" sz="240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𝑦</m:t>
                        </m:r>
                      </m:num>
                      <m:den>
                        <m:r>
                          <a:rPr lang="en-US" altLang="zh-CN" sz="2400" b="0" i="1" smtClean="0">
                            <a:solidFill>
                              <a:schemeClr val="tx1"/>
                            </a:solidFill>
                            <a:latin typeface="Cambria Math" panose="02040503050406030204" pitchFamily="18" charset="0"/>
                          </a:rPr>
                          <m:t>𝑦</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𝑧</m:t>
                        </m:r>
                      </m:den>
                    </m:f>
                  </m:oMath>
                </a14:m>
                <a:r>
                  <a:rPr lang="zh-CN" altLang="en-US" sz="2400" dirty="0" smtClean="0"/>
                  <a:t> </a:t>
                </a:r>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5391896" y="4098404"/>
                <a:ext cx="3056671" cy="10080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968118" y="5138528"/>
                <a:ext cx="2894318" cy="461665"/>
              </a:xfrm>
              <a:prstGeom prst="rect">
                <a:avLst/>
              </a:prstGeom>
            </p:spPr>
            <p:txBody>
              <a:bodyPr wrap="none">
                <a:spAutoFit/>
              </a:bodyPr>
              <a:lstStyle/>
              <a:p>
                <a:r>
                  <a:rPr lang="zh-CN" altLang="en-US" sz="2400" dirty="0" smtClean="0">
                    <a:solidFill>
                      <a:prstClr val="black"/>
                    </a:solidFill>
                  </a:rPr>
                  <a:t>方向向量为</a:t>
                </a:r>
                <a14:m>
                  <m:oMath xmlns:m="http://schemas.openxmlformats.org/officeDocument/2006/math">
                    <m:d>
                      <m:dPr>
                        <m:ctrlPr>
                          <a:rPr lang="zh-CN" altLang="en-US" sz="2400" i="1">
                            <a:solidFill>
                              <a:prstClr val="black"/>
                            </a:solidFill>
                            <a:latin typeface="Cambria Math" panose="02040503050406030204" pitchFamily="18" charset="0"/>
                          </a:rPr>
                        </m:ctrlPr>
                      </m:dPr>
                      <m:e>
                        <m:r>
                          <a:rPr lang="en-US" altLang="zh-CN" sz="2400" i="1" smtClean="0">
                            <a:solidFill>
                              <a:srgbClr val="FF0000"/>
                            </a:solidFill>
                            <a:latin typeface="Cambria Math" panose="02040503050406030204" pitchFamily="18" charset="0"/>
                          </a:rPr>
                          <m:t>1</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0</m:t>
                        </m:r>
                      </m:e>
                    </m:d>
                  </m:oMath>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1968118" y="5138528"/>
                <a:ext cx="2894318" cy="461665"/>
              </a:xfrm>
              <a:prstGeom prst="rect">
                <a:avLst/>
              </a:prstGeom>
              <a:blipFill>
                <a:blip r:embed="rId7"/>
                <a:stretch>
                  <a:fillRect l="-3368"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968118" y="1366096"/>
                <a:ext cx="4753353" cy="916148"/>
              </a:xfrm>
              <a:prstGeom prst="rect">
                <a:avLst/>
              </a:prstGeom>
            </p:spPr>
            <p:txBody>
              <a:bodyPr wrap="none">
                <a:spAutoFit/>
              </a:bodyPr>
              <a:lstStyle/>
              <a:p>
                <a:r>
                  <a:rPr lang="zh-CN" altLang="en-US" sz="2400" dirty="0" smtClean="0">
                    <a:solidFill>
                      <a:prstClr val="black"/>
                    </a:solidFill>
                  </a:rPr>
                  <a:t>法一：解方程组</a:t>
                </a:r>
                <a14:m>
                  <m:oMath xmlns:m="http://schemas.openxmlformats.org/officeDocument/2006/math">
                    <m:d>
                      <m:dPr>
                        <m:begChr m:val="{"/>
                        <m:endChr m:val=""/>
                        <m:ctrlPr>
                          <a:rPr lang="en-US" altLang="zh-CN" sz="2400" i="1">
                            <a:solidFill>
                              <a:prstClr val="black"/>
                            </a:solidFill>
                            <a:latin typeface="Cambria Math" panose="02040503050406030204" pitchFamily="18" charset="0"/>
                          </a:rPr>
                        </m:ctrlPr>
                      </m:dPr>
                      <m:e>
                        <m:eqArr>
                          <m:eqArrPr>
                            <m:ctrlPr>
                              <a:rPr lang="en-US" altLang="zh-CN" sz="2400" i="1">
                                <a:solidFill>
                                  <a:prstClr val="black"/>
                                </a:solidFill>
                                <a:latin typeface="Cambria Math" panose="02040503050406030204" pitchFamily="18" charset="0"/>
                              </a:rPr>
                            </m:ctrlPr>
                          </m:eqArr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=6</m:t>
                            </m:r>
                          </m:e>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=4</m:t>
                            </m:r>
                          </m:e>
                        </m:eqArr>
                      </m:e>
                    </m:d>
                  </m:oMath>
                </a14:m>
                <a:endParaRPr lang="zh-CN"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1968118" y="1366096"/>
                <a:ext cx="4753353" cy="916148"/>
              </a:xfrm>
              <a:prstGeom prst="rect">
                <a:avLst/>
              </a:prstGeom>
              <a:blipFill>
                <a:blip r:embed="rId8"/>
                <a:stretch>
                  <a:fillRect l="-2051"/>
                </a:stretch>
              </a:blipFill>
            </p:spPr>
            <p:txBody>
              <a:bodyPr/>
              <a:lstStyle/>
              <a:p>
                <a:r>
                  <a:rPr lang="zh-CN" altLang="en-US">
                    <a:noFill/>
                  </a:rPr>
                  <a:t> </a:t>
                </a:r>
              </a:p>
            </p:txBody>
          </p:sp>
        </mc:Fallback>
      </mc:AlternateContent>
      <p:sp>
        <p:nvSpPr>
          <p:cNvPr id="13" name="矩形 12"/>
          <p:cNvSpPr/>
          <p:nvPr/>
        </p:nvSpPr>
        <p:spPr>
          <a:xfrm>
            <a:off x="1167899" y="2667554"/>
            <a:ext cx="800219" cy="461665"/>
          </a:xfrm>
          <a:prstGeom prst="rect">
            <a:avLst/>
          </a:prstGeom>
        </p:spPr>
        <p:txBody>
          <a:bodyPr wrap="none">
            <a:spAutoFit/>
          </a:bodyPr>
          <a:lstStyle/>
          <a:p>
            <a:r>
              <a:rPr lang="zh-CN" altLang="en-US" sz="2400" dirty="0" smtClean="0">
                <a:solidFill>
                  <a:prstClr val="black"/>
                </a:solidFill>
              </a:rPr>
              <a:t>法二</a:t>
            </a:r>
            <a:endParaRPr lang="zh-CN" altLang="en-US" dirty="0"/>
          </a:p>
        </p:txBody>
      </p:sp>
      <mc:AlternateContent xmlns:mc="http://schemas.openxmlformats.org/markup-compatibility/2006" xmlns:a14="http://schemas.microsoft.com/office/drawing/2010/main">
        <mc:Choice Requires="a14">
          <p:sp>
            <p:nvSpPr>
              <p:cNvPr id="8" name="矩形 7"/>
              <p:cNvSpPr/>
              <p:nvPr/>
            </p:nvSpPr>
            <p:spPr>
              <a:xfrm>
                <a:off x="1968118" y="5704194"/>
                <a:ext cx="3119637" cy="1051570"/>
              </a:xfrm>
              <a:prstGeom prst="rect">
                <a:avLst/>
              </a:prstGeom>
            </p:spPr>
            <p:txBody>
              <a:bodyPr wrap="none">
                <a:spAutoFit/>
              </a:bodyPr>
              <a:lstStyle/>
              <a:p>
                <a:r>
                  <a:rPr lang="zh-CN" altLang="en-US" sz="2400" dirty="0" smtClean="0">
                    <a:solidFill>
                      <a:prstClr val="black"/>
                    </a:solidFill>
                  </a:rPr>
                  <a:t>切线方程：</a:t>
                </a:r>
                <a14:m>
                  <m:oMath xmlns:m="http://schemas.openxmlformats.org/officeDocument/2006/math">
                    <m:d>
                      <m:dPr>
                        <m:begChr m:val="{"/>
                        <m:endChr m:val=""/>
                        <m:ctrlPr>
                          <a:rPr lang="en-US" altLang="zh-CN" sz="2400" i="1">
                            <a:solidFill>
                              <a:prstClr val="black"/>
                            </a:solidFill>
                            <a:latin typeface="Cambria Math" panose="02040503050406030204" pitchFamily="18" charset="0"/>
                          </a:rPr>
                        </m:ctrlPr>
                      </m:dPr>
                      <m:e>
                        <m:eqArr>
                          <m:eqArrPr>
                            <m:ctrlPr>
                              <a:rPr lang="en-US" altLang="zh-CN" sz="2400" i="1">
                                <a:solidFill>
                                  <a:prstClr val="black"/>
                                </a:solidFill>
                                <a:latin typeface="Cambria Math" panose="02040503050406030204" pitchFamily="18" charset="0"/>
                              </a:rPr>
                            </m:ctrlPr>
                          </m:eqArrPr>
                          <m:e>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−1</m:t>
                                </m:r>
                              </m:num>
                              <m:den>
                                <m:r>
                                  <a:rPr lang="en-US" altLang="zh-CN" sz="2400" i="1">
                                    <a:solidFill>
                                      <a:prstClr val="black"/>
                                    </a:solidFill>
                                    <a:latin typeface="Cambria Math" panose="02040503050406030204" pitchFamily="18" charset="0"/>
                                  </a:rPr>
                                  <m:t>1</m:t>
                                </m:r>
                              </m:den>
                            </m:f>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−1</m:t>
                                </m:r>
                              </m:num>
                              <m:den>
                                <m:r>
                                  <a:rPr lang="en-US" altLang="zh-CN" sz="2400" i="1">
                                    <a:solidFill>
                                      <a:prstClr val="black"/>
                                    </a:solidFill>
                                    <a:latin typeface="Cambria Math" panose="02040503050406030204" pitchFamily="18" charset="0"/>
                                  </a:rPr>
                                  <m:t>−1</m:t>
                                </m:r>
                              </m:den>
                            </m:f>
                          </m:e>
                          <m:e>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=2</m:t>
                            </m:r>
                          </m:e>
                        </m:eqArr>
                      </m:e>
                    </m:d>
                  </m:oMath>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1968118" y="5704194"/>
                <a:ext cx="3119637" cy="1051570"/>
              </a:xfrm>
              <a:prstGeom prst="rect">
                <a:avLst/>
              </a:prstGeom>
              <a:blipFill>
                <a:blip r:embed="rId9"/>
                <a:stretch>
                  <a:fillRect l="-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6458485" y="5999146"/>
                <a:ext cx="4984891" cy="461665"/>
              </a:xfrm>
              <a:prstGeom prst="rect">
                <a:avLst/>
              </a:prstGeom>
            </p:spPr>
            <p:txBody>
              <a:bodyPr wrap="none">
                <a:spAutoFit/>
              </a:bodyPr>
              <a:lstStyle/>
              <a:p>
                <a:r>
                  <a:rPr lang="zh-CN" altLang="en-US" sz="2400" dirty="0" smtClean="0">
                    <a:solidFill>
                      <a:prstClr val="black"/>
                    </a:solidFill>
                  </a:rPr>
                  <a:t>法平面方程</a:t>
                </a:r>
                <a:r>
                  <a:rPr lang="zh-CN" altLang="en-US" sz="2400" dirty="0">
                    <a:solidFill>
                      <a:prstClr val="black"/>
                    </a:solidFill>
                  </a:rPr>
                  <a:t>：</a:t>
                </a:r>
                <a:r>
                  <a:rPr lang="en-US" altLang="zh-CN" sz="2400" dirty="0">
                    <a:solidFill>
                      <a:prstClr val="black"/>
                    </a:solidFill>
                  </a:rPr>
                  <a:t> </a:t>
                </a:r>
                <a14:m>
                  <m:oMath xmlns:m="http://schemas.openxmlformats.org/officeDocument/2006/math">
                    <m:d>
                      <m:dPr>
                        <m:ctrlPr>
                          <a:rPr lang="en-US" altLang="zh-CN" sz="240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−1</m:t>
                        </m:r>
                      </m:e>
                    </m:d>
                    <m:r>
                      <a:rPr lang="en-US" altLang="zh-CN" sz="2400" b="0" i="0" smtClean="0">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−1</m:t>
                        </m:r>
                      </m:e>
                    </m:d>
                    <m:r>
                      <a:rPr lang="en-US" altLang="zh-CN" sz="2400" b="0" i="1" smtClean="0">
                        <a:solidFill>
                          <a:prstClr val="black"/>
                        </a:solidFill>
                        <a:latin typeface="Cambria Math" panose="02040503050406030204" pitchFamily="18" charset="0"/>
                      </a:rPr>
                      <m:t>=0</m:t>
                    </m:r>
                  </m:oMath>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6458485" y="5999146"/>
                <a:ext cx="4984891" cy="461665"/>
              </a:xfrm>
              <a:prstGeom prst="rect">
                <a:avLst/>
              </a:prstGeom>
              <a:blipFill>
                <a:blip r:embed="rId10"/>
                <a:stretch>
                  <a:fillRect l="-1834"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7298008" y="1148760"/>
                <a:ext cx="1925848" cy="1271438"/>
              </a:xfrm>
              <a:prstGeom prst="rect">
                <a:avLst/>
              </a:prstGeom>
            </p:spPr>
            <p:txBody>
              <a:bodyPr wrap="none">
                <a:spAutoFit/>
              </a:bodyPr>
              <a:lstStyle/>
              <a:p>
                <a:r>
                  <a:rPr lang="zh-CN" altLang="en-US" sz="2400" dirty="0">
                    <a:solidFill>
                      <a:prstClr val="black"/>
                    </a:solidFill>
                  </a:rPr>
                  <a:t>得</a:t>
                </a:r>
                <a14:m>
                  <m:oMath xmlns:m="http://schemas.openxmlformats.org/officeDocument/2006/math">
                    <m:d>
                      <m:dPr>
                        <m:begChr m:val="{"/>
                        <m:endChr m:val=""/>
                        <m:ctrlPr>
                          <a:rPr lang="en-US" altLang="zh-CN" sz="2400" i="1">
                            <a:solidFill>
                              <a:prstClr val="black"/>
                            </a:solidFill>
                            <a:latin typeface="Cambria Math" panose="02040503050406030204" pitchFamily="18" charset="0"/>
                          </a:rPr>
                        </m:ctrlPr>
                      </m:dPr>
                      <m:e>
                        <m:eqArr>
                          <m:eqArrPr>
                            <m:ctrlPr>
                              <a:rPr lang="en-US" altLang="zh-CN" sz="2400" i="1">
                                <a:solidFill>
                                  <a:prstClr val="black"/>
                                </a:solidFill>
                                <a:latin typeface="Cambria Math" panose="02040503050406030204" pitchFamily="18" charset="0"/>
                              </a:rPr>
                            </m:ctrlPr>
                          </m:eqArr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e>
                          <m:e>
                            <m:r>
                              <a:rPr lang="en-US" altLang="zh-CN"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e>
                          <m:e>
                            <m:r>
                              <a:rPr lang="en-US" altLang="zh-CN"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r>
                              <m:rPr>
                                <m:nor/>
                              </m:rPr>
                              <a:rPr lang="zh-CN" altLang="en-US" sz="2400" i="1">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e>
                        </m:eqArr>
                      </m:e>
                    </m:d>
                  </m:oMath>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7298008" y="1148760"/>
                <a:ext cx="1925848" cy="1271438"/>
              </a:xfrm>
              <a:prstGeom prst="rect">
                <a:avLst/>
              </a:prstGeom>
              <a:blipFill>
                <a:blip r:embed="rId11"/>
                <a:stretch>
                  <a:fillRect l="-47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626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p:bldP spid="11" grpId="0"/>
      <p:bldP spid="12" grpId="0"/>
      <p:bldP spid="8" grpId="0"/>
      <p:bldP spid="14" grpId="0"/>
      <p:bldP spid="1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p:sp>
        <p:nvSpPr>
          <p:cNvPr id="3" name="Rectangle 867">
            <a:hlinkClick r:id="rId2" action="ppaction://hlinksldjump"/>
          </p:cNvPr>
          <p:cNvSpPr>
            <a:spLocks noChangeArrowheads="1"/>
          </p:cNvSpPr>
          <p:nvPr/>
        </p:nvSpPr>
        <p:spPr bwMode="auto">
          <a:xfrm>
            <a:off x="910407" y="389850"/>
            <a:ext cx="6097221"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r>
              <a:rPr kumimoji="1" lang="zh-CN" altLang="en-US" sz="2800" dirty="0">
                <a:solidFill>
                  <a:schemeClr val="accent2"/>
                </a:solidFill>
                <a:latin typeface="Times New Roman" panose="02020603050405020304" pitchFamily="18" charset="0"/>
                <a:ea typeface="黑体" panose="02010609060101010101" pitchFamily="49" charset="-122"/>
              </a:rPr>
              <a:t>二</a:t>
            </a:r>
            <a:r>
              <a:rPr kumimoji="1" lang="zh-CN" altLang="en-US" sz="2800" dirty="0" smtClean="0">
                <a:solidFill>
                  <a:schemeClr val="accent2"/>
                </a:solidFill>
                <a:latin typeface="Times New Roman" panose="02020603050405020304" pitchFamily="18" charset="0"/>
                <a:ea typeface="黑体" panose="02010609060101010101" pitchFamily="49" charset="-122"/>
              </a:rPr>
              <a:t>、空间曲面的法线和切平面</a:t>
            </a:r>
            <a:endParaRPr kumimoji="1" lang="zh-CN" altLang="en-US" sz="2800" dirty="0">
              <a:solidFill>
                <a:schemeClr val="accent2"/>
              </a:solidFill>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103" name="矩形 102"/>
              <p:cNvSpPr/>
              <p:nvPr/>
            </p:nvSpPr>
            <p:spPr>
              <a:xfrm>
                <a:off x="2328296" y="2204415"/>
                <a:ext cx="5732210"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prstClr val="black"/>
                          </a:solidFill>
                          <a:latin typeface="Cambria Math" panose="02040503050406030204" pitchFamily="18" charset="0"/>
                        </a:rPr>
                        <m:t>𝒓</m:t>
                      </m:r>
                      <m:d>
                        <m:dPr>
                          <m:ctrlPr>
                            <a:rPr lang="zh-CN" altLang="en-US"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𝑡</m:t>
                              </m:r>
                            </m:e>
                            <m:sub>
                              <m:r>
                                <a:rPr lang="en-US" altLang="zh-CN" sz="2400" i="1">
                                  <a:solidFill>
                                    <a:prstClr val="black"/>
                                  </a:solidFill>
                                  <a:latin typeface="Cambria Math" panose="02040503050406030204" pitchFamily="18" charset="0"/>
                                </a:rPr>
                                <m:t>0</m:t>
                              </m:r>
                            </m:sub>
                          </m:sSub>
                        </m:e>
                      </m:d>
                      <m:r>
                        <a:rPr lang="en-US" altLang="zh-CN" sz="2400" i="1">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r>
                            <a:rPr kumimoji="1" lang="en-US" altLang="zh-CN" sz="2400" b="0" i="1" smtClean="0">
                              <a:solidFill>
                                <a:srgbClr val="000000"/>
                              </a:solidFill>
                              <a:latin typeface="Cambria Math" panose="02040503050406030204" pitchFamily="18" charset="0"/>
                            </a:rPr>
                            <m:t>𝑥</m:t>
                          </m:r>
                          <m:d>
                            <m:dPr>
                              <m:ctrlPr>
                                <a:rPr lang="zh-CN" altLang="en-US"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𝑡</m:t>
                                  </m:r>
                                </m:e>
                                <m:sub>
                                  <m:r>
                                    <a:rPr lang="en-US" altLang="zh-CN" sz="2400" i="1">
                                      <a:solidFill>
                                        <a:prstClr val="black"/>
                                      </a:solidFill>
                                      <a:latin typeface="Cambria Math" panose="02040503050406030204" pitchFamily="18" charset="0"/>
                                    </a:rPr>
                                    <m:t>0</m:t>
                                  </m:r>
                                </m:sub>
                              </m:sSub>
                            </m:e>
                          </m:d>
                          <m:r>
                            <a:rPr lang="en-US" altLang="zh-CN" sz="2400" i="1">
                              <a:solidFill>
                                <a:prstClr val="black"/>
                              </a:solidFill>
                              <a:latin typeface="Cambria Math" panose="02040503050406030204" pitchFamily="18" charset="0"/>
                            </a:rPr>
                            <m:t>,</m:t>
                          </m:r>
                          <m:r>
                            <a:rPr kumimoji="1" lang="en-US" altLang="zh-CN" sz="2400" b="0" i="1" smtClean="0">
                              <a:solidFill>
                                <a:srgbClr val="000000"/>
                              </a:solidFill>
                              <a:latin typeface="Cambria Math" panose="02040503050406030204" pitchFamily="18" charset="0"/>
                            </a:rPr>
                            <m:t>𝑦</m:t>
                          </m:r>
                          <m:d>
                            <m:dPr>
                              <m:ctrlPr>
                                <a:rPr lang="zh-CN" altLang="en-US"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𝑡</m:t>
                                  </m:r>
                                </m:e>
                                <m:sub>
                                  <m:r>
                                    <a:rPr lang="en-US" altLang="zh-CN" sz="2400" i="1">
                                      <a:solidFill>
                                        <a:prstClr val="black"/>
                                      </a:solidFill>
                                      <a:latin typeface="Cambria Math" panose="02040503050406030204" pitchFamily="18" charset="0"/>
                                    </a:rPr>
                                    <m:t>0</m:t>
                                  </m:r>
                                </m:sub>
                              </m:sSub>
                            </m:e>
                          </m:d>
                          <m:r>
                            <a:rPr lang="en-US" altLang="zh-CN" sz="2400" i="1">
                              <a:solidFill>
                                <a:prstClr val="black"/>
                              </a:solidFill>
                              <a:latin typeface="Cambria Math" panose="02040503050406030204" pitchFamily="18" charset="0"/>
                            </a:rPr>
                            <m:t>,</m:t>
                          </m:r>
                          <m:r>
                            <a:rPr kumimoji="1" lang="en-US" altLang="zh-CN" sz="2400" b="0" i="1" smtClean="0">
                              <a:solidFill>
                                <a:srgbClr val="000000"/>
                              </a:solidFill>
                              <a:latin typeface="Cambria Math" panose="02040503050406030204" pitchFamily="18" charset="0"/>
                            </a:rPr>
                            <m:t>𝑧</m:t>
                          </m:r>
                          <m:d>
                            <m:dPr>
                              <m:ctrlPr>
                                <a:rPr lang="zh-CN" altLang="en-US"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𝑡</m:t>
                                  </m:r>
                                </m:e>
                                <m:sub>
                                  <m:r>
                                    <a:rPr lang="en-US" altLang="zh-CN" sz="2400" i="1">
                                      <a:solidFill>
                                        <a:prstClr val="black"/>
                                      </a:solidFill>
                                      <a:latin typeface="Cambria Math" panose="02040503050406030204" pitchFamily="18" charset="0"/>
                                    </a:rPr>
                                    <m:t>0</m:t>
                                  </m:r>
                                </m:sub>
                              </m:sSub>
                            </m:e>
                          </m:d>
                        </m:e>
                      </m:d>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oMath>
                  </m:oMathPara>
                </a14:m>
                <a:endParaRPr lang="zh-CN" altLang="en-US" dirty="0"/>
              </a:p>
            </p:txBody>
          </p:sp>
        </mc:Choice>
        <mc:Fallback xmlns="">
          <p:sp>
            <p:nvSpPr>
              <p:cNvPr id="103" name="矩形 102"/>
              <p:cNvSpPr>
                <a:spLocks noRot="1" noChangeAspect="1" noMove="1" noResize="1" noEditPoints="1" noAdjustHandles="1" noChangeArrowheads="1" noChangeShapeType="1" noTextEdit="1"/>
              </p:cNvSpPr>
              <p:nvPr/>
            </p:nvSpPr>
            <p:spPr>
              <a:xfrm>
                <a:off x="2328296" y="2204415"/>
                <a:ext cx="5732210" cy="50917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矩形 103"/>
              <p:cNvSpPr/>
              <p:nvPr/>
            </p:nvSpPr>
            <p:spPr>
              <a:xfrm>
                <a:off x="1537871" y="984729"/>
                <a:ext cx="9768416" cy="1247842"/>
              </a:xfrm>
              <a:prstGeom prst="rect">
                <a:avLst/>
              </a:prstGeom>
            </p:spPr>
            <p:txBody>
              <a:bodyPr wrap="square">
                <a:spAutoFit/>
              </a:bodyPr>
              <a:lstStyle/>
              <a:p>
                <a:r>
                  <a:rPr lang="zh-CN" altLang="en-US" sz="2400" dirty="0" smtClean="0"/>
                  <a:t>设空间曲面</a:t>
                </a:r>
                <a14:m>
                  <m:oMath xmlns:m="http://schemas.openxmlformats.org/officeDocument/2006/math">
                    <m:r>
                      <a:rPr kumimoji="1" lang="el-GR" altLang="zh-CN" sz="2400" i="1" smtClean="0">
                        <a:solidFill>
                          <a:srgbClr val="000000"/>
                        </a:solidFill>
                        <a:latin typeface="Cambria Math" panose="02040503050406030204" pitchFamily="18" charset="0"/>
                        <a:ea typeface="Cambria Math" panose="02040503050406030204" pitchFamily="18" charset="0"/>
                      </a:rPr>
                      <m:t>𝛴</m:t>
                    </m:r>
                  </m:oMath>
                </a14:m>
                <a:r>
                  <a:rPr lang="zh-CN" altLang="en-US" sz="2400" dirty="0"/>
                  <a:t> 的方程为</a:t>
                </a:r>
                <a14:m>
                  <m:oMath xmlns:m="http://schemas.openxmlformats.org/officeDocument/2006/math">
                    <m:r>
                      <a:rPr kumimoji="1" lang="en-US" altLang="zh-CN" sz="2400" b="0" i="1" smtClean="0">
                        <a:solidFill>
                          <a:srgbClr val="000000"/>
                        </a:solidFill>
                        <a:latin typeface="Cambria Math" panose="02040503050406030204" pitchFamily="18" charset="0"/>
                      </a:rPr>
                      <m:t>𝐹</m:t>
                    </m:r>
                    <m:d>
                      <m:dPr>
                        <m:ctrlPr>
                          <a:rPr kumimoji="1" lang="en-US" altLang="zh-CN" sz="2400" i="1" smtClean="0">
                            <a:solidFill>
                              <a:srgbClr val="000000"/>
                            </a:solidFill>
                            <a:latin typeface="Cambria Math" panose="02040503050406030204" pitchFamily="18" charset="0"/>
                          </a:rPr>
                        </m:ctrlPr>
                      </m:dPr>
                      <m:e>
                        <m:r>
                          <a:rPr kumimoji="1" lang="en-US" altLang="zh-CN" sz="2400" b="0" i="1" smtClean="0">
                            <a:solidFill>
                              <a:srgbClr val="000000"/>
                            </a:solidFill>
                            <a:latin typeface="Cambria Math" panose="02040503050406030204" pitchFamily="18" charset="0"/>
                          </a:rPr>
                          <m:t>𝑥</m:t>
                        </m:r>
                        <m:r>
                          <a:rPr kumimoji="1" lang="en-US" altLang="zh-CN" sz="2400" b="0" i="1" smtClean="0">
                            <a:solidFill>
                              <a:srgbClr val="000000"/>
                            </a:solidFill>
                            <a:latin typeface="Cambria Math" panose="02040503050406030204" pitchFamily="18" charset="0"/>
                          </a:rPr>
                          <m:t>,</m:t>
                        </m:r>
                        <m:r>
                          <a:rPr kumimoji="1" lang="en-US" altLang="zh-CN" sz="2400" b="0" i="1" smtClean="0">
                            <a:solidFill>
                              <a:srgbClr val="000000"/>
                            </a:solidFill>
                            <a:latin typeface="Cambria Math" panose="02040503050406030204" pitchFamily="18" charset="0"/>
                          </a:rPr>
                          <m:t>𝑦</m:t>
                        </m:r>
                        <m:r>
                          <a:rPr kumimoji="1" lang="en-US" altLang="zh-CN" sz="2400" b="0" i="1" smtClean="0">
                            <a:solidFill>
                              <a:srgbClr val="000000"/>
                            </a:solidFill>
                            <a:latin typeface="Cambria Math" panose="02040503050406030204" pitchFamily="18" charset="0"/>
                          </a:rPr>
                          <m:t>,</m:t>
                        </m:r>
                        <m:r>
                          <a:rPr kumimoji="1" lang="en-US" altLang="zh-CN" sz="2400" b="0" i="1" smtClean="0">
                            <a:solidFill>
                              <a:srgbClr val="000000"/>
                            </a:solidFill>
                            <a:latin typeface="Cambria Math" panose="02040503050406030204" pitchFamily="18" charset="0"/>
                          </a:rPr>
                          <m:t>𝑧</m:t>
                        </m:r>
                      </m:e>
                    </m:d>
                    <m:r>
                      <a:rPr kumimoji="1" lang="en-US" altLang="zh-CN" sz="2400" b="0" i="0" smtClean="0">
                        <a:solidFill>
                          <a:srgbClr val="000000"/>
                        </a:solidFill>
                        <a:latin typeface="Cambria Math" panose="02040503050406030204" pitchFamily="18" charset="0"/>
                      </a:rPr>
                      <m:t>=0</m:t>
                    </m:r>
                    <m:r>
                      <a:rPr kumimoji="1" lang="zh-CN" altLang="en-US" sz="2400" i="1">
                        <a:solidFill>
                          <a:srgbClr val="000000"/>
                        </a:solidFill>
                        <a:latin typeface="Cambria Math" panose="02040503050406030204" pitchFamily="18" charset="0"/>
                      </a:rPr>
                      <m:t>，</m:t>
                    </m:r>
                  </m:oMath>
                </a14:m>
                <a:r>
                  <a:rPr lang="zh-CN" altLang="en-US" sz="2400" dirty="0" smtClean="0">
                    <a:solidFill>
                      <a:prstClr val="black"/>
                    </a:solidFill>
                  </a:rPr>
                  <a:t> </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𝑀</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oMath>
                </a14:m>
                <a:r>
                  <a:rPr lang="zh-CN" altLang="en-US" sz="2400" dirty="0" smtClean="0"/>
                  <a:t>为曲面上一点，</a:t>
                </a:r>
                <a14:m>
                  <m:oMath xmlns:m="http://schemas.openxmlformats.org/officeDocument/2006/math">
                    <m:r>
                      <a:rPr kumimoji="1" lang="en-US" altLang="zh-CN" sz="2400" i="1">
                        <a:solidFill>
                          <a:srgbClr val="000000"/>
                        </a:solidFill>
                        <a:latin typeface="Cambria Math" panose="02040503050406030204" pitchFamily="18" charset="0"/>
                      </a:rPr>
                      <m:t>𝐹</m:t>
                    </m:r>
                    <m:d>
                      <m:dPr>
                        <m:ctrlPr>
                          <a:rPr kumimoji="1" lang="en-US" altLang="zh-CN" sz="2400" i="1">
                            <a:solidFill>
                              <a:srgbClr val="000000"/>
                            </a:solidFill>
                            <a:latin typeface="Cambria Math" panose="02040503050406030204" pitchFamily="18" charset="0"/>
                          </a:rPr>
                        </m:ctrlPr>
                      </m:dPr>
                      <m:e>
                        <m:r>
                          <a:rPr kumimoji="1" lang="en-US" altLang="zh-CN" sz="2400" i="1">
                            <a:solidFill>
                              <a:srgbClr val="000000"/>
                            </a:solidFill>
                            <a:latin typeface="Cambria Math" panose="02040503050406030204" pitchFamily="18" charset="0"/>
                          </a:rPr>
                          <m:t>𝑥</m:t>
                        </m:r>
                        <m:r>
                          <a:rPr kumimoji="1" lang="en-US" altLang="zh-CN" sz="2400" i="1">
                            <a:solidFill>
                              <a:srgbClr val="000000"/>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𝑦</m:t>
                        </m:r>
                        <m:r>
                          <a:rPr kumimoji="1" lang="en-US" altLang="zh-CN" sz="2400" i="1">
                            <a:solidFill>
                              <a:srgbClr val="000000"/>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𝑧</m:t>
                        </m:r>
                      </m:e>
                    </m:d>
                  </m:oMath>
                </a14:m>
                <a:r>
                  <a:rPr lang="zh-CN" altLang="en-US" sz="2400" dirty="0" smtClean="0"/>
                  <a:t>在</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𝑀</m:t>
                        </m:r>
                      </m:e>
                      <m:sub>
                        <m:r>
                          <a:rPr lang="en-US" altLang="zh-CN" sz="2400" i="1">
                            <a:solidFill>
                              <a:prstClr val="black"/>
                            </a:solidFill>
                            <a:latin typeface="Cambria Math" panose="02040503050406030204" pitchFamily="18" charset="0"/>
                          </a:rPr>
                          <m:t>0</m:t>
                        </m:r>
                      </m:sub>
                    </m:sSub>
                  </m:oMath>
                </a14:m>
                <a:r>
                  <a:rPr lang="zh-CN" altLang="en-US" sz="2400" dirty="0" smtClean="0"/>
                  <a:t>的</a:t>
                </a:r>
                <a:r>
                  <a:rPr lang="zh-CN" altLang="en-US" sz="2400" dirty="0" smtClean="0">
                    <a:solidFill>
                      <a:srgbClr val="0000FF"/>
                    </a:solidFill>
                  </a:rPr>
                  <a:t>偏导数连续</a:t>
                </a:r>
                <a:r>
                  <a:rPr lang="zh-CN" altLang="en-US" sz="2400" dirty="0" smtClean="0"/>
                  <a:t>且不全为</a:t>
                </a:r>
                <a:r>
                  <a:rPr lang="en-US" altLang="zh-CN" sz="2400" dirty="0" smtClean="0"/>
                  <a:t>0</a:t>
                </a:r>
                <a:r>
                  <a:rPr lang="zh-CN" altLang="en-US" sz="2400" dirty="0" smtClean="0"/>
                  <a:t>， </a:t>
                </a:r>
                <a14:m>
                  <m:oMath xmlns:m="http://schemas.openxmlformats.org/officeDocument/2006/math">
                    <m:r>
                      <a:rPr lang="en-US" altLang="zh-CN" sz="2400" b="1" i="1">
                        <a:solidFill>
                          <a:prstClr val="black"/>
                        </a:solidFill>
                        <a:latin typeface="Cambria Math" panose="02040503050406030204" pitchFamily="18" charset="0"/>
                      </a:rPr>
                      <m:t>𝒓</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i="1">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r>
                          <a:rPr kumimoji="1" lang="en-US" altLang="zh-CN" sz="2400" i="1">
                            <a:solidFill>
                              <a:srgbClr val="000000"/>
                            </a:solidFill>
                            <a:latin typeface="Cambria Math" panose="02040503050406030204" pitchFamily="18" charset="0"/>
                          </a:rPr>
                          <m:t>𝑥</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i="1">
                            <a:solidFill>
                              <a:prstClr val="black"/>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𝑦</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i="1">
                            <a:solidFill>
                              <a:prstClr val="black"/>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𝑧</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e>
                    </m:d>
                  </m:oMath>
                </a14:m>
                <a:r>
                  <a:rPr lang="zh-CN" altLang="en-US" sz="2400" dirty="0">
                    <a:solidFill>
                      <a:prstClr val="black"/>
                    </a:solidFill>
                  </a:rPr>
                  <a:t>为曲面上</a:t>
                </a:r>
                <a:r>
                  <a:rPr lang="zh-CN" altLang="en-US" sz="2400" dirty="0" smtClean="0"/>
                  <a:t>的一条过点</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𝑀</m:t>
                        </m:r>
                      </m:e>
                      <m:sub>
                        <m:r>
                          <a:rPr lang="en-US" altLang="zh-CN" sz="2400" i="1">
                            <a:solidFill>
                              <a:prstClr val="black"/>
                            </a:solidFill>
                            <a:latin typeface="Cambria Math" panose="02040503050406030204" pitchFamily="18" charset="0"/>
                          </a:rPr>
                          <m:t>0</m:t>
                        </m:r>
                      </m:sub>
                    </m:sSub>
                  </m:oMath>
                </a14:m>
                <a:r>
                  <a:rPr lang="zh-CN" altLang="en-US" sz="2400" dirty="0" smtClean="0"/>
                  <a:t>光滑空间曲线。</a:t>
                </a:r>
                <a:endParaRPr lang="zh-CN" altLang="en-US" sz="2400" dirty="0"/>
              </a:p>
            </p:txBody>
          </p:sp>
        </mc:Choice>
        <mc:Fallback xmlns="">
          <p:sp>
            <p:nvSpPr>
              <p:cNvPr id="104" name="矩形 103"/>
              <p:cNvSpPr>
                <a:spLocks noRot="1" noChangeAspect="1" noMove="1" noResize="1" noEditPoints="1" noAdjustHandles="1" noChangeArrowheads="1" noChangeShapeType="1" noTextEdit="1"/>
              </p:cNvSpPr>
              <p:nvPr/>
            </p:nvSpPr>
            <p:spPr>
              <a:xfrm>
                <a:off x="1537871" y="984729"/>
                <a:ext cx="9768416" cy="1247842"/>
              </a:xfrm>
              <a:prstGeom prst="rect">
                <a:avLst/>
              </a:prstGeom>
              <a:blipFill>
                <a:blip r:embed="rId4"/>
                <a:stretch>
                  <a:fillRect l="-936" t="-5392" b="-9314"/>
                </a:stretch>
              </a:blipFill>
            </p:spPr>
            <p:txBody>
              <a:bodyPr/>
              <a:lstStyle/>
              <a:p>
                <a:r>
                  <a:rPr lang="zh-CN" altLang="en-US">
                    <a:noFill/>
                  </a:rPr>
                  <a:t> </a:t>
                </a:r>
              </a:p>
            </p:txBody>
          </p:sp>
        </mc:Fallback>
      </mc:AlternateContent>
      <p:grpSp>
        <p:nvGrpSpPr>
          <p:cNvPr id="111" name="组合 110"/>
          <p:cNvGrpSpPr/>
          <p:nvPr/>
        </p:nvGrpSpPr>
        <p:grpSpPr>
          <a:xfrm>
            <a:off x="10009244" y="2922773"/>
            <a:ext cx="1803079" cy="1181604"/>
            <a:chOff x="5215293" y="2954821"/>
            <a:chExt cx="1803079" cy="1181604"/>
          </a:xfrm>
        </p:grpSpPr>
        <p:sp>
          <p:nvSpPr>
            <p:cNvPr id="94" name="任意多边形 93"/>
            <p:cNvSpPr/>
            <p:nvPr/>
          </p:nvSpPr>
          <p:spPr>
            <a:xfrm rot="1569838">
              <a:off x="5215293" y="3107011"/>
              <a:ext cx="936530" cy="1029414"/>
            </a:xfrm>
            <a:custGeom>
              <a:avLst/>
              <a:gdLst>
                <a:gd name="connsiteX0" fmla="*/ 0 w 817581"/>
                <a:gd name="connsiteY0" fmla="*/ 935915 h 935915"/>
                <a:gd name="connsiteX1" fmla="*/ 118334 w 817581"/>
                <a:gd name="connsiteY1" fmla="*/ 505609 h 935915"/>
                <a:gd name="connsiteX2" fmla="*/ 387276 w 817581"/>
                <a:gd name="connsiteY2" fmla="*/ 182880 h 935915"/>
                <a:gd name="connsiteX3" fmla="*/ 817581 w 817581"/>
                <a:gd name="connsiteY3" fmla="*/ 0 h 935915"/>
                <a:gd name="connsiteX4" fmla="*/ 817581 w 817581"/>
                <a:gd name="connsiteY4" fmla="*/ 0 h 935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581" h="935915">
                  <a:moveTo>
                    <a:pt x="0" y="935915"/>
                  </a:moveTo>
                  <a:cubicBezTo>
                    <a:pt x="26894" y="783515"/>
                    <a:pt x="53788" y="631115"/>
                    <a:pt x="118334" y="505609"/>
                  </a:cubicBezTo>
                  <a:cubicBezTo>
                    <a:pt x="182880" y="380103"/>
                    <a:pt x="270735" y="267148"/>
                    <a:pt x="387276" y="182880"/>
                  </a:cubicBezTo>
                  <a:cubicBezTo>
                    <a:pt x="503817" y="98612"/>
                    <a:pt x="817581" y="0"/>
                    <a:pt x="817581" y="0"/>
                  </a:cubicBezTo>
                  <a:lnTo>
                    <a:pt x="817581" y="0"/>
                  </a:lnTo>
                </a:path>
              </a:pathLst>
            </a:custGeom>
            <a:noFill/>
            <a:ln w="25400">
              <a:solidFill>
                <a:srgbClr val="CC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7" name="矩形 106"/>
                <p:cNvSpPr/>
                <p:nvPr/>
              </p:nvSpPr>
              <p:spPr>
                <a:xfrm>
                  <a:off x="6198852" y="2954821"/>
                  <a:ext cx="8195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solidFill>
                              <a:prstClr val="black"/>
                            </a:solidFill>
                            <a:latin typeface="Cambria Math" panose="02040503050406030204" pitchFamily="18" charset="0"/>
                          </a:rPr>
                          <m:t>𝒓</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oMath>
                    </m:oMathPara>
                  </a14:m>
                  <a:endParaRPr lang="zh-CN" altLang="en-US" dirty="0"/>
                </a:p>
              </p:txBody>
            </p:sp>
          </mc:Choice>
          <mc:Fallback xmlns="">
            <p:sp>
              <p:nvSpPr>
                <p:cNvPr id="107" name="矩形 106"/>
                <p:cNvSpPr>
                  <a:spLocks noRot="1" noChangeAspect="1" noMove="1" noResize="1" noEditPoints="1" noAdjustHandles="1" noChangeArrowheads="1" noChangeShapeType="1" noTextEdit="1"/>
                </p:cNvSpPr>
                <p:nvPr/>
              </p:nvSpPr>
              <p:spPr>
                <a:xfrm>
                  <a:off x="6198852" y="2954821"/>
                  <a:ext cx="819520" cy="461665"/>
                </a:xfrm>
                <a:prstGeom prst="rect">
                  <a:avLst/>
                </a:prstGeom>
                <a:blipFill>
                  <a:blip r:embed="rId5"/>
                  <a:stretch>
                    <a:fillRect/>
                  </a:stretch>
                </a:blipFill>
              </p:spPr>
              <p:txBody>
                <a:bodyPr/>
                <a:lstStyle/>
                <a:p>
                  <a:r>
                    <a:rPr lang="zh-CN" altLang="en-US">
                      <a:noFill/>
                    </a:rPr>
                    <a:t> </a:t>
                  </a:r>
                </a:p>
              </p:txBody>
            </p:sp>
          </mc:Fallback>
        </mc:AlternateContent>
      </p:grpSp>
      <p:grpSp>
        <p:nvGrpSpPr>
          <p:cNvPr id="110" name="组合 109"/>
          <p:cNvGrpSpPr/>
          <p:nvPr/>
        </p:nvGrpSpPr>
        <p:grpSpPr>
          <a:xfrm>
            <a:off x="8063603" y="2137192"/>
            <a:ext cx="3576638" cy="3379001"/>
            <a:chOff x="8063603" y="2137192"/>
            <a:chExt cx="3576638" cy="3379001"/>
          </a:xfrm>
        </p:grpSpPr>
        <p:grpSp>
          <p:nvGrpSpPr>
            <p:cNvPr id="51" name="组合 50"/>
            <p:cNvGrpSpPr/>
            <p:nvPr/>
          </p:nvGrpSpPr>
          <p:grpSpPr>
            <a:xfrm>
              <a:off x="9543153" y="2984686"/>
              <a:ext cx="1430338" cy="452438"/>
              <a:chOff x="3067050" y="4035425"/>
              <a:chExt cx="1430338" cy="452438"/>
            </a:xfrm>
          </p:grpSpPr>
          <p:sp>
            <p:nvSpPr>
              <p:cNvPr id="61" name="Freeform 59"/>
              <p:cNvSpPr>
                <a:spLocks/>
              </p:cNvSpPr>
              <p:nvPr/>
            </p:nvSpPr>
            <p:spPr bwMode="auto">
              <a:xfrm>
                <a:off x="4371975" y="4195763"/>
                <a:ext cx="125413" cy="55562"/>
              </a:xfrm>
              <a:custGeom>
                <a:avLst/>
                <a:gdLst>
                  <a:gd name="T0" fmla="*/ 79 w 79"/>
                  <a:gd name="T1" fmla="*/ 35 h 35"/>
                  <a:gd name="T2" fmla="*/ 27 w 79"/>
                  <a:gd name="T3" fmla="*/ 9 h 35"/>
                  <a:gd name="T4" fmla="*/ 0 w 79"/>
                  <a:gd name="T5" fmla="*/ 0 h 35"/>
                </a:gdLst>
                <a:ahLst/>
                <a:cxnLst>
                  <a:cxn ang="0">
                    <a:pos x="T0" y="T1"/>
                  </a:cxn>
                  <a:cxn ang="0">
                    <a:pos x="T2" y="T3"/>
                  </a:cxn>
                  <a:cxn ang="0">
                    <a:pos x="T4" y="T5"/>
                  </a:cxn>
                </a:cxnLst>
                <a:rect l="0" t="0" r="r" b="b"/>
                <a:pathLst>
                  <a:path w="79" h="35">
                    <a:moveTo>
                      <a:pt x="79" y="35"/>
                    </a:moveTo>
                    <a:lnTo>
                      <a:pt x="27" y="9"/>
                    </a:lnTo>
                    <a:lnTo>
                      <a:pt x="0" y="0"/>
                    </a:ln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2" name="Freeform 60"/>
              <p:cNvSpPr>
                <a:spLocks/>
              </p:cNvSpPr>
              <p:nvPr/>
            </p:nvSpPr>
            <p:spPr bwMode="auto">
              <a:xfrm>
                <a:off x="4164013" y="4119563"/>
                <a:ext cx="131763" cy="41275"/>
              </a:xfrm>
              <a:custGeom>
                <a:avLst/>
                <a:gdLst>
                  <a:gd name="T0" fmla="*/ 83 w 83"/>
                  <a:gd name="T1" fmla="*/ 26 h 26"/>
                  <a:gd name="T2" fmla="*/ 44 w 83"/>
                  <a:gd name="T3" fmla="*/ 13 h 26"/>
                  <a:gd name="T4" fmla="*/ 0 w 83"/>
                  <a:gd name="T5" fmla="*/ 0 h 26"/>
                </a:gdLst>
                <a:ahLst/>
                <a:cxnLst>
                  <a:cxn ang="0">
                    <a:pos x="T0" y="T1"/>
                  </a:cxn>
                  <a:cxn ang="0">
                    <a:pos x="T2" y="T3"/>
                  </a:cxn>
                  <a:cxn ang="0">
                    <a:pos x="T4" y="T5"/>
                  </a:cxn>
                </a:cxnLst>
                <a:rect l="0" t="0" r="r" b="b"/>
                <a:pathLst>
                  <a:path w="83" h="26">
                    <a:moveTo>
                      <a:pt x="83" y="26"/>
                    </a:moveTo>
                    <a:lnTo>
                      <a:pt x="44" y="13"/>
                    </a:lnTo>
                    <a:lnTo>
                      <a:pt x="0" y="0"/>
                    </a:ln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3" name="Freeform 61"/>
              <p:cNvSpPr>
                <a:spLocks/>
              </p:cNvSpPr>
              <p:nvPr/>
            </p:nvSpPr>
            <p:spPr bwMode="auto">
              <a:xfrm>
                <a:off x="3948113" y="4064000"/>
                <a:ext cx="133350" cy="26987"/>
              </a:xfrm>
              <a:custGeom>
                <a:avLst/>
                <a:gdLst>
                  <a:gd name="T0" fmla="*/ 84 w 84"/>
                  <a:gd name="T1" fmla="*/ 17 h 17"/>
                  <a:gd name="T2" fmla="*/ 53 w 84"/>
                  <a:gd name="T3" fmla="*/ 13 h 17"/>
                  <a:gd name="T4" fmla="*/ 0 w 84"/>
                  <a:gd name="T5" fmla="*/ 0 h 17"/>
                </a:gdLst>
                <a:ahLst/>
                <a:cxnLst>
                  <a:cxn ang="0">
                    <a:pos x="T0" y="T1"/>
                  </a:cxn>
                  <a:cxn ang="0">
                    <a:pos x="T2" y="T3"/>
                  </a:cxn>
                  <a:cxn ang="0">
                    <a:pos x="T4" y="T5"/>
                  </a:cxn>
                </a:cxnLst>
                <a:rect l="0" t="0" r="r" b="b"/>
                <a:pathLst>
                  <a:path w="84" h="17">
                    <a:moveTo>
                      <a:pt x="84" y="17"/>
                    </a:moveTo>
                    <a:lnTo>
                      <a:pt x="53" y="13"/>
                    </a:lnTo>
                    <a:lnTo>
                      <a:pt x="0" y="0"/>
                    </a:ln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4" name="Freeform 62"/>
              <p:cNvSpPr>
                <a:spLocks/>
              </p:cNvSpPr>
              <p:nvPr/>
            </p:nvSpPr>
            <p:spPr bwMode="auto">
              <a:xfrm>
                <a:off x="3725863" y="4035425"/>
                <a:ext cx="139700" cy="14287"/>
              </a:xfrm>
              <a:custGeom>
                <a:avLst/>
                <a:gdLst>
                  <a:gd name="T0" fmla="*/ 88 w 88"/>
                  <a:gd name="T1" fmla="*/ 9 h 9"/>
                  <a:gd name="T2" fmla="*/ 53 w 88"/>
                  <a:gd name="T3" fmla="*/ 5 h 9"/>
                  <a:gd name="T4" fmla="*/ 0 w 88"/>
                  <a:gd name="T5" fmla="*/ 0 h 9"/>
                </a:gdLst>
                <a:ahLst/>
                <a:cxnLst>
                  <a:cxn ang="0">
                    <a:pos x="T0" y="T1"/>
                  </a:cxn>
                  <a:cxn ang="0">
                    <a:pos x="T2" y="T3"/>
                  </a:cxn>
                  <a:cxn ang="0">
                    <a:pos x="T4" y="T5"/>
                  </a:cxn>
                </a:cxnLst>
                <a:rect l="0" t="0" r="r" b="b"/>
                <a:pathLst>
                  <a:path w="88" h="9">
                    <a:moveTo>
                      <a:pt x="88" y="9"/>
                    </a:moveTo>
                    <a:lnTo>
                      <a:pt x="53" y="5"/>
                    </a:lnTo>
                    <a:lnTo>
                      <a:pt x="0" y="0"/>
                    </a:ln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5" name="Freeform 63"/>
              <p:cNvSpPr>
                <a:spLocks/>
              </p:cNvSpPr>
              <p:nvPr/>
            </p:nvSpPr>
            <p:spPr bwMode="auto">
              <a:xfrm>
                <a:off x="3532188" y="4057650"/>
                <a:ext cx="117475" cy="76200"/>
              </a:xfrm>
              <a:custGeom>
                <a:avLst/>
                <a:gdLst>
                  <a:gd name="T0" fmla="*/ 74 w 74"/>
                  <a:gd name="T1" fmla="*/ 0 h 48"/>
                  <a:gd name="T2" fmla="*/ 61 w 74"/>
                  <a:gd name="T3" fmla="*/ 8 h 48"/>
                  <a:gd name="T4" fmla="*/ 0 w 74"/>
                  <a:gd name="T5" fmla="*/ 48 h 48"/>
                </a:gdLst>
                <a:ahLst/>
                <a:cxnLst>
                  <a:cxn ang="0">
                    <a:pos x="T0" y="T1"/>
                  </a:cxn>
                  <a:cxn ang="0">
                    <a:pos x="T2" y="T3"/>
                  </a:cxn>
                  <a:cxn ang="0">
                    <a:pos x="T4" y="T5"/>
                  </a:cxn>
                </a:cxnLst>
                <a:rect l="0" t="0" r="r" b="b"/>
                <a:pathLst>
                  <a:path w="74" h="48">
                    <a:moveTo>
                      <a:pt x="74" y="0"/>
                    </a:moveTo>
                    <a:lnTo>
                      <a:pt x="61" y="8"/>
                    </a:lnTo>
                    <a:lnTo>
                      <a:pt x="0" y="48"/>
                    </a:ln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6" name="Freeform 64"/>
              <p:cNvSpPr>
                <a:spLocks/>
              </p:cNvSpPr>
              <p:nvPr/>
            </p:nvSpPr>
            <p:spPr bwMode="auto">
              <a:xfrm>
                <a:off x="3351213" y="4175125"/>
                <a:ext cx="111125" cy="84137"/>
              </a:xfrm>
              <a:custGeom>
                <a:avLst/>
                <a:gdLst>
                  <a:gd name="T0" fmla="*/ 70 w 70"/>
                  <a:gd name="T1" fmla="*/ 0 h 53"/>
                  <a:gd name="T2" fmla="*/ 18 w 70"/>
                  <a:gd name="T3" fmla="*/ 35 h 53"/>
                  <a:gd name="T4" fmla="*/ 0 w 70"/>
                  <a:gd name="T5" fmla="*/ 53 h 53"/>
                </a:gdLst>
                <a:ahLst/>
                <a:cxnLst>
                  <a:cxn ang="0">
                    <a:pos x="T0" y="T1"/>
                  </a:cxn>
                  <a:cxn ang="0">
                    <a:pos x="T2" y="T3"/>
                  </a:cxn>
                  <a:cxn ang="0">
                    <a:pos x="T4" y="T5"/>
                  </a:cxn>
                </a:cxnLst>
                <a:rect l="0" t="0" r="r" b="b"/>
                <a:pathLst>
                  <a:path w="70" h="53">
                    <a:moveTo>
                      <a:pt x="70" y="0"/>
                    </a:moveTo>
                    <a:lnTo>
                      <a:pt x="18" y="35"/>
                    </a:lnTo>
                    <a:lnTo>
                      <a:pt x="0" y="53"/>
                    </a:ln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7" name="Freeform 65"/>
              <p:cNvSpPr>
                <a:spLocks/>
              </p:cNvSpPr>
              <p:nvPr/>
            </p:nvSpPr>
            <p:spPr bwMode="auto">
              <a:xfrm>
                <a:off x="3170238" y="4306888"/>
                <a:ext cx="111125" cy="84137"/>
              </a:xfrm>
              <a:custGeom>
                <a:avLst/>
                <a:gdLst>
                  <a:gd name="T0" fmla="*/ 70 w 70"/>
                  <a:gd name="T1" fmla="*/ 0 h 53"/>
                  <a:gd name="T2" fmla="*/ 66 w 70"/>
                  <a:gd name="T3" fmla="*/ 0 h 53"/>
                  <a:gd name="T4" fmla="*/ 0 w 70"/>
                  <a:gd name="T5" fmla="*/ 53 h 53"/>
                </a:gdLst>
                <a:ahLst/>
                <a:cxnLst>
                  <a:cxn ang="0">
                    <a:pos x="T0" y="T1"/>
                  </a:cxn>
                  <a:cxn ang="0">
                    <a:pos x="T2" y="T3"/>
                  </a:cxn>
                  <a:cxn ang="0">
                    <a:pos x="T4" y="T5"/>
                  </a:cxn>
                </a:cxnLst>
                <a:rect l="0" t="0" r="r" b="b"/>
                <a:pathLst>
                  <a:path w="70" h="53">
                    <a:moveTo>
                      <a:pt x="70" y="0"/>
                    </a:moveTo>
                    <a:lnTo>
                      <a:pt x="66" y="0"/>
                    </a:lnTo>
                    <a:lnTo>
                      <a:pt x="0" y="53"/>
                    </a:ln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8" name="Line 66"/>
              <p:cNvSpPr>
                <a:spLocks noChangeShapeType="1"/>
              </p:cNvSpPr>
              <p:nvPr/>
            </p:nvSpPr>
            <p:spPr bwMode="auto">
              <a:xfrm flipH="1">
                <a:off x="3067050" y="4446588"/>
                <a:ext cx="41275" cy="41275"/>
              </a:xfrm>
              <a:prstGeom prst="line">
                <a:avLst/>
              </a:prstGeom>
              <a:noFill/>
              <a:ln w="206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grpSp>
        <p:sp>
          <p:nvSpPr>
            <p:cNvPr id="52" name="Freeform 67"/>
            <p:cNvSpPr>
              <a:spLocks/>
            </p:cNvSpPr>
            <p:nvPr/>
          </p:nvSpPr>
          <p:spPr bwMode="auto">
            <a:xfrm>
              <a:off x="9279628" y="3200586"/>
              <a:ext cx="2249488" cy="1125537"/>
            </a:xfrm>
            <a:custGeom>
              <a:avLst/>
              <a:gdLst>
                <a:gd name="T0" fmla="*/ 166 w 1417"/>
                <a:gd name="T1" fmla="*/ 149 h 709"/>
                <a:gd name="T2" fmla="*/ 166 w 1417"/>
                <a:gd name="T3" fmla="*/ 149 h 709"/>
                <a:gd name="T4" fmla="*/ 113 w 1417"/>
                <a:gd name="T5" fmla="*/ 197 h 709"/>
                <a:gd name="T6" fmla="*/ 70 w 1417"/>
                <a:gd name="T7" fmla="*/ 250 h 709"/>
                <a:gd name="T8" fmla="*/ 30 w 1417"/>
                <a:gd name="T9" fmla="*/ 306 h 709"/>
                <a:gd name="T10" fmla="*/ 0 w 1417"/>
                <a:gd name="T11" fmla="*/ 359 h 709"/>
                <a:gd name="T12" fmla="*/ 0 w 1417"/>
                <a:gd name="T13" fmla="*/ 359 h 709"/>
                <a:gd name="T14" fmla="*/ 26 w 1417"/>
                <a:gd name="T15" fmla="*/ 359 h 709"/>
                <a:gd name="T16" fmla="*/ 91 w 1417"/>
                <a:gd name="T17" fmla="*/ 359 h 709"/>
                <a:gd name="T18" fmla="*/ 192 w 1417"/>
                <a:gd name="T19" fmla="*/ 363 h 709"/>
                <a:gd name="T20" fmla="*/ 249 w 1417"/>
                <a:gd name="T21" fmla="*/ 372 h 709"/>
                <a:gd name="T22" fmla="*/ 315 w 1417"/>
                <a:gd name="T23" fmla="*/ 385 h 709"/>
                <a:gd name="T24" fmla="*/ 376 w 1417"/>
                <a:gd name="T25" fmla="*/ 403 h 709"/>
                <a:gd name="T26" fmla="*/ 441 w 1417"/>
                <a:gd name="T27" fmla="*/ 425 h 709"/>
                <a:gd name="T28" fmla="*/ 511 w 1417"/>
                <a:gd name="T29" fmla="*/ 451 h 709"/>
                <a:gd name="T30" fmla="*/ 573 w 1417"/>
                <a:gd name="T31" fmla="*/ 486 h 709"/>
                <a:gd name="T32" fmla="*/ 638 w 1417"/>
                <a:gd name="T33" fmla="*/ 530 h 709"/>
                <a:gd name="T34" fmla="*/ 695 w 1417"/>
                <a:gd name="T35" fmla="*/ 578 h 709"/>
                <a:gd name="T36" fmla="*/ 721 w 1417"/>
                <a:gd name="T37" fmla="*/ 608 h 709"/>
                <a:gd name="T38" fmla="*/ 748 w 1417"/>
                <a:gd name="T39" fmla="*/ 639 h 709"/>
                <a:gd name="T40" fmla="*/ 774 w 1417"/>
                <a:gd name="T41" fmla="*/ 674 h 709"/>
                <a:gd name="T42" fmla="*/ 796 w 1417"/>
                <a:gd name="T43" fmla="*/ 709 h 709"/>
                <a:gd name="T44" fmla="*/ 796 w 1417"/>
                <a:gd name="T45" fmla="*/ 709 h 709"/>
                <a:gd name="T46" fmla="*/ 800 w 1417"/>
                <a:gd name="T47" fmla="*/ 687 h 709"/>
                <a:gd name="T48" fmla="*/ 826 w 1417"/>
                <a:gd name="T49" fmla="*/ 635 h 709"/>
                <a:gd name="T50" fmla="*/ 870 w 1417"/>
                <a:gd name="T51" fmla="*/ 556 h 709"/>
                <a:gd name="T52" fmla="*/ 896 w 1417"/>
                <a:gd name="T53" fmla="*/ 512 h 709"/>
                <a:gd name="T54" fmla="*/ 931 w 1417"/>
                <a:gd name="T55" fmla="*/ 473 h 709"/>
                <a:gd name="T56" fmla="*/ 971 w 1417"/>
                <a:gd name="T57" fmla="*/ 429 h 709"/>
                <a:gd name="T58" fmla="*/ 1019 w 1417"/>
                <a:gd name="T59" fmla="*/ 385 h 709"/>
                <a:gd name="T60" fmla="*/ 1067 w 1417"/>
                <a:gd name="T61" fmla="*/ 350 h 709"/>
                <a:gd name="T62" fmla="*/ 1124 w 1417"/>
                <a:gd name="T63" fmla="*/ 315 h 709"/>
                <a:gd name="T64" fmla="*/ 1190 w 1417"/>
                <a:gd name="T65" fmla="*/ 289 h 709"/>
                <a:gd name="T66" fmla="*/ 1260 w 1417"/>
                <a:gd name="T67" fmla="*/ 271 h 709"/>
                <a:gd name="T68" fmla="*/ 1295 w 1417"/>
                <a:gd name="T69" fmla="*/ 263 h 709"/>
                <a:gd name="T70" fmla="*/ 1334 w 1417"/>
                <a:gd name="T71" fmla="*/ 263 h 709"/>
                <a:gd name="T72" fmla="*/ 1378 w 1417"/>
                <a:gd name="T73" fmla="*/ 258 h 709"/>
                <a:gd name="T74" fmla="*/ 1417 w 1417"/>
                <a:gd name="T75" fmla="*/ 263 h 709"/>
                <a:gd name="T76" fmla="*/ 1417 w 1417"/>
                <a:gd name="T77" fmla="*/ 263 h 709"/>
                <a:gd name="T78" fmla="*/ 1395 w 1417"/>
                <a:gd name="T79" fmla="*/ 236 h 709"/>
                <a:gd name="T80" fmla="*/ 1330 w 1417"/>
                <a:gd name="T81" fmla="*/ 175 h 709"/>
                <a:gd name="T82" fmla="*/ 1277 w 1417"/>
                <a:gd name="T83" fmla="*/ 136 h 709"/>
                <a:gd name="T84" fmla="*/ 1220 w 1417"/>
                <a:gd name="T85" fmla="*/ 88 h 709"/>
                <a:gd name="T86" fmla="*/ 1146 w 1417"/>
                <a:gd name="T87" fmla="*/ 44 h 709"/>
                <a:gd name="T88" fmla="*/ 1067 w 1417"/>
                <a:gd name="T8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17" h="709">
                  <a:moveTo>
                    <a:pt x="166" y="149"/>
                  </a:moveTo>
                  <a:lnTo>
                    <a:pt x="166" y="149"/>
                  </a:lnTo>
                  <a:lnTo>
                    <a:pt x="113" y="197"/>
                  </a:lnTo>
                  <a:lnTo>
                    <a:pt x="70" y="250"/>
                  </a:lnTo>
                  <a:lnTo>
                    <a:pt x="30" y="306"/>
                  </a:lnTo>
                  <a:lnTo>
                    <a:pt x="0" y="359"/>
                  </a:lnTo>
                  <a:lnTo>
                    <a:pt x="0" y="359"/>
                  </a:lnTo>
                  <a:lnTo>
                    <a:pt x="26" y="359"/>
                  </a:lnTo>
                  <a:lnTo>
                    <a:pt x="91" y="359"/>
                  </a:lnTo>
                  <a:lnTo>
                    <a:pt x="192" y="363"/>
                  </a:lnTo>
                  <a:lnTo>
                    <a:pt x="249" y="372"/>
                  </a:lnTo>
                  <a:lnTo>
                    <a:pt x="315" y="385"/>
                  </a:lnTo>
                  <a:lnTo>
                    <a:pt x="376" y="403"/>
                  </a:lnTo>
                  <a:lnTo>
                    <a:pt x="441" y="425"/>
                  </a:lnTo>
                  <a:lnTo>
                    <a:pt x="511" y="451"/>
                  </a:lnTo>
                  <a:lnTo>
                    <a:pt x="573" y="486"/>
                  </a:lnTo>
                  <a:lnTo>
                    <a:pt x="638" y="530"/>
                  </a:lnTo>
                  <a:lnTo>
                    <a:pt x="695" y="578"/>
                  </a:lnTo>
                  <a:lnTo>
                    <a:pt x="721" y="608"/>
                  </a:lnTo>
                  <a:lnTo>
                    <a:pt x="748" y="639"/>
                  </a:lnTo>
                  <a:lnTo>
                    <a:pt x="774" y="674"/>
                  </a:lnTo>
                  <a:lnTo>
                    <a:pt x="796" y="709"/>
                  </a:lnTo>
                  <a:lnTo>
                    <a:pt x="796" y="709"/>
                  </a:lnTo>
                  <a:lnTo>
                    <a:pt x="800" y="687"/>
                  </a:lnTo>
                  <a:lnTo>
                    <a:pt x="826" y="635"/>
                  </a:lnTo>
                  <a:lnTo>
                    <a:pt x="870" y="556"/>
                  </a:lnTo>
                  <a:lnTo>
                    <a:pt x="896" y="512"/>
                  </a:lnTo>
                  <a:lnTo>
                    <a:pt x="931" y="473"/>
                  </a:lnTo>
                  <a:lnTo>
                    <a:pt x="971" y="429"/>
                  </a:lnTo>
                  <a:lnTo>
                    <a:pt x="1019" y="385"/>
                  </a:lnTo>
                  <a:lnTo>
                    <a:pt x="1067" y="350"/>
                  </a:lnTo>
                  <a:lnTo>
                    <a:pt x="1124" y="315"/>
                  </a:lnTo>
                  <a:lnTo>
                    <a:pt x="1190" y="289"/>
                  </a:lnTo>
                  <a:lnTo>
                    <a:pt x="1260" y="271"/>
                  </a:lnTo>
                  <a:lnTo>
                    <a:pt x="1295" y="263"/>
                  </a:lnTo>
                  <a:lnTo>
                    <a:pt x="1334" y="263"/>
                  </a:lnTo>
                  <a:lnTo>
                    <a:pt x="1378" y="258"/>
                  </a:lnTo>
                  <a:lnTo>
                    <a:pt x="1417" y="263"/>
                  </a:lnTo>
                  <a:lnTo>
                    <a:pt x="1417" y="263"/>
                  </a:lnTo>
                  <a:lnTo>
                    <a:pt x="1395" y="236"/>
                  </a:lnTo>
                  <a:lnTo>
                    <a:pt x="1330" y="175"/>
                  </a:lnTo>
                  <a:lnTo>
                    <a:pt x="1277" y="136"/>
                  </a:lnTo>
                  <a:lnTo>
                    <a:pt x="1220" y="88"/>
                  </a:lnTo>
                  <a:lnTo>
                    <a:pt x="1146" y="44"/>
                  </a:lnTo>
                  <a:lnTo>
                    <a:pt x="1067" y="0"/>
                  </a:ln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9" name="Line 75"/>
            <p:cNvSpPr>
              <a:spLocks noChangeShapeType="1"/>
            </p:cNvSpPr>
            <p:nvPr/>
          </p:nvSpPr>
          <p:spPr bwMode="auto">
            <a:xfrm>
              <a:off x="11202091" y="3340286"/>
              <a:ext cx="7938" cy="0"/>
            </a:xfrm>
            <a:prstGeom prst="line">
              <a:avLst/>
            </a:prstGeom>
            <a:noFill/>
            <a:ln w="206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grpSp>
          <p:nvGrpSpPr>
            <p:cNvPr id="76" name="组合 75"/>
            <p:cNvGrpSpPr/>
            <p:nvPr/>
          </p:nvGrpSpPr>
          <p:grpSpPr>
            <a:xfrm>
              <a:off x="8063603" y="2137192"/>
              <a:ext cx="3576638" cy="3379001"/>
              <a:chOff x="1587500" y="3187931"/>
              <a:chExt cx="3576638" cy="3379001"/>
            </a:xfrm>
          </p:grpSpPr>
          <p:sp>
            <p:nvSpPr>
              <p:cNvPr id="77" name="Freeform 53"/>
              <p:cNvSpPr>
                <a:spLocks/>
              </p:cNvSpPr>
              <p:nvPr/>
            </p:nvSpPr>
            <p:spPr bwMode="auto">
              <a:xfrm>
                <a:off x="2309813" y="3390900"/>
                <a:ext cx="2771775" cy="2263775"/>
              </a:xfrm>
              <a:custGeom>
                <a:avLst/>
                <a:gdLst>
                  <a:gd name="T0" fmla="*/ 0 w 1746"/>
                  <a:gd name="T1" fmla="*/ 0 h 1426"/>
                  <a:gd name="T2" fmla="*/ 0 w 1746"/>
                  <a:gd name="T3" fmla="*/ 1426 h 1426"/>
                  <a:gd name="T4" fmla="*/ 1746 w 1746"/>
                  <a:gd name="T5" fmla="*/ 1426 h 1426"/>
                </a:gdLst>
                <a:ahLst/>
                <a:cxnLst>
                  <a:cxn ang="0">
                    <a:pos x="T0" y="T1"/>
                  </a:cxn>
                  <a:cxn ang="0">
                    <a:pos x="T2" y="T3"/>
                  </a:cxn>
                  <a:cxn ang="0">
                    <a:pos x="T4" y="T5"/>
                  </a:cxn>
                </a:cxnLst>
                <a:rect l="0" t="0" r="r" b="b"/>
                <a:pathLst>
                  <a:path w="1746" h="1426">
                    <a:moveTo>
                      <a:pt x="0" y="0"/>
                    </a:moveTo>
                    <a:lnTo>
                      <a:pt x="0" y="1426"/>
                    </a:lnTo>
                    <a:lnTo>
                      <a:pt x="1746" y="1426"/>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78" name="Freeform 54"/>
              <p:cNvSpPr>
                <a:spLocks/>
              </p:cNvSpPr>
              <p:nvPr/>
            </p:nvSpPr>
            <p:spPr bwMode="auto">
              <a:xfrm>
                <a:off x="2295752" y="3306763"/>
                <a:ext cx="55563" cy="104775"/>
              </a:xfrm>
              <a:custGeom>
                <a:avLst/>
                <a:gdLst>
                  <a:gd name="T0" fmla="*/ 0 w 35"/>
                  <a:gd name="T1" fmla="*/ 66 h 66"/>
                  <a:gd name="T2" fmla="*/ 18 w 35"/>
                  <a:gd name="T3" fmla="*/ 0 h 66"/>
                  <a:gd name="T4" fmla="*/ 35 w 35"/>
                  <a:gd name="T5" fmla="*/ 66 h 66"/>
                  <a:gd name="T6" fmla="*/ 0 w 35"/>
                  <a:gd name="T7" fmla="*/ 66 h 66"/>
                </a:gdLst>
                <a:ahLst/>
                <a:cxnLst>
                  <a:cxn ang="0">
                    <a:pos x="T0" y="T1"/>
                  </a:cxn>
                  <a:cxn ang="0">
                    <a:pos x="T2" y="T3"/>
                  </a:cxn>
                  <a:cxn ang="0">
                    <a:pos x="T4" y="T5"/>
                  </a:cxn>
                  <a:cxn ang="0">
                    <a:pos x="T6" y="T7"/>
                  </a:cxn>
                </a:cxnLst>
                <a:rect l="0" t="0" r="r" b="b"/>
                <a:pathLst>
                  <a:path w="35" h="66">
                    <a:moveTo>
                      <a:pt x="0" y="66"/>
                    </a:moveTo>
                    <a:lnTo>
                      <a:pt x="18" y="0"/>
                    </a:lnTo>
                    <a:lnTo>
                      <a:pt x="35" y="66"/>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79" name="Freeform 55"/>
              <p:cNvSpPr>
                <a:spLocks/>
              </p:cNvSpPr>
              <p:nvPr/>
            </p:nvSpPr>
            <p:spPr bwMode="auto">
              <a:xfrm>
                <a:off x="5059363" y="5627688"/>
                <a:ext cx="104775" cy="55562"/>
              </a:xfrm>
              <a:custGeom>
                <a:avLst/>
                <a:gdLst>
                  <a:gd name="T0" fmla="*/ 0 w 66"/>
                  <a:gd name="T1" fmla="*/ 35 h 35"/>
                  <a:gd name="T2" fmla="*/ 66 w 66"/>
                  <a:gd name="T3" fmla="*/ 17 h 35"/>
                  <a:gd name="T4" fmla="*/ 0 w 66"/>
                  <a:gd name="T5" fmla="*/ 0 h 35"/>
                  <a:gd name="T6" fmla="*/ 0 w 66"/>
                  <a:gd name="T7" fmla="*/ 35 h 35"/>
                </a:gdLst>
                <a:ahLst/>
                <a:cxnLst>
                  <a:cxn ang="0">
                    <a:pos x="T0" y="T1"/>
                  </a:cxn>
                  <a:cxn ang="0">
                    <a:pos x="T2" y="T3"/>
                  </a:cxn>
                  <a:cxn ang="0">
                    <a:pos x="T4" y="T5"/>
                  </a:cxn>
                  <a:cxn ang="0">
                    <a:pos x="T6" y="T7"/>
                  </a:cxn>
                </a:cxnLst>
                <a:rect l="0" t="0" r="r" b="b"/>
                <a:pathLst>
                  <a:path w="66" h="35">
                    <a:moveTo>
                      <a:pt x="0" y="35"/>
                    </a:moveTo>
                    <a:lnTo>
                      <a:pt x="66" y="17"/>
                    </a:lnTo>
                    <a:lnTo>
                      <a:pt x="0" y="0"/>
                    </a:lnTo>
                    <a:lnTo>
                      <a:pt x="0"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80" name="Line 56"/>
              <p:cNvSpPr>
                <a:spLocks noChangeShapeType="1"/>
              </p:cNvSpPr>
              <p:nvPr/>
            </p:nvSpPr>
            <p:spPr bwMode="auto">
              <a:xfrm flipH="1">
                <a:off x="1643063" y="5654675"/>
                <a:ext cx="666750" cy="73025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81" name="Freeform 57"/>
              <p:cNvSpPr>
                <a:spLocks/>
              </p:cNvSpPr>
              <p:nvPr/>
            </p:nvSpPr>
            <p:spPr bwMode="auto">
              <a:xfrm>
                <a:off x="1587500" y="6350000"/>
                <a:ext cx="90488" cy="96837"/>
              </a:xfrm>
              <a:custGeom>
                <a:avLst/>
                <a:gdLst>
                  <a:gd name="T0" fmla="*/ 31 w 57"/>
                  <a:gd name="T1" fmla="*/ 0 h 61"/>
                  <a:gd name="T2" fmla="*/ 0 w 57"/>
                  <a:gd name="T3" fmla="*/ 61 h 61"/>
                  <a:gd name="T4" fmla="*/ 57 w 57"/>
                  <a:gd name="T5" fmla="*/ 26 h 61"/>
                  <a:gd name="T6" fmla="*/ 31 w 57"/>
                  <a:gd name="T7" fmla="*/ 0 h 61"/>
                </a:gdLst>
                <a:ahLst/>
                <a:cxnLst>
                  <a:cxn ang="0">
                    <a:pos x="T0" y="T1"/>
                  </a:cxn>
                  <a:cxn ang="0">
                    <a:pos x="T2" y="T3"/>
                  </a:cxn>
                  <a:cxn ang="0">
                    <a:pos x="T4" y="T5"/>
                  </a:cxn>
                  <a:cxn ang="0">
                    <a:pos x="T6" y="T7"/>
                  </a:cxn>
                </a:cxnLst>
                <a:rect l="0" t="0" r="r" b="b"/>
                <a:pathLst>
                  <a:path w="57" h="61">
                    <a:moveTo>
                      <a:pt x="31" y="0"/>
                    </a:moveTo>
                    <a:lnTo>
                      <a:pt x="0" y="61"/>
                    </a:lnTo>
                    <a:lnTo>
                      <a:pt x="57" y="26"/>
                    </a:ln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82" name="Rectangle 80"/>
              <p:cNvSpPr>
                <a:spLocks noChangeArrowheads="1"/>
              </p:cNvSpPr>
              <p:nvPr/>
            </p:nvSpPr>
            <p:spPr bwMode="auto">
              <a:xfrm>
                <a:off x="2093460" y="3187931"/>
                <a:ext cx="1202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400" i="1" dirty="0" smtClean="0">
                    <a:solidFill>
                      <a:srgbClr val="000000"/>
                    </a:solidFill>
                    <a:latin typeface="Times New Roman" panose="02020603050405020304" pitchFamily="18" charset="0"/>
                    <a:ea typeface="微软雅黑"/>
                  </a:rPr>
                  <a:t>z</a:t>
                </a:r>
                <a:endParaRPr lang="zh-CN" altLang="zh-CN" sz="2000" dirty="0" smtClean="0">
                  <a:solidFill>
                    <a:prstClr val="black"/>
                  </a:solidFill>
                  <a:ea typeface="微软雅黑"/>
                </a:endParaRPr>
              </a:p>
            </p:txBody>
          </p:sp>
          <p:sp>
            <p:nvSpPr>
              <p:cNvPr id="83" name="Rectangle 81"/>
              <p:cNvSpPr>
                <a:spLocks noChangeArrowheads="1"/>
              </p:cNvSpPr>
              <p:nvPr/>
            </p:nvSpPr>
            <p:spPr bwMode="auto">
              <a:xfrm>
                <a:off x="2254250" y="5662613"/>
                <a:ext cx="2921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i="1" dirty="0" smtClean="0">
                    <a:solidFill>
                      <a:srgbClr val="000000"/>
                    </a:solidFill>
                    <a:latin typeface="Times New Roman" panose="02020603050405020304" pitchFamily="18" charset="0"/>
                    <a:ea typeface="微软雅黑"/>
                  </a:rPr>
                  <a:t>O</a:t>
                </a:r>
                <a:endParaRPr lang="zh-CN" altLang="zh-CN" dirty="0" smtClean="0">
                  <a:solidFill>
                    <a:prstClr val="black"/>
                  </a:solidFill>
                  <a:ea typeface="微软雅黑"/>
                </a:endParaRPr>
              </a:p>
            </p:txBody>
          </p:sp>
          <p:sp>
            <p:nvSpPr>
              <p:cNvPr id="84" name="Rectangle 82"/>
              <p:cNvSpPr>
                <a:spLocks noChangeArrowheads="1"/>
              </p:cNvSpPr>
              <p:nvPr/>
            </p:nvSpPr>
            <p:spPr bwMode="auto">
              <a:xfrm>
                <a:off x="1748064" y="6197600"/>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400" b="1" i="1" dirty="0" smtClean="0">
                    <a:solidFill>
                      <a:srgbClr val="000000"/>
                    </a:solidFill>
                    <a:latin typeface="Times New Roman" panose="02020603050405020304" pitchFamily="18" charset="0"/>
                    <a:ea typeface="微软雅黑"/>
                  </a:rPr>
                  <a:t>x</a:t>
                </a:r>
                <a:endParaRPr lang="zh-CN" altLang="zh-CN" sz="2000" b="1" dirty="0" smtClean="0">
                  <a:solidFill>
                    <a:prstClr val="black"/>
                  </a:solidFill>
                  <a:ea typeface="微软雅黑"/>
                </a:endParaRPr>
              </a:p>
            </p:txBody>
          </p:sp>
          <p:sp>
            <p:nvSpPr>
              <p:cNvPr id="85" name="Rectangle 83"/>
              <p:cNvSpPr>
                <a:spLocks noChangeArrowheads="1"/>
              </p:cNvSpPr>
              <p:nvPr/>
            </p:nvSpPr>
            <p:spPr bwMode="auto">
              <a:xfrm>
                <a:off x="4997450" y="5613400"/>
                <a:ext cx="1362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400" b="1" i="1" dirty="0" smtClean="0">
                    <a:solidFill>
                      <a:srgbClr val="000000"/>
                    </a:solidFill>
                    <a:latin typeface="Times New Roman" panose="02020603050405020304" pitchFamily="18" charset="0"/>
                    <a:ea typeface="微软雅黑"/>
                  </a:rPr>
                  <a:t>y</a:t>
                </a:r>
                <a:endParaRPr lang="zh-CN" altLang="zh-CN" sz="2000" b="1" dirty="0" smtClean="0">
                  <a:solidFill>
                    <a:prstClr val="black"/>
                  </a:solidFill>
                  <a:ea typeface="微软雅黑"/>
                </a:endParaRPr>
              </a:p>
            </p:txBody>
          </p:sp>
        </p:grpSp>
        <mc:AlternateContent xmlns:mc="http://schemas.openxmlformats.org/markup-compatibility/2006" xmlns:a14="http://schemas.microsoft.com/office/drawing/2010/main">
          <mc:Choice Requires="a14">
            <p:sp>
              <p:nvSpPr>
                <p:cNvPr id="106" name="矩形 105"/>
                <p:cNvSpPr/>
                <p:nvPr/>
              </p:nvSpPr>
              <p:spPr>
                <a:xfrm>
                  <a:off x="10305406" y="3797654"/>
                  <a:ext cx="46647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l-GR" altLang="zh-CN" sz="2400" i="1">
                            <a:solidFill>
                              <a:srgbClr val="000000"/>
                            </a:solidFill>
                            <a:latin typeface="Cambria Math" panose="02040503050406030204" pitchFamily="18" charset="0"/>
                            <a:ea typeface="Cambria Math" panose="02040503050406030204" pitchFamily="18" charset="0"/>
                          </a:rPr>
                          <m:t>𝛴</m:t>
                        </m:r>
                      </m:oMath>
                    </m:oMathPara>
                  </a14:m>
                  <a:endParaRPr lang="zh-CN" altLang="en-US" dirty="0"/>
                </a:p>
              </p:txBody>
            </p:sp>
          </mc:Choice>
          <mc:Fallback xmlns="">
            <p:sp>
              <p:nvSpPr>
                <p:cNvPr id="106" name="矩形 105"/>
                <p:cNvSpPr>
                  <a:spLocks noRot="1" noChangeAspect="1" noMove="1" noResize="1" noEditPoints="1" noAdjustHandles="1" noChangeArrowheads="1" noChangeShapeType="1" noTextEdit="1"/>
                </p:cNvSpPr>
                <p:nvPr/>
              </p:nvSpPr>
              <p:spPr>
                <a:xfrm>
                  <a:off x="10305406" y="3797654"/>
                  <a:ext cx="466473" cy="4616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矩形 107"/>
                <p:cNvSpPr/>
                <p:nvPr/>
              </p:nvSpPr>
              <p:spPr>
                <a:xfrm>
                  <a:off x="10274503" y="3248488"/>
                  <a:ext cx="655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𝑀</m:t>
                            </m:r>
                          </m:e>
                          <m:sub>
                            <m:r>
                              <a:rPr lang="en-US" altLang="zh-CN" sz="2400" i="1">
                                <a:solidFill>
                                  <a:prstClr val="black"/>
                                </a:solidFill>
                                <a:latin typeface="Cambria Math" panose="02040503050406030204" pitchFamily="18" charset="0"/>
                              </a:rPr>
                              <m:t>0</m:t>
                            </m:r>
                          </m:sub>
                        </m:sSub>
                      </m:oMath>
                    </m:oMathPara>
                  </a14:m>
                  <a:endParaRPr lang="zh-CN" altLang="en-US" dirty="0"/>
                </a:p>
              </p:txBody>
            </p:sp>
          </mc:Choice>
          <mc:Fallback xmlns="">
            <p:sp>
              <p:nvSpPr>
                <p:cNvPr id="108" name="矩形 107"/>
                <p:cNvSpPr>
                  <a:spLocks noRot="1" noChangeAspect="1" noMove="1" noResize="1" noEditPoints="1" noAdjustHandles="1" noChangeArrowheads="1" noChangeShapeType="1" noTextEdit="1"/>
                </p:cNvSpPr>
                <p:nvPr/>
              </p:nvSpPr>
              <p:spPr>
                <a:xfrm>
                  <a:off x="10274503" y="3248488"/>
                  <a:ext cx="655499" cy="461665"/>
                </a:xfrm>
                <a:prstGeom prst="rect">
                  <a:avLst/>
                </a:prstGeom>
                <a:blipFill>
                  <a:blip r:embed="rId7"/>
                  <a:stretch>
                    <a:fillRect b="-2632"/>
                  </a:stretch>
                </a:blipFill>
              </p:spPr>
              <p:txBody>
                <a:bodyPr/>
                <a:lstStyle/>
                <a:p>
                  <a:r>
                    <a:rPr lang="zh-CN" altLang="en-US">
                      <a:noFill/>
                    </a:rPr>
                    <a:t> </a:t>
                  </a:r>
                </a:p>
              </p:txBody>
            </p:sp>
          </mc:Fallback>
        </mc:AlternateContent>
        <p:sp>
          <p:nvSpPr>
            <p:cNvPr id="109" name="椭圆 108"/>
            <p:cNvSpPr/>
            <p:nvPr/>
          </p:nvSpPr>
          <p:spPr>
            <a:xfrm>
              <a:off x="10212304" y="3366788"/>
              <a:ext cx="83021" cy="759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矩形 111"/>
          <p:cNvSpPr/>
          <p:nvPr/>
        </p:nvSpPr>
        <p:spPr>
          <a:xfrm>
            <a:off x="1537871" y="2228172"/>
            <a:ext cx="800219" cy="461665"/>
          </a:xfrm>
          <a:prstGeom prst="rect">
            <a:avLst/>
          </a:prstGeom>
        </p:spPr>
        <p:txBody>
          <a:bodyPr wrap="none">
            <a:spAutoFit/>
          </a:bodyPr>
          <a:lstStyle/>
          <a:p>
            <a:r>
              <a:rPr lang="zh-CN" altLang="en-US" sz="2400" dirty="0" smtClean="0">
                <a:solidFill>
                  <a:prstClr val="black"/>
                </a:solidFill>
              </a:rPr>
              <a:t>则有</a:t>
            </a:r>
            <a:endParaRPr lang="zh-CN" altLang="en-US" dirty="0"/>
          </a:p>
        </p:txBody>
      </p:sp>
      <mc:AlternateContent xmlns:mc="http://schemas.openxmlformats.org/markup-compatibility/2006" xmlns:a14="http://schemas.microsoft.com/office/drawing/2010/main">
        <mc:Choice Requires="a14">
          <p:sp>
            <p:nvSpPr>
              <p:cNvPr id="113" name="矩形 112"/>
              <p:cNvSpPr/>
              <p:nvPr/>
            </p:nvSpPr>
            <p:spPr>
              <a:xfrm>
                <a:off x="1517433" y="2689837"/>
                <a:ext cx="4613571" cy="634148"/>
              </a:xfrm>
              <a:prstGeom prst="rect">
                <a:avLst/>
              </a:prstGeom>
            </p:spPr>
            <p:txBody>
              <a:bodyPr wrap="none">
                <a:spAutoFit/>
              </a:bodyPr>
              <a:lstStyle/>
              <a:p>
                <a:pPr lvl="0"/>
                <a:r>
                  <a:rPr lang="zh-CN" altLang="en-US" sz="2400" dirty="0">
                    <a:solidFill>
                      <a:prstClr val="black"/>
                    </a:solidFill>
                  </a:rPr>
                  <a:t>曲线在</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𝑀</m:t>
                        </m:r>
                      </m:e>
                      <m:sub>
                        <m:r>
                          <a:rPr lang="en-US" altLang="zh-CN" sz="2400" i="1">
                            <a:solidFill>
                              <a:prstClr val="black"/>
                            </a:solidFill>
                            <a:latin typeface="Cambria Math" panose="02040503050406030204" pitchFamily="18" charset="0"/>
                          </a:rPr>
                          <m:t>0</m:t>
                        </m:r>
                      </m:sub>
                    </m:sSub>
                  </m:oMath>
                </a14:m>
                <a:r>
                  <a:rPr lang="zh-CN" altLang="en-US" sz="2400" dirty="0">
                    <a:solidFill>
                      <a:prstClr val="black"/>
                    </a:solidFill>
                  </a:rPr>
                  <a:t>的切向量为 </a:t>
                </a:r>
                <a14:m>
                  <m:oMath xmlns:m="http://schemas.openxmlformats.org/officeDocument/2006/math">
                    <m:r>
                      <a:rPr lang="en-US" altLang="zh-CN" sz="2400" b="1" i="1" kern="0">
                        <a:solidFill>
                          <a:prstClr val="black"/>
                        </a:solidFill>
                        <a:latin typeface="Cambria Math" panose="02040503050406030204" pitchFamily="18" charset="0"/>
                        <a:ea typeface="Cambria Math" panose="02040503050406030204" pitchFamily="18" charset="0"/>
                      </a:rPr>
                      <m:t>𝒗</m:t>
                    </m:r>
                    <m:r>
                      <a:rPr lang="en-US" altLang="zh-CN" sz="2400" b="1" i="1" kern="0">
                        <a:solidFill>
                          <a:prstClr val="black"/>
                        </a:solidFill>
                        <a:latin typeface="Cambria Math" panose="02040503050406030204" pitchFamily="18" charset="0"/>
                        <a:ea typeface="Cambria Math" panose="02040503050406030204" pitchFamily="18" charset="0"/>
                      </a:rPr>
                      <m:t>=</m:t>
                    </m:r>
                    <m:f>
                      <m:fPr>
                        <m:ctrlPr>
                          <a:rPr lang="en-US" altLang="zh-CN" sz="2400" i="1" kern="0">
                            <a:solidFill>
                              <a:prstClr val="black"/>
                            </a:solidFill>
                            <a:latin typeface="Cambria Math" panose="02040503050406030204" pitchFamily="18" charset="0"/>
                            <a:ea typeface="Cambria Math" panose="02040503050406030204" pitchFamily="18" charset="0"/>
                          </a:rPr>
                        </m:ctrlPr>
                      </m:fPr>
                      <m:num>
                        <m:r>
                          <m:rPr>
                            <m:sty m:val="p"/>
                          </m:rPr>
                          <a:rPr lang="en-US" altLang="zh-CN" sz="2400" kern="0">
                            <a:solidFill>
                              <a:prstClr val="black"/>
                            </a:solidFill>
                            <a:latin typeface="Cambria Math" panose="02040503050406030204" pitchFamily="18" charset="0"/>
                            <a:ea typeface="Cambria Math" panose="02040503050406030204" pitchFamily="18" charset="0"/>
                          </a:rPr>
                          <m:t>d</m:t>
                        </m:r>
                        <m:r>
                          <a:rPr lang="en-US" altLang="zh-CN" sz="2400" b="1" i="1" kern="0">
                            <a:solidFill>
                              <a:prstClr val="black"/>
                            </a:solidFill>
                            <a:latin typeface="Cambria Math" panose="02040503050406030204" pitchFamily="18" charset="0"/>
                            <a:ea typeface="Cambria Math" panose="02040503050406030204" pitchFamily="18" charset="0"/>
                          </a:rPr>
                          <m:t>𝒓</m:t>
                        </m:r>
                      </m:num>
                      <m:den>
                        <m:r>
                          <m:rPr>
                            <m:sty m:val="p"/>
                          </m:rPr>
                          <a:rPr lang="en-US" altLang="zh-CN" sz="2400" kern="0">
                            <a:solidFill>
                              <a:prstClr val="black"/>
                            </a:solidFill>
                            <a:latin typeface="Cambria Math" panose="02040503050406030204" pitchFamily="18" charset="0"/>
                            <a:ea typeface="Cambria Math" panose="02040503050406030204" pitchFamily="18" charset="0"/>
                          </a:rPr>
                          <m:t>d</m:t>
                        </m:r>
                        <m:r>
                          <a:rPr lang="en-US" altLang="zh-CN" sz="2400" i="1" kern="0">
                            <a:solidFill>
                              <a:prstClr val="black"/>
                            </a:solidFill>
                            <a:latin typeface="Cambria Math" panose="02040503050406030204" pitchFamily="18" charset="0"/>
                            <a:ea typeface="Cambria Math" panose="02040503050406030204" pitchFamily="18" charset="0"/>
                          </a:rPr>
                          <m:t>𝑡</m:t>
                        </m:r>
                      </m:den>
                    </m:f>
                    <m:sSub>
                      <m:sSubPr>
                        <m:ctrlPr>
                          <a:rPr lang="zh-CN" altLang="en-US" sz="2400" i="1">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r>
                          <a:rPr lang="zh-CN" altLang="en-US" sz="2400" i="1">
                            <a:solidFill>
                              <a:prstClr val="black"/>
                            </a:solidFill>
                            <a:latin typeface="Cambria Math" panose="02040503050406030204" pitchFamily="18" charset="0"/>
                          </a:rPr>
                          <m:t>𝑡</m:t>
                        </m:r>
                        <m:r>
                          <a:rPr lang="zh-CN" altLang="en-US" sz="240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𝑡</m:t>
                            </m:r>
                          </m:e>
                          <m:sub>
                            <m:r>
                              <a:rPr lang="en-US" altLang="zh-CN" sz="2400" i="1">
                                <a:solidFill>
                                  <a:prstClr val="black"/>
                                </a:solidFill>
                                <a:latin typeface="Cambria Math" panose="02040503050406030204" pitchFamily="18" charset="0"/>
                              </a:rPr>
                              <m:t>0</m:t>
                            </m:r>
                          </m:sub>
                        </m:sSub>
                      </m:sub>
                    </m:sSub>
                  </m:oMath>
                </a14:m>
                <a:endParaRPr lang="zh-CN" altLang="en-US" dirty="0">
                  <a:solidFill>
                    <a:prstClr val="black"/>
                  </a:solidFill>
                </a:endParaRPr>
              </a:p>
            </p:txBody>
          </p:sp>
        </mc:Choice>
        <mc:Fallback xmlns="">
          <p:sp>
            <p:nvSpPr>
              <p:cNvPr id="113" name="矩形 112"/>
              <p:cNvSpPr>
                <a:spLocks noRot="1" noChangeAspect="1" noMove="1" noResize="1" noEditPoints="1" noAdjustHandles="1" noChangeArrowheads="1" noChangeShapeType="1" noTextEdit="1"/>
              </p:cNvSpPr>
              <p:nvPr/>
            </p:nvSpPr>
            <p:spPr>
              <a:xfrm>
                <a:off x="1517433" y="2689837"/>
                <a:ext cx="4613571" cy="634148"/>
              </a:xfrm>
              <a:prstGeom prst="rect">
                <a:avLst/>
              </a:prstGeom>
              <a:blipFill>
                <a:blip r:embed="rId8"/>
                <a:stretch>
                  <a:fillRect l="-2114" b="-4808"/>
                </a:stretch>
              </a:blipFill>
            </p:spPr>
            <p:txBody>
              <a:bodyPr/>
              <a:lstStyle/>
              <a:p>
                <a:r>
                  <a:rPr lang="zh-CN" altLang="en-US">
                    <a:noFill/>
                  </a:rPr>
                  <a:t> </a:t>
                </a:r>
              </a:p>
            </p:txBody>
          </p:sp>
        </mc:Fallback>
      </mc:AlternateContent>
      <p:grpSp>
        <p:nvGrpSpPr>
          <p:cNvPr id="116" name="组合 115"/>
          <p:cNvGrpSpPr/>
          <p:nvPr/>
        </p:nvGrpSpPr>
        <p:grpSpPr>
          <a:xfrm>
            <a:off x="10242375" y="2700525"/>
            <a:ext cx="1238153" cy="712871"/>
            <a:chOff x="2376346" y="3279526"/>
            <a:chExt cx="1238153" cy="887837"/>
          </a:xfrm>
        </p:grpSpPr>
        <p:cxnSp>
          <p:nvCxnSpPr>
            <p:cNvPr id="99" name="直接箭头连接符 98"/>
            <p:cNvCxnSpPr/>
            <p:nvPr/>
          </p:nvCxnSpPr>
          <p:spPr>
            <a:xfrm flipV="1">
              <a:off x="2376346" y="3589670"/>
              <a:ext cx="862203" cy="57769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矩形 114"/>
                <p:cNvSpPr/>
                <p:nvPr/>
              </p:nvSpPr>
              <p:spPr>
                <a:xfrm>
                  <a:off x="3160529" y="3279526"/>
                  <a:ext cx="45397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kern="0" smtClean="0">
                            <a:solidFill>
                              <a:srgbClr val="FF0000"/>
                            </a:solidFill>
                            <a:latin typeface="Cambria Math" panose="02040503050406030204" pitchFamily="18" charset="0"/>
                            <a:ea typeface="Cambria Math" panose="02040503050406030204" pitchFamily="18" charset="0"/>
                          </a:rPr>
                          <m:t>𝒗</m:t>
                        </m:r>
                      </m:oMath>
                    </m:oMathPara>
                  </a14:m>
                  <a:endParaRPr lang="zh-CN" altLang="en-US" dirty="0">
                    <a:solidFill>
                      <a:srgbClr val="FF0000"/>
                    </a:solidFill>
                  </a:endParaRPr>
                </a:p>
              </p:txBody>
            </p:sp>
          </mc:Choice>
          <mc:Fallback xmlns="">
            <p:sp>
              <p:nvSpPr>
                <p:cNvPr id="115" name="矩形 114"/>
                <p:cNvSpPr>
                  <a:spLocks noRot="1" noChangeAspect="1" noMove="1" noResize="1" noEditPoints="1" noAdjustHandles="1" noChangeArrowheads="1" noChangeShapeType="1" noTextEdit="1"/>
                </p:cNvSpPr>
                <p:nvPr/>
              </p:nvSpPr>
              <p:spPr>
                <a:xfrm>
                  <a:off x="3160529" y="3279526"/>
                  <a:ext cx="453970" cy="461665"/>
                </a:xfrm>
                <a:prstGeom prst="rect">
                  <a:avLst/>
                </a:prstGeom>
                <a:blipFill>
                  <a:blip r:embed="rId9"/>
                  <a:stretch>
                    <a:fillRect b="-16393"/>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17" name="矩形 116"/>
              <p:cNvSpPr/>
              <p:nvPr/>
            </p:nvSpPr>
            <p:spPr>
              <a:xfrm>
                <a:off x="1537871" y="3197668"/>
                <a:ext cx="4627870"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solidFill>
                            <a:srgbClr val="000000"/>
                          </a:solidFill>
                          <a:latin typeface="Cambria Math" panose="02040503050406030204" pitchFamily="18" charset="0"/>
                        </a:rPr>
                        <m:t>𝐹</m:t>
                      </m:r>
                      <m:d>
                        <m:dPr>
                          <m:ctrlPr>
                            <a:rPr kumimoji="1" lang="en-US" altLang="zh-CN" sz="2400" i="1">
                              <a:solidFill>
                                <a:srgbClr val="000000"/>
                              </a:solidFill>
                              <a:latin typeface="Cambria Math" panose="02040503050406030204" pitchFamily="18" charset="0"/>
                            </a:rPr>
                          </m:ctrlPr>
                        </m:dPr>
                        <m:e>
                          <m:r>
                            <a:rPr lang="en-US" altLang="zh-CN" sz="2400" b="1" i="1">
                              <a:solidFill>
                                <a:prstClr val="black"/>
                              </a:solidFill>
                              <a:latin typeface="Cambria Math" panose="02040503050406030204" pitchFamily="18" charset="0"/>
                            </a:rPr>
                            <m:t>𝒓</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e>
                      </m:d>
                      <m:r>
                        <a:rPr kumimoji="1" lang="en-US" altLang="zh-CN" sz="2400" b="0" i="1" smtClean="0">
                          <a:solidFill>
                            <a:srgbClr val="000000"/>
                          </a:solidFill>
                          <a:latin typeface="Cambria Math" panose="02040503050406030204" pitchFamily="18" charset="0"/>
                        </a:rPr>
                        <m:t>=</m:t>
                      </m:r>
                      <m:r>
                        <a:rPr kumimoji="1" lang="en-US" altLang="zh-CN" sz="2400" b="0" i="1" smtClean="0">
                          <a:solidFill>
                            <a:srgbClr val="000000"/>
                          </a:solidFill>
                          <a:latin typeface="Cambria Math" panose="02040503050406030204" pitchFamily="18" charset="0"/>
                        </a:rPr>
                        <m:t>𝐹</m:t>
                      </m:r>
                      <m:d>
                        <m:dPr>
                          <m:ctrlPr>
                            <a:rPr lang="en-US" altLang="zh-CN" sz="2400" i="1">
                              <a:solidFill>
                                <a:prstClr val="black"/>
                              </a:solidFill>
                              <a:latin typeface="Cambria Math" panose="02040503050406030204" pitchFamily="18" charset="0"/>
                            </a:rPr>
                          </m:ctrlPr>
                        </m:dPr>
                        <m:e>
                          <m:r>
                            <a:rPr kumimoji="1" lang="en-US" altLang="zh-CN" sz="2400" i="1">
                              <a:solidFill>
                                <a:srgbClr val="000000"/>
                              </a:solidFill>
                              <a:latin typeface="Cambria Math" panose="02040503050406030204" pitchFamily="18" charset="0"/>
                            </a:rPr>
                            <m:t>𝑥</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i="1">
                              <a:solidFill>
                                <a:prstClr val="black"/>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𝑦</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i="1">
                              <a:solidFill>
                                <a:prstClr val="black"/>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𝑧</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e>
                      </m:d>
                      <m:r>
                        <a:rPr kumimoji="1" lang="en-US" altLang="zh-CN" sz="2400">
                          <a:solidFill>
                            <a:srgbClr val="000000"/>
                          </a:solidFill>
                          <a:latin typeface="Cambria Math" panose="02040503050406030204" pitchFamily="18" charset="0"/>
                        </a:rPr>
                        <m:t>=0</m:t>
                      </m:r>
                    </m:oMath>
                  </m:oMathPara>
                </a14:m>
                <a:endParaRPr lang="zh-CN" altLang="en-US" dirty="0"/>
              </a:p>
            </p:txBody>
          </p:sp>
        </mc:Choice>
        <mc:Fallback xmlns="">
          <p:sp>
            <p:nvSpPr>
              <p:cNvPr id="117" name="矩形 116"/>
              <p:cNvSpPr>
                <a:spLocks noRot="1" noChangeAspect="1" noMove="1" noResize="1" noEditPoints="1" noAdjustHandles="1" noChangeArrowheads="1" noChangeShapeType="1" noTextEdit="1"/>
              </p:cNvSpPr>
              <p:nvPr/>
            </p:nvSpPr>
            <p:spPr>
              <a:xfrm>
                <a:off x="1537871" y="3197668"/>
                <a:ext cx="4627870" cy="509178"/>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矩形 117"/>
              <p:cNvSpPr/>
              <p:nvPr/>
            </p:nvSpPr>
            <p:spPr>
              <a:xfrm>
                <a:off x="1537871" y="3677551"/>
                <a:ext cx="4046429" cy="676595"/>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𝐹</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𝑥</m:t>
                        </m:r>
                      </m:den>
                    </m:f>
                    <m:r>
                      <a:rPr lang="zh-CN" altLang="en-US" sz="240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m:rPr>
                            <m:sty m:val="p"/>
                          </m:rPr>
                          <a:rPr lang="en-US" altLang="zh-CN" sz="2400" b="0" i="0" smtClean="0">
                            <a:solidFill>
                              <a:schemeClr val="tx1"/>
                            </a:solidFill>
                            <a:latin typeface="Cambria Math" panose="02040503050406030204" pitchFamily="18" charset="0"/>
                          </a:rPr>
                          <m:t>d</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𝑥</m:t>
                        </m:r>
                      </m:num>
                      <m:den>
                        <m:r>
                          <m:rPr>
                            <m:sty m:val="p"/>
                          </m:rPr>
                          <a:rPr lang="en-US" altLang="zh-CN" sz="2400" b="0" i="0" smtClean="0">
                            <a:solidFill>
                              <a:schemeClr val="tx1"/>
                            </a:solidFill>
                            <a:latin typeface="Cambria Math" panose="02040503050406030204" pitchFamily="18" charset="0"/>
                          </a:rPr>
                          <m:t>d</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𝑡</m:t>
                        </m:r>
                      </m:den>
                    </m:f>
                    <m:r>
                      <a:rPr lang="zh-CN" altLang="en-US" sz="240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𝐹</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𝑦</m:t>
                        </m:r>
                      </m:den>
                    </m:f>
                    <m:r>
                      <a:rPr lang="zh-CN" altLang="en-US" sz="240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m:rPr>
                            <m:sty m:val="p"/>
                          </m:rPr>
                          <a:rPr lang="en-US" altLang="zh-CN" sz="2400">
                            <a:solidFill>
                              <a:schemeClr val="tx1"/>
                            </a:solidFill>
                            <a:latin typeface="Cambria Math" panose="02040503050406030204" pitchFamily="18" charset="0"/>
                          </a:rPr>
                          <m:t>d</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𝑦</m:t>
                        </m:r>
                      </m:num>
                      <m:den>
                        <m:r>
                          <m:rPr>
                            <m:sty m:val="p"/>
                          </m:rPr>
                          <a:rPr lang="en-US" altLang="zh-CN" sz="2400">
                            <a:solidFill>
                              <a:schemeClr val="tx1"/>
                            </a:solidFill>
                            <a:latin typeface="Cambria Math" panose="02040503050406030204" pitchFamily="18" charset="0"/>
                          </a:rPr>
                          <m:t>d</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𝑡</m:t>
                        </m:r>
                      </m:den>
                    </m:f>
                    <m:r>
                      <a:rPr lang="en-US" altLang="zh-CN" sz="2400" b="0" i="1" smtClean="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𝐹</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𝑧</m:t>
                        </m:r>
                      </m:den>
                    </m:f>
                    <m:r>
                      <a:rPr lang="zh-CN" altLang="en-US" sz="240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m:rPr>
                            <m:sty m:val="p"/>
                          </m:rPr>
                          <a:rPr lang="en-US" altLang="zh-CN" sz="2400">
                            <a:solidFill>
                              <a:schemeClr val="tx1"/>
                            </a:solidFill>
                            <a:latin typeface="Cambria Math" panose="02040503050406030204" pitchFamily="18" charset="0"/>
                          </a:rPr>
                          <m:t>d</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𝑧</m:t>
                        </m:r>
                      </m:num>
                      <m:den>
                        <m:r>
                          <m:rPr>
                            <m:sty m:val="p"/>
                          </m:rPr>
                          <a:rPr lang="en-US" altLang="zh-CN" sz="2400">
                            <a:solidFill>
                              <a:schemeClr val="tx1"/>
                            </a:solidFill>
                            <a:latin typeface="Cambria Math" panose="02040503050406030204" pitchFamily="18" charset="0"/>
                          </a:rPr>
                          <m:t>d</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𝑡</m:t>
                        </m:r>
                      </m:den>
                    </m:f>
                    <m:r>
                      <a:rPr lang="en-US" altLang="zh-CN" sz="2400" b="0" i="1" smtClean="0">
                        <a:solidFill>
                          <a:schemeClr val="tx1"/>
                        </a:solidFill>
                        <a:latin typeface="Cambria Math" panose="02040503050406030204" pitchFamily="18" charset="0"/>
                      </a:rPr>
                      <m:t>=0</m:t>
                    </m:r>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118" name="矩形 117"/>
              <p:cNvSpPr>
                <a:spLocks noRot="1" noChangeAspect="1" noMove="1" noResize="1" noEditPoints="1" noAdjustHandles="1" noChangeArrowheads="1" noChangeShapeType="1" noTextEdit="1"/>
              </p:cNvSpPr>
              <p:nvPr/>
            </p:nvSpPr>
            <p:spPr>
              <a:xfrm>
                <a:off x="1537871" y="3677551"/>
                <a:ext cx="4046429" cy="67659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矩形 118"/>
              <p:cNvSpPr/>
              <p:nvPr/>
            </p:nvSpPr>
            <p:spPr>
              <a:xfrm>
                <a:off x="1537871" y="4373103"/>
                <a:ext cx="4439229" cy="677108"/>
              </a:xfrm>
              <a:prstGeom prst="rect">
                <a:avLst/>
              </a:prstGeom>
            </p:spPr>
            <p:txBody>
              <a:bodyPr wrap="none">
                <a:spAutoFit/>
              </a:bodyPr>
              <a:lstStyle/>
              <a:p>
                <a:r>
                  <a:rPr lang="zh-CN" altLang="en-US" sz="2400" dirty="0" smtClean="0">
                    <a:solidFill>
                      <a:prstClr val="black"/>
                    </a:solidFill>
                  </a:rPr>
                  <a:t>即</a:t>
                </a:r>
                <a14:m>
                  <m:oMath xmlns:m="http://schemas.openxmlformats.org/officeDocument/2006/math">
                    <m:d>
                      <m:dPr>
                        <m:ctrlPr>
                          <a:rPr lang="en-US" altLang="zh-CN" sz="2400" i="1" smtClean="0">
                            <a:solidFill>
                              <a:srgbClr val="0000FF"/>
                            </a:solidFill>
                            <a:latin typeface="Cambria Math" panose="02040503050406030204" pitchFamily="18" charset="0"/>
                          </a:rPr>
                        </m:ctrlPr>
                      </m:dPr>
                      <m:e>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𝐹</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𝑥</m:t>
                            </m:r>
                          </m:den>
                        </m:f>
                        <m:r>
                          <a:rPr lang="en-US" altLang="zh-CN" sz="2400" b="0" i="1" smtClean="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𝐹</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𝑦</m:t>
                            </m:r>
                          </m:den>
                        </m:f>
                        <m:r>
                          <a:rPr lang="en-US" altLang="zh-CN" sz="2400" b="0" i="1" smtClean="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𝐹</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𝑧</m:t>
                            </m:r>
                          </m:den>
                        </m:f>
                      </m:e>
                    </m:d>
                    <m:r>
                      <a:rPr lang="en-US" altLang="zh-CN" sz="2400" i="1" smtClean="0">
                        <a:solidFill>
                          <a:srgbClr val="0000FF"/>
                        </a:solidFill>
                        <a:latin typeface="Cambria Math" panose="02040503050406030204" pitchFamily="18" charset="0"/>
                        <a:ea typeface="Cambria Math" panose="02040503050406030204" pitchFamily="18" charset="0"/>
                      </a:rPr>
                      <m:t>∙</m:t>
                    </m:r>
                    <m:d>
                      <m:dPr>
                        <m:ctrlPr>
                          <a:rPr lang="en-US" altLang="zh-CN" sz="2400" i="1" smtClean="0">
                            <a:solidFill>
                              <a:srgbClr val="0000FF"/>
                            </a:solidFill>
                            <a:latin typeface="Cambria Math" panose="02040503050406030204" pitchFamily="18" charset="0"/>
                            <a:ea typeface="Cambria Math" panose="02040503050406030204" pitchFamily="18" charset="0"/>
                          </a:rPr>
                        </m:ctrlPr>
                      </m:dPr>
                      <m:e>
                        <m:f>
                          <m:fPr>
                            <m:ctrlPr>
                              <a:rPr lang="zh-CN" altLang="en-US" sz="2400" i="1">
                                <a:solidFill>
                                  <a:srgbClr val="0000FF"/>
                                </a:solidFill>
                                <a:latin typeface="Cambria Math" panose="02040503050406030204" pitchFamily="18" charset="0"/>
                              </a:rPr>
                            </m:ctrlPr>
                          </m:fPr>
                          <m:num>
                            <m:r>
                              <m:rPr>
                                <m:sty m:val="p"/>
                              </m:rPr>
                              <a:rPr lang="en-US" altLang="zh-CN" sz="240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𝑥</m:t>
                            </m:r>
                          </m:num>
                          <m:den>
                            <m:r>
                              <m:rPr>
                                <m:sty m:val="p"/>
                              </m:rPr>
                              <a:rPr lang="en-US" altLang="zh-CN" sz="240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𝑡</m:t>
                            </m:r>
                          </m:den>
                        </m:f>
                        <m:r>
                          <a:rPr lang="en-US" altLang="zh-CN" sz="2400" b="0" i="1" smtClean="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m:rPr>
                                <m:sty m:val="p"/>
                              </m:rPr>
                              <a:rPr lang="en-US" altLang="zh-CN" sz="240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𝑦</m:t>
                            </m:r>
                          </m:num>
                          <m:den>
                            <m:r>
                              <m:rPr>
                                <m:sty m:val="p"/>
                              </m:rPr>
                              <a:rPr lang="en-US" altLang="zh-CN" sz="240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𝑡</m:t>
                            </m:r>
                          </m:den>
                        </m:f>
                        <m:r>
                          <a:rPr lang="en-US" altLang="zh-CN" sz="2400" b="0" i="1" smtClean="0">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m:rPr>
                                <m:sty m:val="p"/>
                              </m:rPr>
                              <a:rPr lang="en-US" altLang="zh-CN" sz="240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𝑧</m:t>
                            </m:r>
                          </m:num>
                          <m:den>
                            <m:r>
                              <m:rPr>
                                <m:sty m:val="p"/>
                              </m:rPr>
                              <a:rPr lang="en-US" altLang="zh-CN" sz="240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𝑡</m:t>
                            </m:r>
                          </m:den>
                        </m:f>
                      </m:e>
                    </m:d>
                    <m:r>
                      <a:rPr lang="en-US" altLang="zh-CN" sz="2400" i="1">
                        <a:solidFill>
                          <a:srgbClr val="0000FF"/>
                        </a:solidFill>
                        <a:latin typeface="Cambria Math" panose="02040503050406030204" pitchFamily="18" charset="0"/>
                      </a:rPr>
                      <m:t>=0</m:t>
                    </m:r>
                  </m:oMath>
                </a14:m>
                <a:r>
                  <a:rPr lang="zh-CN" altLang="en-US" sz="2400" dirty="0">
                    <a:solidFill>
                      <a:prstClr val="black"/>
                    </a:solidFill>
                  </a:rPr>
                  <a:t> </a:t>
                </a:r>
                <a:endParaRPr lang="zh-CN" altLang="en-US" dirty="0"/>
              </a:p>
            </p:txBody>
          </p:sp>
        </mc:Choice>
        <mc:Fallback xmlns="">
          <p:sp>
            <p:nvSpPr>
              <p:cNvPr id="119" name="矩形 118"/>
              <p:cNvSpPr>
                <a:spLocks noRot="1" noChangeAspect="1" noMove="1" noResize="1" noEditPoints="1" noAdjustHandles="1" noChangeArrowheads="1" noChangeShapeType="1" noTextEdit="1"/>
              </p:cNvSpPr>
              <p:nvPr/>
            </p:nvSpPr>
            <p:spPr>
              <a:xfrm>
                <a:off x="1537871" y="4373103"/>
                <a:ext cx="4439229" cy="677108"/>
              </a:xfrm>
              <a:prstGeom prst="rect">
                <a:avLst/>
              </a:prstGeom>
              <a:blipFill>
                <a:blip r:embed="rId12"/>
                <a:stretch>
                  <a:fillRect l="-20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矩形 119"/>
              <p:cNvSpPr/>
              <p:nvPr/>
            </p:nvSpPr>
            <p:spPr>
              <a:xfrm>
                <a:off x="1517433" y="5165265"/>
                <a:ext cx="6047105" cy="677108"/>
              </a:xfrm>
              <a:prstGeom prst="rect">
                <a:avLst/>
              </a:prstGeom>
            </p:spPr>
            <p:txBody>
              <a:bodyPr wrap="none">
                <a:spAutoFit/>
              </a:bodyPr>
              <a:lstStyle/>
              <a:p>
                <a:pPr lvl="0"/>
                <a:r>
                  <a:rPr lang="zh-CN" altLang="en-US" sz="2400" dirty="0">
                    <a:solidFill>
                      <a:prstClr val="black"/>
                    </a:solidFill>
                  </a:rPr>
                  <a:t>所以</a:t>
                </a:r>
                <a14:m>
                  <m:oMath xmlns:m="http://schemas.openxmlformats.org/officeDocument/2006/math">
                    <m:d>
                      <m:dPr>
                        <m:ctrlPr>
                          <a:rPr lang="en-US" altLang="zh-CN" sz="2400" i="1">
                            <a:solidFill>
                              <a:srgbClr val="0000FF"/>
                            </a:solidFill>
                            <a:latin typeface="Cambria Math" panose="02040503050406030204" pitchFamily="18" charset="0"/>
                          </a:rPr>
                        </m:ctrlPr>
                      </m:dPr>
                      <m:e>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𝐹</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𝑥</m:t>
                            </m:r>
                          </m:den>
                        </m:f>
                        <m:r>
                          <a:rPr lang="en-US" altLang="zh-CN" sz="2400" i="1">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𝐹</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𝑦</m:t>
                            </m:r>
                          </m:den>
                        </m:f>
                        <m:r>
                          <a:rPr lang="en-US" altLang="zh-CN" sz="2400" i="1">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𝐹</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𝑧</m:t>
                            </m:r>
                          </m:den>
                        </m:f>
                      </m:e>
                    </m:d>
                    <m:sSub>
                      <m:sSubPr>
                        <m:ctrlPr>
                          <a:rPr lang="zh-CN" altLang="en-US" sz="2400" i="1">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𝑀</m:t>
                            </m:r>
                          </m:e>
                          <m:sub>
                            <m:r>
                              <a:rPr lang="en-US" altLang="zh-CN" sz="2400" i="1">
                                <a:solidFill>
                                  <a:prstClr val="black"/>
                                </a:solidFill>
                                <a:latin typeface="Cambria Math" panose="02040503050406030204" pitchFamily="18" charset="0"/>
                              </a:rPr>
                              <m:t>0</m:t>
                            </m:r>
                          </m:sub>
                        </m:sSub>
                      </m:sub>
                    </m:sSub>
                    <m:r>
                      <a:rPr lang="en-US" altLang="zh-CN" sz="2400" i="1">
                        <a:solidFill>
                          <a:srgbClr val="0000FF"/>
                        </a:solidFill>
                        <a:latin typeface="Cambria Math" panose="02040503050406030204" pitchFamily="18" charset="0"/>
                        <a:ea typeface="Cambria Math" panose="02040503050406030204" pitchFamily="18" charset="0"/>
                      </a:rPr>
                      <m:t>∙</m:t>
                    </m:r>
                    <m:d>
                      <m:dPr>
                        <m:ctrlPr>
                          <a:rPr lang="en-US" altLang="zh-CN" sz="2400" i="1">
                            <a:solidFill>
                              <a:srgbClr val="0000FF"/>
                            </a:solidFill>
                            <a:latin typeface="Cambria Math" panose="02040503050406030204" pitchFamily="18" charset="0"/>
                            <a:ea typeface="Cambria Math" panose="02040503050406030204" pitchFamily="18" charset="0"/>
                          </a:rPr>
                        </m:ctrlPr>
                      </m:dPr>
                      <m:e>
                        <m:f>
                          <m:fPr>
                            <m:ctrlPr>
                              <a:rPr lang="zh-CN" altLang="en-US" sz="2400" i="1">
                                <a:solidFill>
                                  <a:srgbClr val="0000FF"/>
                                </a:solidFill>
                                <a:latin typeface="Cambria Math" panose="02040503050406030204" pitchFamily="18" charset="0"/>
                              </a:rPr>
                            </m:ctrlPr>
                          </m:fPr>
                          <m:num>
                            <m:r>
                              <m:rPr>
                                <m:sty m:val="p"/>
                              </m:rPr>
                              <a:rPr lang="en-US" altLang="zh-CN" sz="240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𝑥</m:t>
                            </m:r>
                          </m:num>
                          <m:den>
                            <m:r>
                              <m:rPr>
                                <m:sty m:val="p"/>
                              </m:rPr>
                              <a:rPr lang="en-US" altLang="zh-CN" sz="240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𝑡</m:t>
                            </m:r>
                          </m:den>
                        </m:f>
                        <m:r>
                          <a:rPr lang="en-US" altLang="zh-CN" sz="2400" i="1">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m:rPr>
                                <m:sty m:val="p"/>
                              </m:rPr>
                              <a:rPr lang="en-US" altLang="zh-CN" sz="240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𝑦</m:t>
                            </m:r>
                          </m:num>
                          <m:den>
                            <m:r>
                              <m:rPr>
                                <m:sty m:val="p"/>
                              </m:rPr>
                              <a:rPr lang="en-US" altLang="zh-CN" sz="240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𝑡</m:t>
                            </m:r>
                          </m:den>
                        </m:f>
                        <m:r>
                          <a:rPr lang="en-US" altLang="zh-CN" sz="2400" i="1">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m:rPr>
                                <m:sty m:val="p"/>
                              </m:rPr>
                              <a:rPr lang="en-US" altLang="zh-CN" sz="240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𝑧</m:t>
                            </m:r>
                          </m:num>
                          <m:den>
                            <m:r>
                              <m:rPr>
                                <m:sty m:val="p"/>
                              </m:rPr>
                              <a:rPr lang="en-US" altLang="zh-CN" sz="2400">
                                <a:solidFill>
                                  <a:srgbClr val="0000FF"/>
                                </a:solidFill>
                                <a:latin typeface="Cambria Math" panose="02040503050406030204" pitchFamily="18" charset="0"/>
                              </a:rPr>
                              <m:t>d</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𝑡</m:t>
                            </m:r>
                          </m:den>
                        </m:f>
                      </m:e>
                    </m:d>
                    <m:sSub>
                      <m:sSubPr>
                        <m:ctrlPr>
                          <a:rPr lang="zh-CN" altLang="en-US" sz="2400" i="1">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r>
                          <a:rPr lang="zh-CN" altLang="en-US" sz="2400" i="1">
                            <a:solidFill>
                              <a:prstClr val="black"/>
                            </a:solidFill>
                            <a:latin typeface="Cambria Math" panose="02040503050406030204" pitchFamily="18" charset="0"/>
                          </a:rPr>
                          <m:t>𝑡</m:t>
                        </m:r>
                        <m:r>
                          <a:rPr lang="zh-CN" altLang="en-US" sz="240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𝑡</m:t>
                            </m:r>
                          </m:e>
                          <m:sub>
                            <m:r>
                              <a:rPr lang="en-US" altLang="zh-CN" sz="2400" i="1">
                                <a:solidFill>
                                  <a:prstClr val="black"/>
                                </a:solidFill>
                                <a:latin typeface="Cambria Math" panose="02040503050406030204" pitchFamily="18" charset="0"/>
                              </a:rPr>
                              <m:t>0</m:t>
                            </m:r>
                          </m:sub>
                        </m:sSub>
                      </m:sub>
                    </m:sSub>
                    <m:r>
                      <a:rPr lang="en-US" altLang="zh-CN" sz="2400" i="1">
                        <a:solidFill>
                          <a:srgbClr val="0000FF"/>
                        </a:solidFill>
                        <a:latin typeface="Cambria Math" panose="02040503050406030204" pitchFamily="18" charset="0"/>
                      </a:rPr>
                      <m:t>=0</m:t>
                    </m:r>
                  </m:oMath>
                </a14:m>
                <a:r>
                  <a:rPr lang="zh-CN" altLang="en-US" sz="2400" dirty="0">
                    <a:solidFill>
                      <a:prstClr val="black"/>
                    </a:solidFill>
                  </a:rPr>
                  <a:t> </a:t>
                </a:r>
                <a:endParaRPr lang="zh-CN" altLang="en-US" dirty="0">
                  <a:solidFill>
                    <a:prstClr val="black"/>
                  </a:solidFill>
                </a:endParaRPr>
              </a:p>
            </p:txBody>
          </p:sp>
        </mc:Choice>
        <mc:Fallback xmlns="">
          <p:sp>
            <p:nvSpPr>
              <p:cNvPr id="120" name="矩形 119"/>
              <p:cNvSpPr>
                <a:spLocks noRot="1" noChangeAspect="1" noMove="1" noResize="1" noEditPoints="1" noAdjustHandles="1" noChangeArrowheads="1" noChangeShapeType="1" noTextEdit="1"/>
              </p:cNvSpPr>
              <p:nvPr/>
            </p:nvSpPr>
            <p:spPr>
              <a:xfrm>
                <a:off x="1517433" y="5165265"/>
                <a:ext cx="6047105" cy="677108"/>
              </a:xfrm>
              <a:prstGeom prst="rect">
                <a:avLst/>
              </a:prstGeom>
              <a:blipFill>
                <a:blip r:embed="rId13"/>
                <a:stretch>
                  <a:fillRect l="-16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矩形 120"/>
              <p:cNvSpPr/>
              <p:nvPr/>
            </p:nvSpPr>
            <p:spPr>
              <a:xfrm>
                <a:off x="1517433" y="5957427"/>
                <a:ext cx="6588022" cy="677108"/>
              </a:xfrm>
              <a:prstGeom prst="rect">
                <a:avLst/>
              </a:prstGeom>
            </p:spPr>
            <p:txBody>
              <a:bodyPr wrap="none">
                <a:spAutoFit/>
              </a:bodyPr>
              <a:lstStyle/>
              <a:p>
                <a:r>
                  <a:rPr lang="zh-CN" altLang="en-US" sz="2400" dirty="0" smtClean="0">
                    <a:solidFill>
                      <a:prstClr val="black"/>
                    </a:solidFill>
                  </a:rPr>
                  <a:t>即向量</a:t>
                </a:r>
                <a14:m>
                  <m:oMath xmlns:m="http://schemas.openxmlformats.org/officeDocument/2006/math">
                    <m:d>
                      <m:dPr>
                        <m:ctrlPr>
                          <a:rPr lang="en-US" altLang="zh-CN" sz="2400" i="1">
                            <a:solidFill>
                              <a:srgbClr val="0000FF"/>
                            </a:solidFill>
                            <a:latin typeface="Cambria Math" panose="02040503050406030204" pitchFamily="18" charset="0"/>
                          </a:rPr>
                        </m:ctrlPr>
                      </m:dPr>
                      <m:e>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𝐹</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𝑥</m:t>
                            </m:r>
                          </m:den>
                        </m:f>
                        <m:r>
                          <a:rPr lang="en-US" altLang="zh-CN" sz="2400" i="1">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𝐹</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𝑦</m:t>
                            </m:r>
                          </m:den>
                        </m:f>
                        <m:r>
                          <a:rPr lang="en-US" altLang="zh-CN" sz="2400" i="1">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𝐹</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𝑧</m:t>
                            </m:r>
                          </m:den>
                        </m:f>
                      </m:e>
                    </m:d>
                    <m:sSub>
                      <m:sSubPr>
                        <m:ctrlPr>
                          <a:rPr lang="zh-CN" altLang="en-US" sz="2400" i="1">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𝑀</m:t>
                            </m:r>
                          </m:e>
                          <m:sub>
                            <m:r>
                              <a:rPr lang="en-US" altLang="zh-CN" sz="2400" i="1">
                                <a:solidFill>
                                  <a:prstClr val="black"/>
                                </a:solidFill>
                                <a:latin typeface="Cambria Math" panose="02040503050406030204" pitchFamily="18" charset="0"/>
                              </a:rPr>
                              <m:t>0</m:t>
                            </m:r>
                          </m:sub>
                        </m:sSub>
                      </m:sub>
                    </m:sSub>
                  </m:oMath>
                </a14:m>
                <a:r>
                  <a:rPr lang="zh-CN" altLang="en-US" sz="2400" dirty="0" smtClean="0"/>
                  <a:t>为曲面在</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𝑀</m:t>
                        </m:r>
                      </m:e>
                      <m:sub>
                        <m:r>
                          <a:rPr lang="en-US" altLang="zh-CN" sz="2400" i="1">
                            <a:solidFill>
                              <a:prstClr val="black"/>
                            </a:solidFill>
                            <a:latin typeface="Cambria Math" panose="02040503050406030204" pitchFamily="18" charset="0"/>
                          </a:rPr>
                          <m:t>0</m:t>
                        </m:r>
                      </m:sub>
                    </m:sSub>
                  </m:oMath>
                </a14:m>
                <a:r>
                  <a:rPr lang="zh-CN" altLang="en-US" sz="2400" dirty="0" smtClean="0"/>
                  <a:t>处的法向量。</a:t>
                </a:r>
                <a:endParaRPr lang="zh-CN" altLang="en-US" sz="2400" dirty="0"/>
              </a:p>
            </p:txBody>
          </p:sp>
        </mc:Choice>
        <mc:Fallback xmlns="">
          <p:sp>
            <p:nvSpPr>
              <p:cNvPr id="121" name="矩形 120"/>
              <p:cNvSpPr>
                <a:spLocks noRot="1" noChangeAspect="1" noMove="1" noResize="1" noEditPoints="1" noAdjustHandles="1" noChangeArrowheads="1" noChangeShapeType="1" noTextEdit="1"/>
              </p:cNvSpPr>
              <p:nvPr/>
            </p:nvSpPr>
            <p:spPr>
              <a:xfrm>
                <a:off x="1517433" y="5957427"/>
                <a:ext cx="6588022" cy="677108"/>
              </a:xfrm>
              <a:prstGeom prst="rect">
                <a:avLst/>
              </a:prstGeom>
              <a:blipFill>
                <a:blip r:embed="rId14"/>
                <a:stretch>
                  <a:fillRect l="-1480" r="-463"/>
                </a:stretch>
              </a:blipFill>
            </p:spPr>
            <p:txBody>
              <a:bodyPr/>
              <a:lstStyle/>
              <a:p>
                <a:r>
                  <a:rPr lang="zh-CN" altLang="en-US">
                    <a:noFill/>
                  </a:rPr>
                  <a:t> </a:t>
                </a:r>
              </a:p>
            </p:txBody>
          </p:sp>
        </mc:Fallback>
      </mc:AlternateContent>
      <p:grpSp>
        <p:nvGrpSpPr>
          <p:cNvPr id="123" name="组合 122"/>
          <p:cNvGrpSpPr/>
          <p:nvPr/>
        </p:nvGrpSpPr>
        <p:grpSpPr>
          <a:xfrm>
            <a:off x="9176707" y="2696098"/>
            <a:ext cx="1430593" cy="1046782"/>
            <a:chOff x="8636435" y="5611540"/>
            <a:chExt cx="1430593" cy="1046782"/>
          </a:xfrm>
        </p:grpSpPr>
        <p:sp>
          <p:nvSpPr>
            <p:cNvPr id="93" name="任意多边形 92"/>
            <p:cNvSpPr/>
            <p:nvPr/>
          </p:nvSpPr>
          <p:spPr>
            <a:xfrm>
              <a:off x="9034294" y="6267853"/>
              <a:ext cx="1032734" cy="390469"/>
            </a:xfrm>
            <a:custGeom>
              <a:avLst/>
              <a:gdLst>
                <a:gd name="connsiteX0" fmla="*/ 0 w 1032734"/>
                <a:gd name="connsiteY0" fmla="*/ 218347 h 390469"/>
                <a:gd name="connsiteX1" fmla="*/ 311972 w 1032734"/>
                <a:gd name="connsiteY1" fmla="*/ 13951 h 390469"/>
                <a:gd name="connsiteX2" fmla="*/ 623944 w 1032734"/>
                <a:gd name="connsiteY2" fmla="*/ 35467 h 390469"/>
                <a:gd name="connsiteX3" fmla="*/ 871370 w 1032734"/>
                <a:gd name="connsiteY3" fmla="*/ 175316 h 390469"/>
                <a:gd name="connsiteX4" fmla="*/ 1032734 w 1032734"/>
                <a:gd name="connsiteY4" fmla="*/ 390469 h 390469"/>
                <a:gd name="connsiteX5" fmla="*/ 1032734 w 1032734"/>
                <a:gd name="connsiteY5" fmla="*/ 390469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2734" h="390469">
                  <a:moveTo>
                    <a:pt x="0" y="218347"/>
                  </a:moveTo>
                  <a:cubicBezTo>
                    <a:pt x="103991" y="131389"/>
                    <a:pt x="207982" y="44431"/>
                    <a:pt x="311972" y="13951"/>
                  </a:cubicBezTo>
                  <a:cubicBezTo>
                    <a:pt x="415962" y="-16529"/>
                    <a:pt x="530711" y="8573"/>
                    <a:pt x="623944" y="35467"/>
                  </a:cubicBezTo>
                  <a:cubicBezTo>
                    <a:pt x="717177" y="62361"/>
                    <a:pt x="803238" y="116149"/>
                    <a:pt x="871370" y="175316"/>
                  </a:cubicBezTo>
                  <a:cubicBezTo>
                    <a:pt x="939502" y="234483"/>
                    <a:pt x="1032734" y="390469"/>
                    <a:pt x="1032734" y="390469"/>
                  </a:cubicBezTo>
                  <a:lnTo>
                    <a:pt x="1032734" y="390469"/>
                  </a:lnTo>
                </a:path>
              </a:pathLst>
            </a:cu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直接箭头连接符 95"/>
            <p:cNvCxnSpPr/>
            <p:nvPr/>
          </p:nvCxnSpPr>
          <p:spPr>
            <a:xfrm flipH="1" flipV="1">
              <a:off x="8752473" y="6045145"/>
              <a:ext cx="967768" cy="265352"/>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2" name="矩形 121"/>
                <p:cNvSpPr/>
                <p:nvPr/>
              </p:nvSpPr>
              <p:spPr>
                <a:xfrm>
                  <a:off x="8636435" y="5611540"/>
                  <a:ext cx="45397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kern="0" smtClean="0">
                            <a:solidFill>
                              <a:srgbClr val="00B0F0"/>
                            </a:solidFill>
                            <a:latin typeface="Cambria Math" panose="02040503050406030204" pitchFamily="18" charset="0"/>
                            <a:ea typeface="Cambria Math" panose="02040503050406030204" pitchFamily="18" charset="0"/>
                          </a:rPr>
                          <m:t>𝒗</m:t>
                        </m:r>
                      </m:oMath>
                    </m:oMathPara>
                  </a14:m>
                  <a:endParaRPr lang="zh-CN" altLang="en-US" dirty="0">
                    <a:solidFill>
                      <a:srgbClr val="00B0F0"/>
                    </a:solidFill>
                  </a:endParaRPr>
                </a:p>
              </p:txBody>
            </p:sp>
          </mc:Choice>
          <mc:Fallback xmlns="">
            <p:sp>
              <p:nvSpPr>
                <p:cNvPr id="122" name="矩形 121"/>
                <p:cNvSpPr>
                  <a:spLocks noRot="1" noChangeAspect="1" noMove="1" noResize="1" noEditPoints="1" noAdjustHandles="1" noChangeArrowheads="1" noChangeShapeType="1" noTextEdit="1"/>
                </p:cNvSpPr>
                <p:nvPr/>
              </p:nvSpPr>
              <p:spPr>
                <a:xfrm>
                  <a:off x="8636435" y="5611540"/>
                  <a:ext cx="453970" cy="461665"/>
                </a:xfrm>
                <a:prstGeom prst="rect">
                  <a:avLst/>
                </a:prstGeom>
                <a:blipFill>
                  <a:blip r:embed="rId15"/>
                  <a:stretch>
                    <a:fillRect/>
                  </a:stretch>
                </a:blipFill>
              </p:spPr>
              <p:txBody>
                <a:bodyPr/>
                <a:lstStyle/>
                <a:p>
                  <a:r>
                    <a:rPr lang="zh-CN" altLang="en-US">
                      <a:noFill/>
                    </a:rPr>
                    <a:t> </a:t>
                  </a:r>
                </a:p>
              </p:txBody>
            </p:sp>
          </mc:Fallback>
        </mc:AlternateContent>
      </p:grpSp>
      <p:grpSp>
        <p:nvGrpSpPr>
          <p:cNvPr id="127" name="组合 126"/>
          <p:cNvGrpSpPr/>
          <p:nvPr/>
        </p:nvGrpSpPr>
        <p:grpSpPr>
          <a:xfrm>
            <a:off x="9546805" y="1875364"/>
            <a:ext cx="1861407" cy="1547774"/>
            <a:chOff x="6533423" y="2882417"/>
            <a:chExt cx="1861407" cy="1547774"/>
          </a:xfrm>
        </p:grpSpPr>
        <p:cxnSp>
          <p:nvCxnSpPr>
            <p:cNvPr id="125" name="直接箭头连接符 124"/>
            <p:cNvCxnSpPr/>
            <p:nvPr/>
          </p:nvCxnSpPr>
          <p:spPr>
            <a:xfrm flipH="1" flipV="1">
              <a:off x="7148488" y="3380598"/>
              <a:ext cx="86062" cy="10495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矩形 125"/>
                <p:cNvSpPr/>
                <p:nvPr/>
              </p:nvSpPr>
              <p:spPr>
                <a:xfrm>
                  <a:off x="6533423" y="2882417"/>
                  <a:ext cx="1861407" cy="530979"/>
                </a:xfrm>
                <a:prstGeom prst="rect">
                  <a:avLst/>
                </a:prstGeom>
              </p:spPr>
              <p:txBody>
                <a:bodyPr wrap="none">
                  <a:spAutoFit/>
                </a:bodyPr>
                <a:lstStyle/>
                <a:p>
                  <a14:m>
                    <m:oMath xmlns:m="http://schemas.openxmlformats.org/officeDocument/2006/math">
                      <m:r>
                        <a:rPr lang="en-US" altLang="zh-CN" b="1" i="1" smtClean="0">
                          <a:solidFill>
                            <a:schemeClr val="tx1"/>
                          </a:solidFill>
                          <a:latin typeface="Cambria Math" panose="02040503050406030204" pitchFamily="18" charset="0"/>
                        </a:rPr>
                        <m:t>𝒏</m:t>
                      </m:r>
                      <m:r>
                        <a:rPr lang="en-US" altLang="zh-CN" b="0" i="1" smtClean="0">
                          <a:solidFill>
                            <a:schemeClr val="tx1"/>
                          </a:solidFill>
                          <a:latin typeface="Cambria Math" panose="02040503050406030204" pitchFamily="18" charset="0"/>
                        </a:rPr>
                        <m:t>=</m:t>
                      </m:r>
                      <m:d>
                        <m:dPr>
                          <m:ctrlPr>
                            <a:rPr lang="en-US" altLang="zh-CN" i="1" smtClean="0">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r>
                                <a:rPr lang="zh-CN" altLang="en-US">
                                  <a:solidFill>
                                    <a:schemeClr val="tx1"/>
                                  </a:solidFill>
                                  <a:latin typeface="Cambria Math" panose="02040503050406030204" pitchFamily="18" charset="0"/>
                                </a:rPr>
                                <m:t>𝜕</m:t>
                              </m:r>
                              <m:r>
                                <m:rPr>
                                  <m:nor/>
                                </m:rPr>
                                <a:rPr lang="zh-CN" altLang="en-US" i="1">
                                  <a:solidFill>
                                    <a:schemeClr val="tx1"/>
                                  </a:solidFill>
                                  <a:latin typeface="Cambria Math" panose="02040503050406030204" pitchFamily="18" charset="0"/>
                                </a:rPr>
                                <m:t> </m:t>
                              </m:r>
                              <m:r>
                                <a:rPr lang="en-US" altLang="zh-CN" i="1">
                                  <a:solidFill>
                                    <a:schemeClr val="tx1"/>
                                  </a:solidFill>
                                  <a:latin typeface="Cambria Math" panose="02040503050406030204" pitchFamily="18" charset="0"/>
                                </a:rPr>
                                <m:t>𝐹</m:t>
                              </m:r>
                            </m:num>
                            <m:den>
                              <m:r>
                                <a:rPr lang="zh-CN" altLang="en-US">
                                  <a:solidFill>
                                    <a:schemeClr val="tx1"/>
                                  </a:solidFill>
                                  <a:latin typeface="Cambria Math" panose="02040503050406030204" pitchFamily="18" charset="0"/>
                                </a:rPr>
                                <m:t>𝜕</m:t>
                              </m:r>
                              <m:r>
                                <m:rPr>
                                  <m:nor/>
                                </m:rPr>
                                <a:rPr lang="zh-CN" altLang="en-US" i="1">
                                  <a:solidFill>
                                    <a:schemeClr val="tx1"/>
                                  </a:solidFill>
                                  <a:latin typeface="Cambria Math" panose="02040503050406030204" pitchFamily="18" charset="0"/>
                                </a:rPr>
                                <m:t> </m:t>
                              </m:r>
                              <m:r>
                                <a:rPr lang="en-US" altLang="zh-CN" i="1">
                                  <a:solidFill>
                                    <a:schemeClr val="tx1"/>
                                  </a:solidFill>
                                  <a:latin typeface="Cambria Math" panose="02040503050406030204" pitchFamily="18" charset="0"/>
                                </a:rPr>
                                <m:t>𝑥</m:t>
                              </m:r>
                            </m:den>
                          </m:f>
                          <m:r>
                            <a:rPr lang="en-US" altLang="zh-CN"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a:solidFill>
                                    <a:schemeClr val="tx1"/>
                                  </a:solidFill>
                                  <a:latin typeface="Cambria Math" panose="02040503050406030204" pitchFamily="18" charset="0"/>
                                </a:rPr>
                                <m:t>𝜕</m:t>
                              </m:r>
                              <m:r>
                                <m:rPr>
                                  <m:nor/>
                                </m:rPr>
                                <a:rPr lang="zh-CN" altLang="en-US" i="1">
                                  <a:solidFill>
                                    <a:schemeClr val="tx1"/>
                                  </a:solidFill>
                                  <a:latin typeface="Cambria Math" panose="02040503050406030204" pitchFamily="18" charset="0"/>
                                </a:rPr>
                                <m:t> </m:t>
                              </m:r>
                              <m:r>
                                <a:rPr lang="en-US" altLang="zh-CN" i="1">
                                  <a:solidFill>
                                    <a:schemeClr val="tx1"/>
                                  </a:solidFill>
                                  <a:latin typeface="Cambria Math" panose="02040503050406030204" pitchFamily="18" charset="0"/>
                                </a:rPr>
                                <m:t>𝐹</m:t>
                              </m:r>
                            </m:num>
                            <m:den>
                              <m:r>
                                <a:rPr lang="zh-CN" altLang="en-US">
                                  <a:solidFill>
                                    <a:schemeClr val="tx1"/>
                                  </a:solidFill>
                                  <a:latin typeface="Cambria Math" panose="02040503050406030204" pitchFamily="18" charset="0"/>
                                </a:rPr>
                                <m:t>𝜕</m:t>
                              </m:r>
                              <m:r>
                                <m:rPr>
                                  <m:nor/>
                                </m:rPr>
                                <a:rPr lang="zh-CN" altLang="en-US" i="1">
                                  <a:solidFill>
                                    <a:schemeClr val="tx1"/>
                                  </a:solidFill>
                                  <a:latin typeface="Cambria Math" panose="02040503050406030204" pitchFamily="18" charset="0"/>
                                </a:rPr>
                                <m:t> </m:t>
                              </m:r>
                              <m:r>
                                <a:rPr lang="en-US" altLang="zh-CN" i="1">
                                  <a:solidFill>
                                    <a:schemeClr val="tx1"/>
                                  </a:solidFill>
                                  <a:latin typeface="Cambria Math" panose="02040503050406030204" pitchFamily="18" charset="0"/>
                                </a:rPr>
                                <m:t>𝑦</m:t>
                              </m:r>
                            </m:den>
                          </m:f>
                          <m:r>
                            <a:rPr lang="en-US" altLang="zh-CN" i="1">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a:solidFill>
                                    <a:schemeClr val="tx1"/>
                                  </a:solidFill>
                                  <a:latin typeface="Cambria Math" panose="02040503050406030204" pitchFamily="18" charset="0"/>
                                </a:rPr>
                                <m:t>𝜕</m:t>
                              </m:r>
                              <m:r>
                                <m:rPr>
                                  <m:nor/>
                                </m:rPr>
                                <a:rPr lang="zh-CN" altLang="en-US" i="1">
                                  <a:solidFill>
                                    <a:schemeClr val="tx1"/>
                                  </a:solidFill>
                                  <a:latin typeface="Cambria Math" panose="02040503050406030204" pitchFamily="18" charset="0"/>
                                </a:rPr>
                                <m:t> </m:t>
                              </m:r>
                              <m:r>
                                <a:rPr lang="en-US" altLang="zh-CN" i="1">
                                  <a:solidFill>
                                    <a:schemeClr val="tx1"/>
                                  </a:solidFill>
                                  <a:latin typeface="Cambria Math" panose="02040503050406030204" pitchFamily="18" charset="0"/>
                                </a:rPr>
                                <m:t>𝐹</m:t>
                              </m:r>
                            </m:num>
                            <m:den>
                              <m:r>
                                <a:rPr lang="zh-CN" altLang="en-US">
                                  <a:solidFill>
                                    <a:schemeClr val="tx1"/>
                                  </a:solidFill>
                                  <a:latin typeface="Cambria Math" panose="02040503050406030204" pitchFamily="18" charset="0"/>
                                </a:rPr>
                                <m:t>𝜕</m:t>
                              </m:r>
                              <m:r>
                                <m:rPr>
                                  <m:nor/>
                                </m:rPr>
                                <a:rPr lang="zh-CN" altLang="en-US" i="1">
                                  <a:solidFill>
                                    <a:schemeClr val="tx1"/>
                                  </a:solidFill>
                                  <a:latin typeface="Cambria Math" panose="02040503050406030204" pitchFamily="18" charset="0"/>
                                </a:rPr>
                                <m:t> </m:t>
                              </m:r>
                              <m:r>
                                <a:rPr lang="en-US" altLang="zh-CN" i="1">
                                  <a:solidFill>
                                    <a:schemeClr val="tx1"/>
                                  </a:solidFill>
                                  <a:latin typeface="Cambria Math" panose="02040503050406030204" pitchFamily="18" charset="0"/>
                                </a:rPr>
                                <m:t>𝑧</m:t>
                              </m:r>
                            </m:den>
                          </m:f>
                        </m:e>
                      </m:d>
                    </m:oMath>
                  </a14:m>
                  <a:r>
                    <a:rPr lang="zh-CN" altLang="en-US" dirty="0" smtClean="0"/>
                    <a:t> </a:t>
                  </a:r>
                  <a:endParaRPr lang="zh-CN" altLang="en-US" dirty="0"/>
                </a:p>
              </p:txBody>
            </p:sp>
          </mc:Choice>
          <mc:Fallback xmlns="">
            <p:sp>
              <p:nvSpPr>
                <p:cNvPr id="126" name="矩形 125"/>
                <p:cNvSpPr>
                  <a:spLocks noRot="1" noChangeAspect="1" noMove="1" noResize="1" noEditPoints="1" noAdjustHandles="1" noChangeArrowheads="1" noChangeShapeType="1" noTextEdit="1"/>
                </p:cNvSpPr>
                <p:nvPr/>
              </p:nvSpPr>
              <p:spPr>
                <a:xfrm>
                  <a:off x="6533423" y="2882417"/>
                  <a:ext cx="1861407" cy="530979"/>
                </a:xfrm>
                <a:prstGeom prst="rect">
                  <a:avLst/>
                </a:prstGeom>
                <a:blipFill>
                  <a:blip r:embed="rId16"/>
                  <a:stretch>
                    <a:fillRect b="-1149"/>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08555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 calcmode="lin" valueType="num">
                                      <p:cBhvr>
                                        <p:cTn id="7" dur="500" fill="hold"/>
                                        <p:tgtEl>
                                          <p:spTgt spid="111"/>
                                        </p:tgtEl>
                                        <p:attrNameLst>
                                          <p:attrName>ppt_x</p:attrName>
                                        </p:attrNameLst>
                                      </p:cBhvr>
                                      <p:tavLst>
                                        <p:tav tm="0">
                                          <p:val>
                                            <p:strVal val="#ppt_x-#ppt_w/2"/>
                                          </p:val>
                                        </p:tav>
                                        <p:tav tm="100000">
                                          <p:val>
                                            <p:strVal val="#ppt_x"/>
                                          </p:val>
                                        </p:tav>
                                      </p:tavLst>
                                    </p:anim>
                                    <p:anim calcmode="lin" valueType="num">
                                      <p:cBhvr>
                                        <p:cTn id="8" dur="500" fill="hold"/>
                                        <p:tgtEl>
                                          <p:spTgt spid="111"/>
                                        </p:tgtEl>
                                        <p:attrNameLst>
                                          <p:attrName>ppt_y</p:attrName>
                                        </p:attrNameLst>
                                      </p:cBhvr>
                                      <p:tavLst>
                                        <p:tav tm="0">
                                          <p:val>
                                            <p:strVal val="#ppt_y"/>
                                          </p:val>
                                        </p:tav>
                                        <p:tav tm="100000">
                                          <p:val>
                                            <p:strVal val="#ppt_y"/>
                                          </p:val>
                                        </p:tav>
                                      </p:tavLst>
                                    </p:anim>
                                    <p:anim calcmode="lin" valueType="num">
                                      <p:cBhvr>
                                        <p:cTn id="9" dur="500" fill="hold"/>
                                        <p:tgtEl>
                                          <p:spTgt spid="111"/>
                                        </p:tgtEl>
                                        <p:attrNameLst>
                                          <p:attrName>ppt_w</p:attrName>
                                        </p:attrNameLst>
                                      </p:cBhvr>
                                      <p:tavLst>
                                        <p:tav tm="0">
                                          <p:val>
                                            <p:fltVal val="0"/>
                                          </p:val>
                                        </p:tav>
                                        <p:tav tm="100000">
                                          <p:val>
                                            <p:strVal val="#ppt_w"/>
                                          </p:val>
                                        </p:tav>
                                      </p:tavLst>
                                    </p:anim>
                                    <p:anim calcmode="lin" valueType="num">
                                      <p:cBhvr>
                                        <p:cTn id="10" dur="500" fill="hold"/>
                                        <p:tgtEl>
                                          <p:spTgt spid="111"/>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3"/>
                                        </p:tgtEl>
                                        <p:attrNameLst>
                                          <p:attrName>style.visibility</p:attrName>
                                        </p:attrNameLst>
                                      </p:cBhvr>
                                      <p:to>
                                        <p:strVal val="visible"/>
                                      </p:to>
                                    </p:set>
                                    <p:animEffect transition="in" filter="fade">
                                      <p:cBhvr>
                                        <p:cTn id="15" dur="500"/>
                                        <p:tgtEl>
                                          <p:spTgt spid="10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2"/>
                                        </p:tgtEl>
                                        <p:attrNameLst>
                                          <p:attrName>style.visibility</p:attrName>
                                        </p:attrNameLst>
                                      </p:cBhvr>
                                      <p:to>
                                        <p:strVal val="visible"/>
                                      </p:to>
                                    </p:set>
                                    <p:animEffect transition="in" filter="fade">
                                      <p:cBhvr>
                                        <p:cTn id="18" dur="500"/>
                                        <p:tgtEl>
                                          <p:spTgt spid="1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3"/>
                                        </p:tgtEl>
                                        <p:attrNameLst>
                                          <p:attrName>style.visibility</p:attrName>
                                        </p:attrNameLst>
                                      </p:cBhvr>
                                      <p:to>
                                        <p:strVal val="visible"/>
                                      </p:to>
                                    </p:set>
                                    <p:animEffect transition="in" filter="fade">
                                      <p:cBhvr>
                                        <p:cTn id="23" dur="500"/>
                                        <p:tgtEl>
                                          <p:spTgt spid="1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6"/>
                                        </p:tgtEl>
                                        <p:attrNameLst>
                                          <p:attrName>style.visibility</p:attrName>
                                        </p:attrNameLst>
                                      </p:cBhvr>
                                      <p:to>
                                        <p:strVal val="visible"/>
                                      </p:to>
                                    </p:set>
                                    <p:animEffect transition="in" filter="fade">
                                      <p:cBhvr>
                                        <p:cTn id="28" dur="500"/>
                                        <p:tgtEl>
                                          <p:spTgt spid="1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7"/>
                                        </p:tgtEl>
                                        <p:attrNameLst>
                                          <p:attrName>style.visibility</p:attrName>
                                        </p:attrNameLst>
                                      </p:cBhvr>
                                      <p:to>
                                        <p:strVal val="visible"/>
                                      </p:to>
                                    </p:set>
                                    <p:animEffect transition="in" filter="fade">
                                      <p:cBhvr>
                                        <p:cTn id="33" dur="500"/>
                                        <p:tgtEl>
                                          <p:spTgt spid="1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8"/>
                                        </p:tgtEl>
                                        <p:attrNameLst>
                                          <p:attrName>style.visibility</p:attrName>
                                        </p:attrNameLst>
                                      </p:cBhvr>
                                      <p:to>
                                        <p:strVal val="visible"/>
                                      </p:to>
                                    </p:set>
                                    <p:animEffect transition="in" filter="fade">
                                      <p:cBhvr>
                                        <p:cTn id="38" dur="500"/>
                                        <p:tgtEl>
                                          <p:spTgt spid="1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9"/>
                                        </p:tgtEl>
                                        <p:attrNameLst>
                                          <p:attrName>style.visibility</p:attrName>
                                        </p:attrNameLst>
                                      </p:cBhvr>
                                      <p:to>
                                        <p:strVal val="visible"/>
                                      </p:to>
                                    </p:set>
                                    <p:animEffect transition="in" filter="fade">
                                      <p:cBhvr>
                                        <p:cTn id="43" dur="500"/>
                                        <p:tgtEl>
                                          <p:spTgt spid="1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20"/>
                                        </p:tgtEl>
                                        <p:attrNameLst>
                                          <p:attrName>style.visibility</p:attrName>
                                        </p:attrNameLst>
                                      </p:cBhvr>
                                      <p:to>
                                        <p:strVal val="visible"/>
                                      </p:to>
                                    </p:set>
                                    <p:animEffect transition="in" filter="fade">
                                      <p:cBhvr>
                                        <p:cTn id="48" dur="500"/>
                                        <p:tgtEl>
                                          <p:spTgt spid="12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23"/>
                                        </p:tgtEl>
                                        <p:attrNameLst>
                                          <p:attrName>style.visibility</p:attrName>
                                        </p:attrNameLst>
                                      </p:cBhvr>
                                      <p:to>
                                        <p:strVal val="visible"/>
                                      </p:to>
                                    </p:set>
                                    <p:animEffect transition="in" filter="fade">
                                      <p:cBhvr>
                                        <p:cTn id="53" dur="500"/>
                                        <p:tgtEl>
                                          <p:spTgt spid="12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21"/>
                                        </p:tgtEl>
                                        <p:attrNameLst>
                                          <p:attrName>style.visibility</p:attrName>
                                        </p:attrNameLst>
                                      </p:cBhvr>
                                      <p:to>
                                        <p:strVal val="visible"/>
                                      </p:to>
                                    </p:set>
                                    <p:animEffect transition="in" filter="fade">
                                      <p:cBhvr>
                                        <p:cTn id="58" dur="500"/>
                                        <p:tgtEl>
                                          <p:spTgt spid="121"/>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27"/>
                                        </p:tgtEl>
                                        <p:attrNameLst>
                                          <p:attrName>style.visibility</p:attrName>
                                        </p:attrNameLst>
                                      </p:cBhvr>
                                      <p:to>
                                        <p:strVal val="visible"/>
                                      </p:to>
                                    </p:set>
                                    <p:animEffect transition="in" filter="fade">
                                      <p:cBhvr>
                                        <p:cTn id="63" dur="1000"/>
                                        <p:tgtEl>
                                          <p:spTgt spid="127"/>
                                        </p:tgtEl>
                                      </p:cBhvr>
                                    </p:animEffect>
                                    <p:anim calcmode="lin" valueType="num">
                                      <p:cBhvr>
                                        <p:cTn id="64" dur="1000" fill="hold"/>
                                        <p:tgtEl>
                                          <p:spTgt spid="127"/>
                                        </p:tgtEl>
                                        <p:attrNameLst>
                                          <p:attrName>ppt_x</p:attrName>
                                        </p:attrNameLst>
                                      </p:cBhvr>
                                      <p:tavLst>
                                        <p:tav tm="0">
                                          <p:val>
                                            <p:strVal val="#ppt_x"/>
                                          </p:val>
                                        </p:tav>
                                        <p:tav tm="100000">
                                          <p:val>
                                            <p:strVal val="#ppt_x"/>
                                          </p:val>
                                        </p:tav>
                                      </p:tavLst>
                                    </p:anim>
                                    <p:anim calcmode="lin" valueType="num">
                                      <p:cBhvr>
                                        <p:cTn id="65" dur="1000" fill="hold"/>
                                        <p:tgtEl>
                                          <p:spTgt spid="1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12" grpId="0"/>
      <p:bldP spid="113" grpId="0"/>
      <p:bldP spid="117" grpId="0"/>
      <p:bldP spid="118" grpId="0"/>
      <p:bldP spid="119" grpId="0"/>
      <p:bldP spid="120" grpId="0"/>
      <p:bldP spid="12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mc:AlternateContent xmlns:mc="http://schemas.openxmlformats.org/markup-compatibility/2006" xmlns:a14="http://schemas.microsoft.com/office/drawing/2010/main">
        <mc:Choice Requires="a14">
          <p:sp>
            <p:nvSpPr>
              <p:cNvPr id="4" name="矩形 3"/>
              <p:cNvSpPr/>
              <p:nvPr/>
            </p:nvSpPr>
            <p:spPr>
              <a:xfrm>
                <a:off x="1648220" y="477397"/>
                <a:ext cx="9819432" cy="1046440"/>
              </a:xfrm>
              <a:prstGeom prst="rect">
                <a:avLst/>
              </a:prstGeom>
            </p:spPr>
            <p:txBody>
              <a:bodyPr wrap="square">
                <a:spAutoFit/>
              </a:bodyPr>
              <a:lstStyle/>
              <a:p>
                <a:r>
                  <a:rPr lang="zh-CN" altLang="en-US" sz="2400" dirty="0" smtClean="0">
                    <a:solidFill>
                      <a:prstClr val="black"/>
                    </a:solidFill>
                  </a:rPr>
                  <a:t>所以，空间</a:t>
                </a:r>
                <a:r>
                  <a:rPr lang="zh-CN" altLang="en-US" sz="2400" dirty="0">
                    <a:solidFill>
                      <a:prstClr val="black"/>
                    </a:solidFill>
                  </a:rPr>
                  <a:t>曲面</a:t>
                </a:r>
                <a14:m>
                  <m:oMath xmlns:m="http://schemas.openxmlformats.org/officeDocument/2006/math">
                    <m:r>
                      <a:rPr kumimoji="1" lang="en-US" altLang="zh-CN" sz="2400" i="1">
                        <a:solidFill>
                          <a:srgbClr val="000000"/>
                        </a:solidFill>
                        <a:latin typeface="Cambria Math" panose="02040503050406030204" pitchFamily="18" charset="0"/>
                      </a:rPr>
                      <m:t>𝐹</m:t>
                    </m:r>
                    <m:d>
                      <m:dPr>
                        <m:ctrlPr>
                          <a:rPr kumimoji="1" lang="en-US" altLang="zh-CN" sz="2400" i="1">
                            <a:solidFill>
                              <a:srgbClr val="000000"/>
                            </a:solidFill>
                            <a:latin typeface="Cambria Math" panose="02040503050406030204" pitchFamily="18" charset="0"/>
                          </a:rPr>
                        </m:ctrlPr>
                      </m:dPr>
                      <m:e>
                        <m:r>
                          <a:rPr kumimoji="1" lang="en-US" altLang="zh-CN" sz="2400" i="1">
                            <a:solidFill>
                              <a:srgbClr val="000000"/>
                            </a:solidFill>
                            <a:latin typeface="Cambria Math" panose="02040503050406030204" pitchFamily="18" charset="0"/>
                          </a:rPr>
                          <m:t>𝑥</m:t>
                        </m:r>
                        <m:r>
                          <a:rPr kumimoji="1" lang="en-US" altLang="zh-CN" sz="2400" i="1">
                            <a:solidFill>
                              <a:srgbClr val="000000"/>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𝑦</m:t>
                        </m:r>
                        <m:r>
                          <a:rPr kumimoji="1" lang="en-US" altLang="zh-CN" sz="2400" i="1">
                            <a:solidFill>
                              <a:srgbClr val="000000"/>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𝑧</m:t>
                        </m:r>
                      </m:e>
                    </m:d>
                    <m:r>
                      <a:rPr kumimoji="1" lang="en-US" altLang="zh-CN" sz="2400">
                        <a:solidFill>
                          <a:srgbClr val="000000"/>
                        </a:solidFill>
                        <a:latin typeface="Cambria Math" panose="02040503050406030204" pitchFamily="18" charset="0"/>
                      </a:rPr>
                      <m:t>=0</m:t>
                    </m:r>
                  </m:oMath>
                </a14:m>
                <a:r>
                  <a:rPr lang="zh-CN" altLang="en-US" sz="2400" dirty="0" smtClean="0"/>
                  <a:t>在点</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𝑀</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oMath>
                </a14:m>
                <a:r>
                  <a:rPr lang="zh-CN" altLang="en-US" sz="2400" dirty="0" smtClean="0"/>
                  <a:t>处存在</a:t>
                </a:r>
                <a:r>
                  <a:rPr lang="zh-CN" altLang="en-US" sz="2400" dirty="0" smtClean="0">
                    <a:solidFill>
                      <a:srgbClr val="0000FF"/>
                    </a:solidFill>
                  </a:rPr>
                  <a:t>切平面</a:t>
                </a:r>
                <a:r>
                  <a:rPr lang="zh-CN" altLang="en-US" sz="2400" dirty="0" smtClean="0"/>
                  <a:t>，其</a:t>
                </a:r>
                <a:r>
                  <a:rPr lang="zh-CN" altLang="en-US" sz="2400" dirty="0">
                    <a:solidFill>
                      <a:prstClr val="black"/>
                    </a:solidFill>
                  </a:rPr>
                  <a:t>法</a:t>
                </a:r>
                <a:r>
                  <a:rPr lang="zh-CN" altLang="en-US" sz="2400" dirty="0" smtClean="0">
                    <a:solidFill>
                      <a:prstClr val="black"/>
                    </a:solidFill>
                  </a:rPr>
                  <a:t>向量为</a:t>
                </a:r>
                <a14:m>
                  <m:oMath xmlns:m="http://schemas.openxmlformats.org/officeDocument/2006/math">
                    <m:d>
                      <m:dPr>
                        <m:ctrlPr>
                          <a:rPr lang="en-US" altLang="zh-CN" sz="2400" i="1">
                            <a:solidFill>
                              <a:srgbClr val="0000FF"/>
                            </a:solidFill>
                            <a:latin typeface="Cambria Math" panose="02040503050406030204" pitchFamily="18" charset="0"/>
                          </a:rPr>
                        </m:ctrlPr>
                      </m:dPr>
                      <m:e>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𝐹</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𝑥</m:t>
                            </m:r>
                          </m:den>
                        </m:f>
                        <m:r>
                          <a:rPr lang="en-US" altLang="zh-CN" sz="2400" i="1">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𝐹</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𝑦</m:t>
                            </m:r>
                          </m:den>
                        </m:f>
                        <m:r>
                          <a:rPr lang="en-US" altLang="zh-CN" sz="2400" i="1">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𝐹</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𝑧</m:t>
                            </m:r>
                          </m:den>
                        </m:f>
                      </m:e>
                    </m:d>
                    <m:sSub>
                      <m:sSubPr>
                        <m:ctrlPr>
                          <a:rPr lang="zh-CN" altLang="en-US" sz="2400" i="1">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𝑀</m:t>
                            </m:r>
                          </m:e>
                          <m:sub>
                            <m:r>
                              <a:rPr lang="en-US" altLang="zh-CN" sz="2400" i="1">
                                <a:solidFill>
                                  <a:prstClr val="black"/>
                                </a:solidFill>
                                <a:latin typeface="Cambria Math" panose="02040503050406030204" pitchFamily="18" charset="0"/>
                              </a:rPr>
                              <m:t>0</m:t>
                            </m:r>
                          </m:sub>
                        </m:sSub>
                      </m:sub>
                    </m:sSub>
                  </m:oMath>
                </a14:m>
                <a:r>
                  <a:rPr lang="zh-CN" altLang="en-US" sz="2400" dirty="0" smtClean="0"/>
                  <a:t>。</a:t>
                </a:r>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1648220" y="477397"/>
                <a:ext cx="9819432" cy="1046440"/>
              </a:xfrm>
              <a:prstGeom prst="rect">
                <a:avLst/>
              </a:prstGeom>
              <a:blipFill>
                <a:blip r:embed="rId2"/>
                <a:stretch>
                  <a:fillRect l="-931" t="-6395" r="-9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648220" y="1562602"/>
                <a:ext cx="7898252" cy="677108"/>
              </a:xfrm>
              <a:prstGeom prst="rect">
                <a:avLst/>
              </a:prstGeom>
            </p:spPr>
            <p:txBody>
              <a:bodyPr wrap="none">
                <a:spAutoFit/>
              </a:bodyPr>
              <a:lstStyle/>
              <a:p>
                <a:r>
                  <a:rPr lang="zh-CN" altLang="en-US" sz="2400" dirty="0" smtClean="0"/>
                  <a:t>切平面方程：</a:t>
                </a:r>
                <a14:m>
                  <m:oMath xmlns:m="http://schemas.openxmlformats.org/officeDocument/2006/math">
                    <m:d>
                      <m:dPr>
                        <m:ctrlPr>
                          <a:rPr lang="en-US" altLang="zh-CN" sz="2400" i="1">
                            <a:solidFill>
                              <a:prstClr val="black"/>
                            </a:solidFill>
                            <a:latin typeface="Cambria Math" panose="02040503050406030204" pitchFamily="18" charset="0"/>
                            <a:ea typeface="Cambria Math" panose="02040503050406030204" pitchFamily="18" charset="0"/>
                          </a:rPr>
                        </m:ctrlPr>
                      </m:dPr>
                      <m:e>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ea typeface="Cambria Math" panose="02040503050406030204" pitchFamily="18" charset="0"/>
                              </a:rPr>
                              <m:t>𝑥</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𝑦</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𝑧</m:t>
                            </m:r>
                          </m:e>
                        </m:d>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e>
                    </m:d>
                    <m:r>
                      <a:rPr lang="en-US" altLang="zh-CN" sz="2400" i="1" smtClean="0">
                        <a:solidFill>
                          <a:prstClr val="black"/>
                        </a:solidFill>
                        <a:latin typeface="Cambria Math" panose="02040503050406030204" pitchFamily="18" charset="0"/>
                        <a:ea typeface="Cambria Math" panose="02040503050406030204" pitchFamily="18" charset="0"/>
                      </a:rPr>
                      <m:t>∙</m:t>
                    </m:r>
                    <m:d>
                      <m:dPr>
                        <m:ctrlPr>
                          <a:rPr lang="en-US" altLang="zh-CN" sz="2400" i="1">
                            <a:solidFill>
                              <a:srgbClr val="0000FF"/>
                            </a:solidFill>
                            <a:latin typeface="Cambria Math" panose="02040503050406030204" pitchFamily="18" charset="0"/>
                          </a:rPr>
                        </m:ctrlPr>
                      </m:dPr>
                      <m:e>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𝐹</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𝑥</m:t>
                            </m:r>
                          </m:den>
                        </m:f>
                        <m:r>
                          <a:rPr lang="en-US" altLang="zh-CN" sz="2400" i="1">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𝐹</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𝑦</m:t>
                            </m:r>
                          </m:den>
                        </m:f>
                        <m:r>
                          <a:rPr lang="en-US" altLang="zh-CN" sz="2400" i="1">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𝐹</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𝑧</m:t>
                            </m:r>
                          </m:den>
                        </m:f>
                      </m:e>
                    </m:d>
                    <m:sSub>
                      <m:sSubPr>
                        <m:ctrlPr>
                          <a:rPr lang="zh-CN" altLang="en-US" sz="2400" i="1">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𝑀</m:t>
                            </m:r>
                          </m:e>
                          <m:sub>
                            <m:r>
                              <a:rPr lang="en-US" altLang="zh-CN" sz="2400" i="1">
                                <a:solidFill>
                                  <a:prstClr val="black"/>
                                </a:solidFill>
                                <a:latin typeface="Cambria Math" panose="02040503050406030204" pitchFamily="18" charset="0"/>
                              </a:rPr>
                              <m:t>0</m:t>
                            </m:r>
                          </m:sub>
                        </m:sSub>
                      </m:sub>
                    </m:sSub>
                    <m:r>
                      <a:rPr lang="en-US" altLang="zh-CN" sz="2400" b="0" i="1" smtClean="0">
                        <a:solidFill>
                          <a:prstClr val="black"/>
                        </a:solidFill>
                        <a:latin typeface="Cambria Math" panose="02040503050406030204" pitchFamily="18" charset="0"/>
                      </a:rPr>
                      <m:t>=0</m:t>
                    </m:r>
                  </m:oMath>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648220" y="1562602"/>
                <a:ext cx="7898252" cy="677108"/>
              </a:xfrm>
              <a:prstGeom prst="rect">
                <a:avLst/>
              </a:prstGeom>
              <a:blipFill>
                <a:blip r:embed="rId3"/>
                <a:stretch>
                  <a:fillRect l="-11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648220" y="2313217"/>
                <a:ext cx="7412414" cy="677108"/>
              </a:xfrm>
              <a:prstGeom prst="rect">
                <a:avLst/>
              </a:prstGeom>
            </p:spPr>
            <p:txBody>
              <a:bodyPr wrap="none">
                <a:spAutoFit/>
              </a:bodyPr>
              <a:lstStyle/>
              <a:p>
                <a:r>
                  <a:rPr lang="zh-CN" altLang="en-US" sz="2400" dirty="0" smtClean="0"/>
                  <a:t>法线方程：</a:t>
                </a:r>
                <a14:m>
                  <m:oMath xmlns:m="http://schemas.openxmlformats.org/officeDocument/2006/math">
                    <m:d>
                      <m:dPr>
                        <m:ctrlPr>
                          <a:rPr lang="en-US" altLang="zh-CN" sz="2400" i="1">
                            <a:solidFill>
                              <a:prstClr val="black"/>
                            </a:solidFill>
                            <a:latin typeface="Cambria Math" panose="02040503050406030204" pitchFamily="18" charset="0"/>
                            <a:ea typeface="Cambria Math" panose="02040503050406030204" pitchFamily="18" charset="0"/>
                          </a:rPr>
                        </m:ctrlPr>
                      </m:dPr>
                      <m:e>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ea typeface="Cambria Math" panose="02040503050406030204" pitchFamily="18" charset="0"/>
                              </a:rPr>
                              <m:t>𝑥</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𝑦</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𝑧</m:t>
                            </m:r>
                          </m:e>
                        </m:d>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b="0" i="1" smtClean="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e>
                    </m:d>
                    <m:r>
                      <a:rPr lang="en-US" altLang="zh-CN" sz="2400" b="0" i="1" smtClean="0">
                        <a:solidFill>
                          <a:prstClr val="black"/>
                        </a:solidFill>
                        <a:latin typeface="Cambria Math" panose="02040503050406030204" pitchFamily="18" charset="0"/>
                        <a:ea typeface="Cambria Math" panose="02040503050406030204" pitchFamily="18" charset="0"/>
                      </a:rPr>
                      <m:t>=</m:t>
                    </m:r>
                    <m:r>
                      <a:rPr lang="zh-CN" altLang="en-US" sz="2400" b="0" i="1" smtClean="0">
                        <a:solidFill>
                          <a:prstClr val="black"/>
                        </a:solidFill>
                        <a:latin typeface="Cambria Math" panose="02040503050406030204" pitchFamily="18" charset="0"/>
                        <a:ea typeface="Cambria Math" panose="02040503050406030204" pitchFamily="18" charset="0"/>
                      </a:rPr>
                      <m:t>𝜆</m:t>
                    </m:r>
                    <m:d>
                      <m:dPr>
                        <m:ctrlPr>
                          <a:rPr lang="en-US" altLang="zh-CN" sz="2400" i="1">
                            <a:solidFill>
                              <a:srgbClr val="0000FF"/>
                            </a:solidFill>
                            <a:latin typeface="Cambria Math" panose="02040503050406030204" pitchFamily="18" charset="0"/>
                          </a:rPr>
                        </m:ctrlPr>
                      </m:dPr>
                      <m:e>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𝐹</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𝑥</m:t>
                            </m:r>
                          </m:den>
                        </m:f>
                        <m:r>
                          <a:rPr lang="en-US" altLang="zh-CN" sz="2400" i="1">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𝐹</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𝑦</m:t>
                            </m:r>
                          </m:den>
                        </m:f>
                        <m:r>
                          <a:rPr lang="en-US" altLang="zh-CN" sz="2400" i="1">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𝐹</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𝑧</m:t>
                            </m:r>
                          </m:den>
                        </m:f>
                      </m:e>
                    </m:d>
                    <m:sSub>
                      <m:sSubPr>
                        <m:ctrlPr>
                          <a:rPr lang="zh-CN" altLang="en-US" sz="2400" i="1">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𝑀</m:t>
                            </m:r>
                          </m:e>
                          <m:sub>
                            <m:r>
                              <a:rPr lang="en-US" altLang="zh-CN" sz="2400" i="1">
                                <a:solidFill>
                                  <a:prstClr val="black"/>
                                </a:solidFill>
                                <a:latin typeface="Cambria Math" panose="02040503050406030204" pitchFamily="18" charset="0"/>
                              </a:rPr>
                              <m:t>0</m:t>
                            </m:r>
                          </m:sub>
                        </m:sSub>
                      </m:sub>
                    </m:sSub>
                  </m:oMath>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1648220" y="2313217"/>
                <a:ext cx="7412414" cy="677108"/>
              </a:xfrm>
              <a:prstGeom prst="rect">
                <a:avLst/>
              </a:prstGeom>
              <a:blipFill>
                <a:blip r:embed="rId4"/>
                <a:stretch>
                  <a:fillRect l="-1234"/>
                </a:stretch>
              </a:blipFill>
            </p:spPr>
            <p:txBody>
              <a:bodyPr/>
              <a:lstStyle/>
              <a:p>
                <a:r>
                  <a:rPr lang="zh-CN" altLang="en-US">
                    <a:noFill/>
                  </a:rPr>
                  <a:t> </a:t>
                </a:r>
              </a:p>
            </p:txBody>
          </p:sp>
        </mc:Fallback>
      </mc:AlternateContent>
      <p:sp>
        <p:nvSpPr>
          <p:cNvPr id="7" name="矩形 6"/>
          <p:cNvSpPr/>
          <p:nvPr/>
        </p:nvSpPr>
        <p:spPr>
          <a:xfrm>
            <a:off x="1648220" y="3989793"/>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2</a:t>
            </a:r>
            <a:r>
              <a:rPr lang="en-US" altLang="zh-CN" sz="2400" b="1" dirty="0" smtClean="0">
                <a:solidFill>
                  <a:prstClr val="black"/>
                </a:solidFill>
                <a:ea typeface="黑体" panose="02010609060101010101" pitchFamily="49" charset="-122"/>
              </a:rPr>
              <a:t> </a:t>
            </a:r>
            <a:endParaRPr lang="zh-CN" altLang="en-US" sz="1600" dirty="0"/>
          </a:p>
        </p:txBody>
      </p:sp>
      <p:sp>
        <p:nvSpPr>
          <p:cNvPr id="8" name="Text Box 5"/>
          <p:cNvSpPr txBox="1">
            <a:spLocks noChangeArrowheads="1"/>
          </p:cNvSpPr>
          <p:nvPr/>
        </p:nvSpPr>
        <p:spPr bwMode="auto">
          <a:xfrm>
            <a:off x="1648220" y="4548339"/>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9" name="矩形 8"/>
              <p:cNvSpPr/>
              <p:nvPr/>
            </p:nvSpPr>
            <p:spPr>
              <a:xfrm>
                <a:off x="2398745" y="3989792"/>
                <a:ext cx="8918299" cy="461665"/>
              </a:xfrm>
              <a:prstGeom prst="rect">
                <a:avLst/>
              </a:prstGeom>
            </p:spPr>
            <p:txBody>
              <a:bodyPr wrap="square">
                <a:spAutoFit/>
              </a:bodyPr>
              <a:lstStyle/>
              <a:p>
                <a:r>
                  <a:rPr lang="zh-CN" altLang="en-US" sz="2400" dirty="0" smtClean="0">
                    <a:solidFill>
                      <a:prstClr val="black"/>
                    </a:solidFill>
                  </a:rPr>
                  <a:t>求曲面</a:t>
                </a:r>
                <a14:m>
                  <m:oMath xmlns:m="http://schemas.openxmlformats.org/officeDocument/2006/math">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=6</m:t>
                    </m:r>
                  </m:oMath>
                </a14:m>
                <a:r>
                  <a:rPr lang="zh-CN" altLang="en-US" sz="2400" dirty="0">
                    <a:solidFill>
                      <a:prstClr val="black"/>
                    </a:solidFill>
                  </a:rPr>
                  <a:t>在点</a:t>
                </a:r>
                <a14:m>
                  <m:oMath xmlns:m="http://schemas.openxmlformats.org/officeDocument/2006/math">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1</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1,2</m:t>
                        </m:r>
                      </m:e>
                    </m:d>
                  </m:oMath>
                </a14:m>
                <a:r>
                  <a:rPr lang="zh-CN" altLang="en-US" sz="2400" dirty="0" smtClean="0">
                    <a:solidFill>
                      <a:prstClr val="black"/>
                    </a:solidFill>
                  </a:rPr>
                  <a:t>处的切平面方程和法线方程。</a:t>
                </a:r>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2398745" y="3989792"/>
                <a:ext cx="8918299" cy="461665"/>
              </a:xfrm>
              <a:prstGeom prst="rect">
                <a:avLst/>
              </a:prstGeom>
              <a:blipFill>
                <a:blip r:embed="rId5"/>
                <a:stretch>
                  <a:fillRect l="-1025"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398745" y="4548339"/>
                <a:ext cx="411734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solidFill>
                            <a:srgbClr val="000000"/>
                          </a:solidFill>
                          <a:latin typeface="Cambria Math" panose="02040503050406030204" pitchFamily="18" charset="0"/>
                        </a:rPr>
                        <m:t>𝐹</m:t>
                      </m:r>
                      <m:d>
                        <m:dPr>
                          <m:ctrlPr>
                            <a:rPr kumimoji="1" lang="en-US" altLang="zh-CN" sz="2400" i="1">
                              <a:solidFill>
                                <a:srgbClr val="000000"/>
                              </a:solidFill>
                              <a:latin typeface="Cambria Math" panose="02040503050406030204" pitchFamily="18" charset="0"/>
                            </a:rPr>
                          </m:ctrlPr>
                        </m:dPr>
                        <m:e>
                          <m:r>
                            <a:rPr kumimoji="1" lang="en-US" altLang="zh-CN" sz="2400" i="1">
                              <a:solidFill>
                                <a:srgbClr val="000000"/>
                              </a:solidFill>
                              <a:latin typeface="Cambria Math" panose="02040503050406030204" pitchFamily="18" charset="0"/>
                            </a:rPr>
                            <m:t>𝑥</m:t>
                          </m:r>
                          <m:r>
                            <a:rPr kumimoji="1" lang="en-US" altLang="zh-CN" sz="2400" i="1">
                              <a:solidFill>
                                <a:srgbClr val="000000"/>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𝑦</m:t>
                          </m:r>
                          <m:r>
                            <a:rPr kumimoji="1" lang="en-US" altLang="zh-CN" sz="2400" i="1">
                              <a:solidFill>
                                <a:srgbClr val="000000"/>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𝑧</m:t>
                          </m:r>
                        </m:e>
                      </m:d>
                      <m:r>
                        <a:rPr kumimoji="1" lang="en-US" altLang="zh-CN" sz="2400" b="0" i="1" smtClean="0">
                          <a:solidFill>
                            <a:srgbClr val="000000"/>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6</m:t>
                      </m:r>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2398745" y="4548339"/>
                <a:ext cx="4117346" cy="461665"/>
              </a:xfrm>
              <a:prstGeom prst="rect">
                <a:avLst/>
              </a:prstGeom>
              <a:blipFill>
                <a:blip r:embed="rId6"/>
                <a:stretch>
                  <a:fillRect b="-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398745" y="5010004"/>
                <a:ext cx="3695242" cy="677108"/>
              </a:xfrm>
              <a:prstGeom prst="rect">
                <a:avLst/>
              </a:prstGeom>
            </p:spPr>
            <p:txBody>
              <a:bodyPr wrap="none">
                <a:spAutoFit/>
              </a:bodyPr>
              <a:lstStyle/>
              <a:p>
                <a14:m>
                  <m:oMath xmlns:m="http://schemas.openxmlformats.org/officeDocument/2006/math">
                    <m:d>
                      <m:dPr>
                        <m:ctrlPr>
                          <a:rPr lang="en-US" altLang="zh-CN" sz="2400" i="1" smtClean="0">
                            <a:solidFill>
                              <a:schemeClr val="tx1"/>
                            </a:solidFill>
                            <a:latin typeface="Cambria Math" panose="02040503050406030204" pitchFamily="18" charset="0"/>
                          </a:rPr>
                        </m:ctrlPr>
                      </m:dPr>
                      <m:e>
                        <m:f>
                          <m:fPr>
                            <m:ctrlPr>
                              <a:rPr lang="zh-CN" altLang="en-US" sz="2400" i="1">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𝐹</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𝑥</m:t>
                            </m:r>
                          </m:den>
                        </m:f>
                        <m:r>
                          <a:rPr lang="en-US" altLang="zh-CN" sz="2400" i="1">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𝐹</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𝑦</m:t>
                            </m:r>
                          </m:den>
                        </m:f>
                        <m:r>
                          <a:rPr lang="en-US" altLang="zh-CN" sz="2400" i="1">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𝐹</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𝑧</m:t>
                            </m:r>
                          </m:den>
                        </m:f>
                      </m:e>
                    </m:d>
                    <m:r>
                      <a:rPr lang="en-US" altLang="zh-CN" sz="2400" b="0" i="1" smtClean="0">
                        <a:solidFill>
                          <a:schemeClr val="tx1"/>
                        </a:solidFill>
                        <a:latin typeface="Cambria Math" panose="02040503050406030204" pitchFamily="18" charset="0"/>
                      </a:rPr>
                      <m:t>=</m:t>
                    </m:r>
                    <m:d>
                      <m:dPr>
                        <m:ctrlPr>
                          <a:rPr lang="zh-CN" altLang="en-US" sz="2400" i="1">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2</m:t>
                        </m:r>
                        <m:r>
                          <a:rPr lang="en-US" altLang="zh-CN" sz="2400" b="0" i="1" smtClean="0">
                            <a:solidFill>
                              <a:schemeClr val="tx1"/>
                            </a:solidFill>
                            <a:latin typeface="Cambria Math" panose="02040503050406030204" pitchFamily="18" charset="0"/>
                          </a:rPr>
                          <m:t>𝑥</m:t>
                        </m:r>
                        <m:r>
                          <a:rPr lang="zh-CN" altLang="en-US" sz="240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2</m:t>
                        </m:r>
                        <m:r>
                          <a:rPr lang="en-US" altLang="zh-CN" sz="2400" b="0" i="1" smtClean="0">
                            <a:solidFill>
                              <a:schemeClr val="tx1"/>
                            </a:solidFill>
                            <a:latin typeface="Cambria Math" panose="02040503050406030204" pitchFamily="18" charset="0"/>
                          </a:rPr>
                          <m:t>𝑦</m:t>
                        </m:r>
                        <m:r>
                          <a:rPr lang="en-US" altLang="zh-CN" sz="2400" i="1">
                            <a:solidFill>
                              <a:schemeClr val="tx1"/>
                            </a:solidFill>
                            <a:latin typeface="Cambria Math" panose="02040503050406030204" pitchFamily="18" charset="0"/>
                          </a:rPr>
                          <m:t>,2</m:t>
                        </m:r>
                        <m:r>
                          <a:rPr lang="en-US" altLang="zh-CN" sz="2400" b="0" i="1" smtClean="0">
                            <a:solidFill>
                              <a:schemeClr val="tx1"/>
                            </a:solidFill>
                            <a:latin typeface="Cambria Math" panose="02040503050406030204" pitchFamily="18" charset="0"/>
                          </a:rPr>
                          <m:t>𝑧</m:t>
                        </m:r>
                      </m:e>
                    </m:d>
                  </m:oMath>
                </a14:m>
                <a:r>
                  <a:rPr lang="zh-CN" altLang="en-US" dirty="0" smtClean="0">
                    <a:solidFill>
                      <a:schemeClr val="tx1"/>
                    </a:solidFill>
                  </a:rPr>
                  <a:t> </a:t>
                </a:r>
                <a:endParaRPr lang="zh-CN" altLang="en-US" dirty="0">
                  <a:solidFill>
                    <a:schemeClr val="tx1"/>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2398745" y="5010004"/>
                <a:ext cx="3695242" cy="67710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6557936" y="5010004"/>
                <a:ext cx="3919535" cy="677108"/>
              </a:xfrm>
              <a:prstGeom prst="rect">
                <a:avLst/>
              </a:prstGeom>
            </p:spPr>
            <p:txBody>
              <a:bodyPr wrap="none">
                <a:spAutoFit/>
              </a:bodyPr>
              <a:lstStyle/>
              <a:p>
                <a14:m>
                  <m:oMath xmlns:m="http://schemas.openxmlformats.org/officeDocument/2006/math">
                    <m:d>
                      <m:dPr>
                        <m:ctrlPr>
                          <a:rPr lang="en-US" altLang="zh-CN" sz="2400" i="1" smtClean="0">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𝑧</m:t>
                            </m:r>
                          </m:den>
                        </m:f>
                      </m:e>
                    </m:d>
                    <m:sSub>
                      <m:sSubPr>
                        <m:ctrlPr>
                          <a:rPr lang="zh-CN" altLang="en-US" sz="2400" i="1">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1</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1,2</m:t>
                            </m:r>
                          </m:e>
                        </m:d>
                      </m:sub>
                    </m:sSub>
                    <m:r>
                      <a:rPr lang="en-US" altLang="zh-CN" sz="2400" b="0" i="1" smtClean="0">
                        <a:solidFill>
                          <a:prstClr val="black"/>
                        </a:solidFill>
                        <a:latin typeface="Cambria Math" panose="02040503050406030204" pitchFamily="18" charset="0"/>
                      </a:rPr>
                      <m:t>=</m:t>
                    </m:r>
                    <m:d>
                      <m:dPr>
                        <m:ctrlPr>
                          <a:rPr lang="zh-CN" altLang="en-US"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2</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4</m:t>
                        </m:r>
                      </m:e>
                    </m:d>
                  </m:oMath>
                </a14:m>
                <a:r>
                  <a:rPr lang="zh-CN" altLang="en-US" dirty="0" smtClean="0"/>
                  <a:t> </a:t>
                </a:r>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6557936" y="5010004"/>
                <a:ext cx="3919535" cy="67710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398745" y="5687112"/>
                <a:ext cx="6374117" cy="461665"/>
              </a:xfrm>
              <a:prstGeom prst="rect">
                <a:avLst/>
              </a:prstGeom>
            </p:spPr>
            <p:txBody>
              <a:bodyPr wrap="none">
                <a:spAutoFit/>
              </a:bodyPr>
              <a:lstStyle/>
              <a:p>
                <a:r>
                  <a:rPr lang="zh-CN" altLang="en-US" sz="2400" dirty="0" smtClean="0">
                    <a:solidFill>
                      <a:prstClr val="black"/>
                    </a:solidFill>
                  </a:rPr>
                  <a:t>切平面方程：</a:t>
                </a:r>
                <a14:m>
                  <m:oMath xmlns:m="http://schemas.openxmlformats.org/officeDocument/2006/math">
                    <m:d>
                      <m:dPr>
                        <m:ctrlPr>
                          <a:rPr lang="zh-CN" altLang="en-US"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−1</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−1,</m:t>
                        </m:r>
                        <m:r>
                          <a:rPr lang="en-US" altLang="zh-CN" sz="2400" b="0" i="1" smtClean="0">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−2</m:t>
                        </m:r>
                      </m:e>
                    </m:d>
                    <m:r>
                      <a:rPr lang="en-US" altLang="zh-CN" sz="2400" i="1" smtClean="0">
                        <a:solidFill>
                          <a:prstClr val="black"/>
                        </a:solidFill>
                        <a:latin typeface="Cambria Math" panose="02040503050406030204" pitchFamily="18" charset="0"/>
                        <a:ea typeface="Cambria Math" panose="02040503050406030204" pitchFamily="18" charset="0"/>
                      </a:rPr>
                      <m:t>∙</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2,4</m:t>
                        </m:r>
                      </m:e>
                    </m:d>
                    <m:r>
                      <a:rPr lang="en-US" altLang="zh-CN" sz="2400" b="0" i="1" smtClean="0">
                        <a:solidFill>
                          <a:prstClr val="black"/>
                        </a:solidFill>
                        <a:latin typeface="Cambria Math" panose="02040503050406030204" pitchFamily="18" charset="0"/>
                      </a:rPr>
                      <m:t>=0</m:t>
                    </m:r>
                  </m:oMath>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398745" y="5687112"/>
                <a:ext cx="6374117" cy="461665"/>
              </a:xfrm>
              <a:prstGeom prst="rect">
                <a:avLst/>
              </a:prstGeom>
              <a:blipFill>
                <a:blip r:embed="rId9"/>
                <a:stretch>
                  <a:fillRect l="-1434"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8773437" y="5675430"/>
                <a:ext cx="22456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=6</m:t>
                      </m:r>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8773437" y="5675430"/>
                <a:ext cx="2245679" cy="461665"/>
              </a:xfrm>
              <a:prstGeom prst="rect">
                <a:avLst/>
              </a:prstGeom>
              <a:blipFill>
                <a:blip r:embed="rId10"/>
                <a:stretch>
                  <a:fillRect b="-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398745" y="6148777"/>
                <a:ext cx="4447308" cy="614655"/>
              </a:xfrm>
              <a:prstGeom prst="rect">
                <a:avLst/>
              </a:prstGeom>
            </p:spPr>
            <p:txBody>
              <a:bodyPr wrap="none">
                <a:spAutoFit/>
              </a:bodyPr>
              <a:lstStyle/>
              <a:p>
                <a:r>
                  <a:rPr lang="zh-CN" altLang="en-US" sz="2400" dirty="0" smtClean="0">
                    <a:solidFill>
                      <a:prstClr val="black"/>
                    </a:solidFill>
                  </a:rPr>
                  <a:t>法线方程：</a:t>
                </a:r>
                <a:r>
                  <a:rPr lang="en-US" altLang="zh-CN"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−1=</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−1=</m:t>
                    </m:r>
                    <m:f>
                      <m:fPr>
                        <m:ctrlPr>
                          <a:rPr lang="en-US" altLang="zh-CN" sz="2400" i="1" smtClean="0">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−2</m:t>
                        </m:r>
                      </m:num>
                      <m:den>
                        <m:r>
                          <a:rPr lang="en-US" altLang="zh-CN" sz="2400" b="0" i="1" smtClean="0">
                            <a:solidFill>
                              <a:prstClr val="black"/>
                            </a:solidFill>
                            <a:latin typeface="Cambria Math" panose="02040503050406030204" pitchFamily="18" charset="0"/>
                          </a:rPr>
                          <m:t>2</m:t>
                        </m:r>
                      </m:den>
                    </m:f>
                  </m:oMath>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2398745" y="6148777"/>
                <a:ext cx="4447308" cy="614655"/>
              </a:xfrm>
              <a:prstGeom prst="rect">
                <a:avLst/>
              </a:prstGeom>
              <a:blipFill>
                <a:blip r:embed="rId11"/>
                <a:stretch>
                  <a:fillRect l="-2055" b="-6000"/>
                </a:stretch>
              </a:blipFill>
            </p:spPr>
            <p:txBody>
              <a:bodyPr/>
              <a:lstStyle/>
              <a:p>
                <a:r>
                  <a:rPr lang="zh-CN" altLang="en-US">
                    <a:noFill/>
                  </a:rPr>
                  <a:t> </a:t>
                </a:r>
              </a:p>
            </p:txBody>
          </p:sp>
        </mc:Fallback>
      </mc:AlternateContent>
      <p:sp>
        <p:nvSpPr>
          <p:cNvPr id="16" name="椭圆形标注 15"/>
          <p:cNvSpPr/>
          <p:nvPr/>
        </p:nvSpPr>
        <p:spPr>
          <a:xfrm>
            <a:off x="9717440" y="1860964"/>
            <a:ext cx="2298852" cy="1202604"/>
          </a:xfrm>
          <a:prstGeom prst="wedgeEllipseCallout">
            <a:avLst>
              <a:gd name="adj1" fmla="val -101066"/>
              <a:gd name="adj2" fmla="val -28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切平面方程与函数的微分有什么关系？</a:t>
            </a:r>
            <a:endParaRPr lang="zh-CN" altLang="en-US" dirty="0"/>
          </a:p>
        </p:txBody>
      </p:sp>
      <mc:AlternateContent xmlns:mc="http://schemas.openxmlformats.org/markup-compatibility/2006" xmlns:a14="http://schemas.microsoft.com/office/drawing/2010/main">
        <mc:Choice Requires="a14">
          <p:sp>
            <p:nvSpPr>
              <p:cNvPr id="17" name="矩形 16"/>
              <p:cNvSpPr/>
              <p:nvPr/>
            </p:nvSpPr>
            <p:spPr>
              <a:xfrm>
                <a:off x="1648220" y="2905978"/>
                <a:ext cx="2833276" cy="461665"/>
              </a:xfrm>
              <a:prstGeom prst="rect">
                <a:avLst/>
              </a:prstGeom>
            </p:spPr>
            <p:txBody>
              <a:bodyPr wrap="none">
                <a:spAutoFit/>
              </a:bodyPr>
              <a:lstStyle/>
              <a:p>
                <a:r>
                  <a:rPr lang="zh-CN" altLang="en-US" sz="2400" dirty="0" smtClean="0">
                    <a:solidFill>
                      <a:prstClr val="black"/>
                    </a:solidFill>
                  </a:rPr>
                  <a:t>曲面上的点</a:t>
                </a:r>
                <a14:m>
                  <m:oMath xmlns:m="http://schemas.openxmlformats.org/officeDocument/2006/math">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ea typeface="Cambria Math" panose="02040503050406030204" pitchFamily="18" charset="0"/>
                          </a:rPr>
                          <m:t>𝑥</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𝑦</m:t>
                        </m:r>
                        <m:r>
                          <a:rPr lang="en-US" altLang="zh-CN" sz="2400" i="1">
                            <a:solidFill>
                              <a:prstClr val="black"/>
                            </a:solidFill>
                            <a:latin typeface="Cambria Math" panose="02040503050406030204" pitchFamily="18" charset="0"/>
                            <a:ea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𝑧</m:t>
                            </m:r>
                          </m:e>
                          <m:sub>
                            <m:r>
                              <a:rPr lang="en-US" altLang="zh-CN" sz="2400" b="0" i="1" smtClean="0">
                                <a:solidFill>
                                  <a:prstClr val="black"/>
                                </a:solidFill>
                                <a:latin typeface="Cambria Math" panose="02040503050406030204" pitchFamily="18" charset="0"/>
                              </a:rPr>
                              <m:t>1</m:t>
                            </m:r>
                          </m:sub>
                        </m:sSub>
                      </m:e>
                    </m:d>
                  </m:oMath>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1648220" y="2905978"/>
                <a:ext cx="2833276" cy="461665"/>
              </a:xfrm>
              <a:prstGeom prst="rect">
                <a:avLst/>
              </a:prstGeom>
              <a:blipFill>
                <a:blip r:embed="rId12"/>
                <a:stretch>
                  <a:fillRect l="-3226" t="-14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416891" y="3296394"/>
                <a:ext cx="305827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1</m:t>
                          </m:r>
                        </m:sub>
                      </m:sSub>
                      <m:r>
                        <a:rPr lang="en-US" altLang="zh-CN" sz="2400" b="0" i="1" smtClean="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0</m:t>
                          </m:r>
                        </m:sub>
                      </m:sSub>
                      <m:r>
                        <a:rPr lang="en-US" altLang="zh-CN"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0</m:t>
                          </m:r>
                        </m:sub>
                      </m:sSub>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2416891" y="3296394"/>
                <a:ext cx="3058273" cy="461665"/>
              </a:xfrm>
              <a:prstGeom prst="rect">
                <a:avLst/>
              </a:prstGeom>
              <a:blipFill>
                <a:blip r:embed="rId13"/>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6303404" y="3165934"/>
                <a:ext cx="4938916" cy="676595"/>
              </a:xfrm>
              <a:prstGeom prst="rect">
                <a:avLst/>
              </a:prstGeom>
            </p:spPr>
            <p:txBody>
              <a:bodyPr wrap="non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𝐹</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𝑥</m:t>
                        </m:r>
                      </m:den>
                    </m:f>
                    <m:sSub>
                      <m:sSubPr>
                        <m:ctrlPr>
                          <a:rPr lang="zh-CN" altLang="en-US" sz="2400" i="1">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𝑀</m:t>
                            </m:r>
                          </m:e>
                          <m:sub>
                            <m:r>
                              <a:rPr lang="en-US" altLang="zh-CN" sz="2400" i="1">
                                <a:solidFill>
                                  <a:prstClr val="black"/>
                                </a:solidFill>
                                <a:latin typeface="Cambria Math" panose="02040503050406030204" pitchFamily="18" charset="0"/>
                              </a:rPr>
                              <m:t>0</m:t>
                            </m:r>
                          </m:sub>
                        </m:sSub>
                      </m:sub>
                    </m:sSub>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𝐹</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𝑦</m:t>
                        </m:r>
                      </m:den>
                    </m:f>
                    <m:sSub>
                      <m:sSubPr>
                        <m:ctrlPr>
                          <a:rPr lang="zh-CN" altLang="en-US" sz="2400" i="1">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𝑀</m:t>
                            </m:r>
                          </m:e>
                          <m:sub>
                            <m:r>
                              <a:rPr lang="en-US" altLang="zh-CN" sz="2400" i="1">
                                <a:solidFill>
                                  <a:prstClr val="black"/>
                                </a:solidFill>
                                <a:latin typeface="Cambria Math" panose="02040503050406030204" pitchFamily="18" charset="0"/>
                              </a:rPr>
                              <m:t>0</m:t>
                            </m:r>
                          </m:sub>
                        </m:sSub>
                      </m:sub>
                    </m:sSub>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𝐹</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𝑧</m:t>
                        </m:r>
                      </m:den>
                    </m:f>
                    <m:sSub>
                      <m:sSubPr>
                        <m:ctrlPr>
                          <a:rPr lang="zh-CN" altLang="en-US" sz="2400" i="1">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𝑀</m:t>
                            </m:r>
                          </m:e>
                          <m:sub>
                            <m:r>
                              <a:rPr lang="en-US" altLang="zh-CN" sz="2400" i="1">
                                <a:solidFill>
                                  <a:prstClr val="black"/>
                                </a:solidFill>
                                <a:latin typeface="Cambria Math" panose="02040503050406030204" pitchFamily="18" charset="0"/>
                              </a:rPr>
                              <m:t>0</m:t>
                            </m:r>
                          </m:sub>
                        </m:sSub>
                      </m:sub>
                    </m:sSub>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𝑧</m:t>
                    </m:r>
                    <m:r>
                      <a:rPr lang="en-US" altLang="zh-CN" sz="2400" b="0" i="1" smtClean="0">
                        <a:solidFill>
                          <a:prstClr val="black"/>
                        </a:solidFill>
                        <a:latin typeface="Cambria Math" panose="02040503050406030204" pitchFamily="18" charset="0"/>
                        <a:ea typeface="Cambria Math" panose="02040503050406030204" pitchFamily="18" charset="0"/>
                      </a:rPr>
                      <m:t>≈0</m:t>
                    </m:r>
                  </m:oMath>
                </a14:m>
                <a:r>
                  <a:rPr lang="zh-CN" altLang="en-US" sz="2400" dirty="0" smtClean="0"/>
                  <a:t> </a:t>
                </a:r>
                <a:endParaRPr lang="zh-CN" altLang="en-US" sz="2400" dirty="0"/>
              </a:p>
            </p:txBody>
          </p:sp>
        </mc:Choice>
        <mc:Fallback xmlns="">
          <p:sp>
            <p:nvSpPr>
              <p:cNvPr id="20" name="矩形 19"/>
              <p:cNvSpPr>
                <a:spLocks noRot="1" noChangeAspect="1" noMove="1" noResize="1" noEditPoints="1" noAdjustHandles="1" noChangeArrowheads="1" noChangeShapeType="1" noTextEdit="1"/>
              </p:cNvSpPr>
              <p:nvPr/>
            </p:nvSpPr>
            <p:spPr>
              <a:xfrm>
                <a:off x="6303404" y="3165934"/>
                <a:ext cx="4938916" cy="676595"/>
              </a:xfrm>
              <a:prstGeom prst="rect">
                <a:avLst/>
              </a:prstGeom>
              <a:blipFill>
                <a:blip r:embed="rId14"/>
                <a:stretch>
                  <a:fillRect/>
                </a:stretch>
              </a:blipFill>
            </p:spPr>
            <p:txBody>
              <a:bodyPr/>
              <a:lstStyle/>
              <a:p>
                <a:r>
                  <a:rPr lang="zh-CN" altLang="en-US">
                    <a:noFill/>
                  </a:rPr>
                  <a:t> </a:t>
                </a:r>
              </a:p>
            </p:txBody>
          </p:sp>
        </mc:Fallback>
      </mc:AlternateContent>
      <p:sp>
        <p:nvSpPr>
          <p:cNvPr id="21" name="矩形 20"/>
          <p:cNvSpPr/>
          <p:nvPr/>
        </p:nvSpPr>
        <p:spPr>
          <a:xfrm>
            <a:off x="599253" y="3419252"/>
            <a:ext cx="1415772" cy="461665"/>
          </a:xfrm>
          <a:prstGeom prst="rect">
            <a:avLst/>
          </a:prstGeom>
        </p:spPr>
        <p:txBody>
          <a:bodyPr wrap="none">
            <a:spAutoFit/>
          </a:bodyPr>
          <a:lstStyle/>
          <a:p>
            <a:r>
              <a:rPr lang="zh-CN" altLang="en-US" sz="2400" b="1" dirty="0" smtClean="0">
                <a:solidFill>
                  <a:srgbClr val="FF0000"/>
                </a:solidFill>
              </a:rPr>
              <a:t>以直代曲</a:t>
            </a:r>
            <a:endParaRPr lang="zh-CN" altLang="en-US" b="1" dirty="0">
              <a:solidFill>
                <a:srgbClr val="FF0000"/>
              </a:solidFill>
            </a:endParaRPr>
          </a:p>
        </p:txBody>
      </p:sp>
    </p:spTree>
    <p:extLst>
      <p:ext uri="{BB962C8B-B14F-4D97-AF65-F5344CB8AC3E}">
        <p14:creationId xmlns:p14="http://schemas.microsoft.com/office/powerpoint/2010/main" val="1245296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ppt_x"/>
                                          </p:val>
                                        </p:tav>
                                        <p:tav tm="100000">
                                          <p:val>
                                            <p:strVal val="#ppt_x"/>
                                          </p:val>
                                        </p:tav>
                                      </p:tavLst>
                                    </p:anim>
                                    <p:anim calcmode="lin" valueType="num">
                                      <p:cBhvr additive="base">
                                        <p:cTn id="23" dur="500" fill="hold"/>
                                        <p:tgtEl>
                                          <p:spTgt spid="21"/>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4" grpId="0"/>
      <p:bldP spid="15" grpId="0"/>
      <p:bldP spid="16" grpId="0" animBg="1"/>
      <p:bldP spid="17" grpId="0"/>
      <p:bldP spid="18" grpId="0"/>
      <p:bldP spid="20" grpId="0"/>
      <p:bldP spid="2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p:sp>
        <p:nvSpPr>
          <p:cNvPr id="3" name="矩形 2"/>
          <p:cNvSpPr/>
          <p:nvPr/>
        </p:nvSpPr>
        <p:spPr>
          <a:xfrm>
            <a:off x="1433067" y="458158"/>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3</a:t>
            </a:r>
            <a:r>
              <a:rPr lang="en-US" altLang="zh-CN" sz="2400" b="1" dirty="0" smtClean="0">
                <a:solidFill>
                  <a:prstClr val="black"/>
                </a:solidFill>
                <a:ea typeface="黑体" panose="02010609060101010101" pitchFamily="49" charset="-122"/>
              </a:rPr>
              <a:t> </a:t>
            </a:r>
            <a:endParaRPr lang="zh-CN" altLang="en-US" sz="1600" dirty="0"/>
          </a:p>
        </p:txBody>
      </p:sp>
      <mc:AlternateContent xmlns:mc="http://schemas.openxmlformats.org/markup-compatibility/2006" xmlns:a14="http://schemas.microsoft.com/office/drawing/2010/main">
        <mc:Choice Requires="a14">
          <p:sp>
            <p:nvSpPr>
              <p:cNvPr id="4" name="矩形 3"/>
              <p:cNvSpPr/>
              <p:nvPr/>
            </p:nvSpPr>
            <p:spPr>
              <a:xfrm>
                <a:off x="2183593" y="365125"/>
                <a:ext cx="8918299" cy="666401"/>
              </a:xfrm>
              <a:prstGeom prst="rect">
                <a:avLst/>
              </a:prstGeom>
            </p:spPr>
            <p:txBody>
              <a:bodyPr wrap="square">
                <a:spAutoFit/>
              </a:bodyPr>
              <a:lstStyle/>
              <a:p>
                <a:r>
                  <a:rPr lang="zh-CN" altLang="en-US" sz="2400" dirty="0" smtClean="0">
                    <a:solidFill>
                      <a:prstClr val="black"/>
                    </a:solidFill>
                  </a:rPr>
                  <a:t>求曲面</a:t>
                </a:r>
                <a14:m>
                  <m:oMath xmlns:m="http://schemas.openxmlformats.org/officeDocument/2006/math">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f>
                      <m:fPr>
                        <m:ctrlPr>
                          <a:rPr lang="en-US" altLang="zh-CN" sz="2400" b="0" i="1" smtClean="0">
                            <a:solidFill>
                              <a:prstClr val="black"/>
                            </a:solidFill>
                            <a:latin typeface="Cambria Math" panose="02040503050406030204" pitchFamily="18" charset="0"/>
                          </a:rPr>
                        </m:ctrlPr>
                      </m:fPr>
                      <m:num>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num>
                      <m:den>
                        <m:r>
                          <a:rPr lang="en-US" altLang="zh-CN" sz="2400" b="0" i="1" smtClean="0">
                            <a:solidFill>
                              <a:prstClr val="black"/>
                            </a:solidFill>
                            <a:latin typeface="Cambria Math" panose="02040503050406030204" pitchFamily="18" charset="0"/>
                          </a:rPr>
                          <m:t>4</m:t>
                        </m:r>
                      </m:den>
                    </m:f>
                    <m:r>
                      <a:rPr lang="en-US" altLang="zh-CN" sz="2400" b="0" i="1" smtClean="0">
                        <a:solidFill>
                          <a:prstClr val="black"/>
                        </a:solidFill>
                        <a:latin typeface="Cambria Math" panose="02040503050406030204" pitchFamily="18" charset="0"/>
                      </a:rPr>
                      <m:t>−</m:t>
                    </m:r>
                    <m:f>
                      <m:fPr>
                        <m:ctrlPr>
                          <a:rPr lang="en-US" altLang="zh-CN" sz="2400" b="0" i="1" smtClean="0">
                            <a:solidFill>
                              <a:prstClr val="black"/>
                            </a:solidFill>
                            <a:latin typeface="Cambria Math" panose="02040503050406030204" pitchFamily="18" charset="0"/>
                          </a:rPr>
                        </m:ctrlPr>
                      </m:fPr>
                      <m:num>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num>
                      <m:den>
                        <m:r>
                          <a:rPr lang="en-US" altLang="zh-CN" sz="2400" b="0" i="1" smtClean="0">
                            <a:solidFill>
                              <a:prstClr val="black"/>
                            </a:solidFill>
                            <a:latin typeface="Cambria Math" panose="02040503050406030204" pitchFamily="18" charset="0"/>
                          </a:rPr>
                          <m:t>9</m:t>
                        </m:r>
                      </m:den>
                    </m:f>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oMath>
                </a14:m>
                <a:r>
                  <a:rPr lang="zh-CN" altLang="en-US" sz="2400" dirty="0">
                    <a:solidFill>
                      <a:prstClr val="black"/>
                    </a:solidFill>
                  </a:rPr>
                  <a:t>在点</a:t>
                </a:r>
                <a14:m>
                  <m:oMath xmlns:m="http://schemas.openxmlformats.org/officeDocument/2006/math">
                    <m:d>
                      <m:dPr>
                        <m:ctrlPr>
                          <a:rPr lang="zh-CN" altLang="en-US" sz="2400" i="1">
                            <a:solidFill>
                              <a:prstClr val="black"/>
                            </a:solidFill>
                            <a:latin typeface="Cambria Math" panose="02040503050406030204" pitchFamily="18" charset="0"/>
                          </a:rPr>
                        </m:ctrlPr>
                      </m:dPr>
                      <m:e>
                        <m:rad>
                          <m:radPr>
                            <m:degHide m:val="on"/>
                            <m:ctrlPr>
                              <a:rPr lang="zh-CN" altLang="en-US" sz="2400" i="1" smtClean="0">
                                <a:solidFill>
                                  <a:prstClr val="black"/>
                                </a:solidFill>
                                <a:latin typeface="Cambria Math" panose="02040503050406030204" pitchFamily="18" charset="0"/>
                              </a:rPr>
                            </m:ctrlPr>
                          </m:radPr>
                          <m:deg/>
                          <m:e>
                            <m:r>
                              <a:rPr lang="en-US" altLang="zh-CN" sz="2400" b="0" i="1" smtClean="0">
                                <a:solidFill>
                                  <a:prstClr val="black"/>
                                </a:solidFill>
                                <a:latin typeface="Cambria Math" panose="02040503050406030204" pitchFamily="18" charset="0"/>
                              </a:rPr>
                              <m:t>6</m:t>
                            </m:r>
                          </m:e>
                        </m:rad>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4</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3</m:t>
                        </m:r>
                      </m:e>
                    </m:d>
                  </m:oMath>
                </a14:m>
                <a:r>
                  <a:rPr lang="zh-CN" altLang="en-US" sz="2400" dirty="0" smtClean="0">
                    <a:solidFill>
                      <a:prstClr val="black"/>
                    </a:solidFill>
                  </a:rPr>
                  <a:t>处的切平面方程和法线方程。</a:t>
                </a:r>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2183593" y="365125"/>
                <a:ext cx="8918299" cy="666401"/>
              </a:xfrm>
              <a:prstGeom prst="rect">
                <a:avLst/>
              </a:prstGeom>
              <a:blipFill>
                <a:blip r:embed="rId2"/>
                <a:stretch>
                  <a:fillRect l="-1025" r="-4511" b="-4587"/>
                </a:stretch>
              </a:blipFill>
            </p:spPr>
            <p:txBody>
              <a:bodyPr/>
              <a:lstStyle/>
              <a:p>
                <a:r>
                  <a:rPr lang="zh-CN" altLang="en-US">
                    <a:noFill/>
                  </a:rPr>
                  <a:t> </a:t>
                </a:r>
              </a:p>
            </p:txBody>
          </p:sp>
        </mc:Fallback>
      </mc:AlternateContent>
      <p:sp>
        <p:nvSpPr>
          <p:cNvPr id="5" name="Text Box 5"/>
          <p:cNvSpPr txBox="1">
            <a:spLocks noChangeArrowheads="1"/>
          </p:cNvSpPr>
          <p:nvPr/>
        </p:nvSpPr>
        <p:spPr bwMode="auto">
          <a:xfrm>
            <a:off x="1433067" y="1305164"/>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6" name="矩形 5"/>
              <p:cNvSpPr/>
              <p:nvPr/>
            </p:nvSpPr>
            <p:spPr>
              <a:xfrm>
                <a:off x="2162355" y="1207663"/>
                <a:ext cx="3948453" cy="668324"/>
              </a:xfrm>
              <a:prstGeom prst="rect">
                <a:avLst/>
              </a:prstGeom>
            </p:spPr>
            <p:txBody>
              <a:bodyPr wrap="none">
                <a:spAutoFit/>
              </a:bodyPr>
              <a:lstStyle/>
              <a:p>
                <a14:m>
                  <m:oMath xmlns:m="http://schemas.openxmlformats.org/officeDocument/2006/math">
                    <m:r>
                      <a:rPr kumimoji="1" lang="en-US" altLang="zh-CN" sz="2400" i="1" smtClean="0">
                        <a:solidFill>
                          <a:srgbClr val="000000"/>
                        </a:solidFill>
                        <a:latin typeface="Cambria Math" panose="02040503050406030204" pitchFamily="18" charset="0"/>
                      </a:rPr>
                      <m:t>𝐹</m:t>
                    </m:r>
                    <m:d>
                      <m:dPr>
                        <m:ctrlPr>
                          <a:rPr kumimoji="1" lang="en-US" altLang="zh-CN" sz="2400" i="1">
                            <a:solidFill>
                              <a:srgbClr val="000000"/>
                            </a:solidFill>
                            <a:latin typeface="Cambria Math" panose="02040503050406030204" pitchFamily="18" charset="0"/>
                          </a:rPr>
                        </m:ctrlPr>
                      </m:dPr>
                      <m:e>
                        <m:r>
                          <a:rPr kumimoji="1" lang="en-US" altLang="zh-CN" sz="2400" i="1">
                            <a:solidFill>
                              <a:srgbClr val="000000"/>
                            </a:solidFill>
                            <a:latin typeface="Cambria Math" panose="02040503050406030204" pitchFamily="18" charset="0"/>
                          </a:rPr>
                          <m:t>𝑥</m:t>
                        </m:r>
                        <m:r>
                          <a:rPr kumimoji="1" lang="en-US" altLang="zh-CN" sz="2400" i="1">
                            <a:solidFill>
                              <a:srgbClr val="000000"/>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𝑦</m:t>
                        </m:r>
                        <m:r>
                          <a:rPr kumimoji="1" lang="en-US" altLang="zh-CN" sz="2400" i="1">
                            <a:solidFill>
                              <a:srgbClr val="000000"/>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𝑧</m:t>
                        </m:r>
                      </m:e>
                    </m:d>
                    <m:r>
                      <a:rPr kumimoji="1" lang="en-US" altLang="zh-CN" sz="2400" b="0" i="1" smtClean="0">
                        <a:solidFill>
                          <a:srgbClr val="000000"/>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num>
                      <m:den>
                        <m:r>
                          <a:rPr lang="en-US" altLang="zh-CN" sz="2400" i="1">
                            <a:solidFill>
                              <a:prstClr val="black"/>
                            </a:solidFill>
                            <a:latin typeface="Cambria Math" panose="02040503050406030204" pitchFamily="18" charset="0"/>
                          </a:rPr>
                          <m:t>4</m:t>
                        </m:r>
                      </m:den>
                    </m:f>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num>
                      <m:den>
                        <m:r>
                          <a:rPr lang="en-US" altLang="zh-CN" sz="2400" i="1">
                            <a:solidFill>
                              <a:prstClr val="black"/>
                            </a:solidFill>
                            <a:latin typeface="Cambria Math" panose="02040503050406030204" pitchFamily="18" charset="0"/>
                          </a:rPr>
                          <m:t>9</m:t>
                        </m:r>
                      </m:den>
                    </m:f>
                    <m:r>
                      <a:rPr lang="en-US" altLang="zh-CN" sz="2400" b="0" i="1" smtClean="0">
                        <a:solidFill>
                          <a:prstClr val="black"/>
                        </a:solidFill>
                        <a:latin typeface="Cambria Math" panose="02040503050406030204" pitchFamily="18" charset="0"/>
                      </a:rPr>
                      <m:t>−1</m:t>
                    </m:r>
                  </m:oMath>
                </a14:m>
                <a:r>
                  <a:rPr lang="zh-CN" altLang="en-US" dirty="0" smtClean="0"/>
                  <a:t> </a:t>
                </a:r>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2162355" y="1207663"/>
                <a:ext cx="3948453" cy="66832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162355" y="2029117"/>
                <a:ext cx="4227632" cy="677108"/>
              </a:xfrm>
              <a:prstGeom prst="rect">
                <a:avLst/>
              </a:prstGeom>
            </p:spPr>
            <p:txBody>
              <a:bodyPr wrap="none">
                <a:spAutoFit/>
              </a:bodyPr>
              <a:lstStyle/>
              <a:p>
                <a14:m>
                  <m:oMath xmlns:m="http://schemas.openxmlformats.org/officeDocument/2006/math">
                    <m:d>
                      <m:dPr>
                        <m:ctrlPr>
                          <a:rPr lang="en-US" altLang="zh-CN" sz="2400" i="1" smtClean="0">
                            <a:solidFill>
                              <a:schemeClr val="tx1"/>
                            </a:solidFill>
                            <a:latin typeface="Cambria Math" panose="02040503050406030204" pitchFamily="18" charset="0"/>
                          </a:rPr>
                        </m:ctrlPr>
                      </m:dPr>
                      <m:e>
                        <m:f>
                          <m:fPr>
                            <m:ctrlPr>
                              <a:rPr lang="zh-CN" altLang="en-US" sz="2400" i="1">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𝐹</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𝑥</m:t>
                            </m:r>
                          </m:den>
                        </m:f>
                        <m:r>
                          <a:rPr lang="en-US" altLang="zh-CN" sz="2400" i="1">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𝐹</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𝑦</m:t>
                            </m:r>
                          </m:den>
                        </m:f>
                        <m:r>
                          <a:rPr lang="en-US" altLang="zh-CN" sz="2400" i="1">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𝐹</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𝑧</m:t>
                            </m:r>
                          </m:den>
                        </m:f>
                      </m:e>
                    </m:d>
                    <m:r>
                      <a:rPr lang="en-US" altLang="zh-CN" sz="2400" b="0" i="1" smtClean="0">
                        <a:solidFill>
                          <a:schemeClr val="tx1"/>
                        </a:solidFill>
                        <a:latin typeface="Cambria Math" panose="02040503050406030204" pitchFamily="18" charset="0"/>
                      </a:rPr>
                      <m:t>=</m:t>
                    </m:r>
                    <m:d>
                      <m:dPr>
                        <m:ctrlPr>
                          <a:rPr lang="zh-CN" altLang="en-US" sz="2400" i="1">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2</m:t>
                        </m:r>
                        <m:r>
                          <a:rPr lang="en-US" altLang="zh-CN" sz="2400" b="0" i="1" smtClean="0">
                            <a:solidFill>
                              <a:schemeClr val="tx1"/>
                            </a:solidFill>
                            <a:latin typeface="Cambria Math" panose="02040503050406030204" pitchFamily="18" charset="0"/>
                          </a:rPr>
                          <m:t>𝑥</m:t>
                        </m:r>
                        <m:r>
                          <a:rPr lang="zh-CN" altLang="en-US" sz="240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𝑦</m:t>
                            </m:r>
                          </m:num>
                          <m:den>
                            <m:r>
                              <a:rPr lang="en-US" altLang="zh-CN" sz="2400" b="0" i="1" smtClean="0">
                                <a:solidFill>
                                  <a:prstClr val="black"/>
                                </a:solidFill>
                                <a:latin typeface="Cambria Math" panose="02040503050406030204" pitchFamily="18" charset="0"/>
                              </a:rPr>
                              <m:t>2</m:t>
                            </m:r>
                          </m:den>
                        </m:f>
                        <m:r>
                          <a:rPr lang="en-US" altLang="zh-CN" sz="2400" i="1">
                            <a:solidFill>
                              <a:schemeClr val="tx1"/>
                            </a:solidFill>
                            <a:latin typeface="Cambria Math" panose="02040503050406030204" pitchFamily="18" charset="0"/>
                          </a:rPr>
                          <m:t>,</m:t>
                        </m:r>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𝑧</m:t>
                            </m:r>
                          </m:num>
                          <m:den>
                            <m:r>
                              <a:rPr lang="en-US" altLang="zh-CN" sz="2400" b="0" i="1" smtClean="0">
                                <a:solidFill>
                                  <a:prstClr val="black"/>
                                </a:solidFill>
                                <a:latin typeface="Cambria Math" panose="02040503050406030204" pitchFamily="18" charset="0"/>
                              </a:rPr>
                              <m:t>9</m:t>
                            </m:r>
                          </m:den>
                        </m:f>
                      </m:e>
                    </m:d>
                  </m:oMath>
                </a14:m>
                <a:r>
                  <a:rPr lang="zh-CN" altLang="en-US" dirty="0" smtClean="0">
                    <a:solidFill>
                      <a:schemeClr val="tx1"/>
                    </a:solidFill>
                  </a:rPr>
                  <a:t> </a:t>
                </a:r>
                <a:endParaRPr lang="zh-CN" altLang="en-US" dirty="0">
                  <a:solidFill>
                    <a:schemeClr val="tx1"/>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2162355" y="2029117"/>
                <a:ext cx="4227632" cy="67710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6321546" y="2029117"/>
                <a:ext cx="5196615" cy="677108"/>
              </a:xfrm>
              <a:prstGeom prst="rect">
                <a:avLst/>
              </a:prstGeom>
            </p:spPr>
            <p:txBody>
              <a:bodyPr wrap="none">
                <a:spAutoFit/>
              </a:bodyPr>
              <a:lstStyle/>
              <a:p>
                <a14:m>
                  <m:oMath xmlns:m="http://schemas.openxmlformats.org/officeDocument/2006/math">
                    <m:d>
                      <m:dPr>
                        <m:ctrlPr>
                          <a:rPr lang="en-US" altLang="zh-CN" sz="2400" i="1" smtClean="0">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𝑧</m:t>
                            </m:r>
                          </m:den>
                        </m:f>
                      </m:e>
                    </m:d>
                    <m:sSub>
                      <m:sSubPr>
                        <m:ctrlPr>
                          <a:rPr lang="zh-CN" altLang="en-US" sz="2400" i="1">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d>
                          <m:dPr>
                            <m:ctrlPr>
                              <a:rPr lang="zh-CN" altLang="en-US" sz="2400" i="1">
                                <a:solidFill>
                                  <a:prstClr val="black"/>
                                </a:solidFill>
                                <a:latin typeface="Cambria Math" panose="02040503050406030204" pitchFamily="18" charset="0"/>
                              </a:rPr>
                            </m:ctrlPr>
                          </m:dPr>
                          <m:e>
                            <m:rad>
                              <m:radPr>
                                <m:degHide m:val="on"/>
                                <m:ctrlPr>
                                  <a:rPr lang="zh-CN" altLang="en-US"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6</m:t>
                                </m:r>
                              </m:e>
                            </m:rad>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4,3</m:t>
                            </m:r>
                          </m:e>
                        </m:d>
                      </m:sub>
                    </m:sSub>
                    <m:r>
                      <a:rPr lang="en-US" altLang="zh-CN" sz="2400" b="0" i="1" smtClean="0">
                        <a:solidFill>
                          <a:prstClr val="black"/>
                        </a:solidFill>
                        <a:latin typeface="Cambria Math" panose="02040503050406030204" pitchFamily="18" charset="0"/>
                      </a:rPr>
                      <m:t>=</m:t>
                    </m:r>
                    <m:d>
                      <m:dPr>
                        <m:ctrlPr>
                          <a:rPr lang="zh-CN" altLang="en-US"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2</m:t>
                        </m:r>
                        <m:rad>
                          <m:radPr>
                            <m:degHide m:val="on"/>
                            <m:ctrlPr>
                              <a:rPr lang="zh-CN" altLang="en-US"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6</m:t>
                            </m:r>
                          </m:e>
                        </m:rad>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2</m:t>
                            </m:r>
                          </m:num>
                          <m:den>
                            <m:r>
                              <a:rPr lang="en-US" altLang="zh-CN" sz="2400" b="0" i="1" smtClean="0">
                                <a:solidFill>
                                  <a:prstClr val="black"/>
                                </a:solidFill>
                                <a:latin typeface="Cambria Math" panose="02040503050406030204" pitchFamily="18" charset="0"/>
                              </a:rPr>
                              <m:t>3</m:t>
                            </m:r>
                          </m:den>
                        </m:f>
                      </m:e>
                    </m:d>
                  </m:oMath>
                </a14:m>
                <a:r>
                  <a:rPr lang="zh-CN" altLang="en-US" dirty="0" smtClean="0"/>
                  <a:t> </a:t>
                </a:r>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6321546" y="2029117"/>
                <a:ext cx="5196615" cy="67710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162355" y="2972689"/>
                <a:ext cx="7523726" cy="645048"/>
              </a:xfrm>
              <a:prstGeom prst="rect">
                <a:avLst/>
              </a:prstGeom>
            </p:spPr>
            <p:txBody>
              <a:bodyPr wrap="none">
                <a:spAutoFit/>
              </a:bodyPr>
              <a:lstStyle/>
              <a:p>
                <a:r>
                  <a:rPr lang="zh-CN" altLang="en-US" sz="2400" dirty="0" smtClean="0">
                    <a:solidFill>
                      <a:prstClr val="black"/>
                    </a:solidFill>
                  </a:rPr>
                  <a:t>切平面方程：</a:t>
                </a:r>
                <a14:m>
                  <m:oMath xmlns:m="http://schemas.openxmlformats.org/officeDocument/2006/math">
                    <m:d>
                      <m:dPr>
                        <m:ctrlPr>
                          <a:rPr lang="zh-CN" altLang="en-US"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ad>
                          <m:radPr>
                            <m:degHide m:val="on"/>
                            <m:ctrlPr>
                              <a:rPr lang="zh-CN" altLang="en-US"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6</m:t>
                            </m:r>
                          </m:e>
                        </m:rad>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−4,</m:t>
                        </m:r>
                        <m:r>
                          <a:rPr lang="en-US" altLang="zh-CN" sz="2400" b="0" i="1" smtClean="0">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−3</m:t>
                        </m:r>
                      </m:e>
                    </m:d>
                    <m:r>
                      <a:rPr lang="en-US" altLang="zh-CN" sz="2400" i="1" smtClean="0">
                        <a:solidFill>
                          <a:prstClr val="black"/>
                        </a:solidFill>
                        <a:latin typeface="Cambria Math" panose="02040503050406030204" pitchFamily="18" charset="0"/>
                        <a:ea typeface="Cambria Math" panose="02040503050406030204" pitchFamily="18" charset="0"/>
                      </a:rPr>
                      <m:t>∙</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rad>
                          <m:radPr>
                            <m:degHide m:val="on"/>
                            <m:ctrlPr>
                              <a:rPr lang="zh-CN" altLang="en-US"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6</m:t>
                            </m:r>
                          </m:e>
                        </m:rad>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−2,−</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2</m:t>
                            </m:r>
                          </m:num>
                          <m:den>
                            <m:r>
                              <a:rPr lang="en-US" altLang="zh-CN" sz="2400" i="1">
                                <a:solidFill>
                                  <a:prstClr val="black"/>
                                </a:solidFill>
                                <a:latin typeface="Cambria Math" panose="02040503050406030204" pitchFamily="18" charset="0"/>
                              </a:rPr>
                              <m:t>3</m:t>
                            </m:r>
                          </m:den>
                        </m:f>
                      </m:e>
                    </m:d>
                    <m:r>
                      <a:rPr lang="en-US" altLang="zh-CN" sz="2400" b="0" i="1" smtClean="0">
                        <a:solidFill>
                          <a:prstClr val="black"/>
                        </a:solidFill>
                        <a:latin typeface="Cambria Math" panose="02040503050406030204" pitchFamily="18" charset="0"/>
                      </a:rPr>
                      <m:t>=0</m:t>
                    </m:r>
                  </m:oMath>
                </a14:m>
                <a:r>
                  <a:rPr lang="zh-CN" altLang="en-US" dirty="0" smtClean="0"/>
                  <a:t> </a:t>
                </a:r>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162355" y="2972689"/>
                <a:ext cx="7523726" cy="645048"/>
              </a:xfrm>
              <a:prstGeom prst="rect">
                <a:avLst/>
              </a:prstGeom>
              <a:blipFill>
                <a:blip r:embed="rId6"/>
                <a:stretch>
                  <a:fillRect l="-1297" b="-38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162355" y="3712600"/>
                <a:ext cx="4924040" cy="703334"/>
              </a:xfrm>
              <a:prstGeom prst="rect">
                <a:avLst/>
              </a:prstGeom>
            </p:spPr>
            <p:txBody>
              <a:bodyPr wrap="none">
                <a:spAutoFit/>
              </a:bodyPr>
              <a:lstStyle/>
              <a:p>
                <a:r>
                  <a:rPr lang="zh-CN" altLang="en-US" sz="2400" dirty="0" smtClean="0">
                    <a:solidFill>
                      <a:prstClr val="black"/>
                    </a:solidFill>
                  </a:rPr>
                  <a:t>法线方程：</a:t>
                </a:r>
                <a:r>
                  <a:rPr lang="en-US" altLang="zh-CN" sz="2400" dirty="0">
                    <a:solidFill>
                      <a:prstClr val="black"/>
                    </a:solidFill>
                  </a:rPr>
                  <a:t> </a:t>
                </a:r>
                <a14:m>
                  <m:oMath xmlns:m="http://schemas.openxmlformats.org/officeDocument/2006/math">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ad>
                          <m:radPr>
                            <m:degHide m:val="on"/>
                            <m:ctrlPr>
                              <a:rPr lang="zh-CN" altLang="en-US"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6</m:t>
                            </m:r>
                          </m:e>
                        </m:rad>
                      </m:num>
                      <m:den>
                        <m:r>
                          <a:rPr lang="en-US" altLang="zh-CN" sz="2400" i="1">
                            <a:solidFill>
                              <a:prstClr val="black"/>
                            </a:solidFill>
                            <a:latin typeface="Cambria Math" panose="02040503050406030204" pitchFamily="18" charset="0"/>
                          </a:rPr>
                          <m:t>2</m:t>
                        </m:r>
                        <m:rad>
                          <m:radPr>
                            <m:degHide m:val="on"/>
                            <m:ctrlPr>
                              <a:rPr lang="zh-CN" altLang="en-US"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6</m:t>
                            </m:r>
                          </m:e>
                        </m:rad>
                      </m:den>
                    </m:f>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−4</m:t>
                        </m:r>
                      </m:num>
                      <m:den>
                        <m:r>
                          <a:rPr lang="en-US" altLang="zh-CN" sz="2400" i="1">
                            <a:solidFill>
                              <a:prstClr val="black"/>
                            </a:solidFill>
                            <a:latin typeface="Cambria Math" panose="02040503050406030204" pitchFamily="18" charset="0"/>
                          </a:rPr>
                          <m:t>2</m:t>
                        </m:r>
                      </m:den>
                    </m:f>
                    <m:r>
                      <a:rPr lang="en-US" altLang="zh-CN" sz="2400" b="0" i="1" smtClean="0">
                        <a:solidFill>
                          <a:prstClr val="black"/>
                        </a:solidFill>
                        <a:latin typeface="Cambria Math" panose="02040503050406030204" pitchFamily="18" charset="0"/>
                      </a:rPr>
                      <m:t>=−</m:t>
                    </m:r>
                    <m:f>
                      <m:fPr>
                        <m:ctrlPr>
                          <a:rPr lang="en-US" altLang="zh-CN" sz="2400" i="1" smtClean="0">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3(</m:t>
                        </m:r>
                        <m:r>
                          <a:rPr lang="en-US" altLang="zh-CN" sz="2400" b="0" i="1" smtClean="0">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−3)</m:t>
                        </m:r>
                      </m:num>
                      <m:den>
                        <m:r>
                          <a:rPr lang="en-US" altLang="zh-CN" sz="2400" b="0" i="1" smtClean="0">
                            <a:solidFill>
                              <a:prstClr val="black"/>
                            </a:solidFill>
                            <a:latin typeface="Cambria Math" panose="02040503050406030204" pitchFamily="18" charset="0"/>
                          </a:rPr>
                          <m:t>2</m:t>
                        </m:r>
                      </m:den>
                    </m:f>
                  </m:oMath>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2162355" y="3712600"/>
                <a:ext cx="4924040" cy="703334"/>
              </a:xfrm>
              <a:prstGeom prst="rect">
                <a:avLst/>
              </a:prstGeom>
              <a:blipFill>
                <a:blip r:embed="rId7"/>
                <a:stretch>
                  <a:fillRect l="-1983" b="-8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17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p:sp>
        <p:nvSpPr>
          <p:cNvPr id="3" name="矩形 2"/>
          <p:cNvSpPr/>
          <p:nvPr/>
        </p:nvSpPr>
        <p:spPr>
          <a:xfrm>
            <a:off x="1357764" y="365126"/>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4</a:t>
            </a:r>
            <a:r>
              <a:rPr lang="en-US" altLang="zh-CN" sz="2400" b="1" dirty="0" smtClean="0">
                <a:solidFill>
                  <a:prstClr val="black"/>
                </a:solidFill>
                <a:ea typeface="黑体" panose="02010609060101010101" pitchFamily="49" charset="-122"/>
              </a:rPr>
              <a:t> </a:t>
            </a:r>
            <a:endParaRPr lang="zh-CN" altLang="en-US" sz="1600" dirty="0"/>
          </a:p>
        </p:txBody>
      </p:sp>
      <mc:AlternateContent xmlns:mc="http://schemas.openxmlformats.org/markup-compatibility/2006" xmlns:a14="http://schemas.microsoft.com/office/drawing/2010/main">
        <mc:Choice Requires="a14">
          <p:sp>
            <p:nvSpPr>
              <p:cNvPr id="4" name="矩形 3"/>
              <p:cNvSpPr/>
              <p:nvPr/>
            </p:nvSpPr>
            <p:spPr>
              <a:xfrm>
                <a:off x="2108290" y="365125"/>
                <a:ext cx="8918299" cy="461665"/>
              </a:xfrm>
              <a:prstGeom prst="rect">
                <a:avLst/>
              </a:prstGeom>
            </p:spPr>
            <p:txBody>
              <a:bodyPr wrap="square">
                <a:spAutoFit/>
              </a:bodyPr>
              <a:lstStyle/>
              <a:p>
                <a:r>
                  <a:rPr lang="zh-CN" altLang="en-US" sz="2400" dirty="0" smtClean="0">
                    <a:solidFill>
                      <a:prstClr val="black"/>
                    </a:solidFill>
                  </a:rPr>
                  <a:t>求曲面</a:t>
                </a:r>
                <a14:m>
                  <m:oMath xmlns:m="http://schemas.openxmlformats.org/officeDocument/2006/math">
                    <m:r>
                      <a:rPr lang="en-US" altLang="zh-CN" sz="2400" b="0" i="1" smtClean="0">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𝑓</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e>
                    </m:d>
                  </m:oMath>
                </a14:m>
                <a:r>
                  <a:rPr lang="zh-CN" altLang="en-US" sz="2400" dirty="0" smtClean="0">
                    <a:solidFill>
                      <a:prstClr val="black"/>
                    </a:solidFill>
                  </a:rPr>
                  <a:t>在点</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𝑀</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oMath>
                </a14:m>
                <a:r>
                  <a:rPr lang="zh-CN" altLang="en-US" sz="2400" dirty="0" smtClean="0">
                    <a:solidFill>
                      <a:prstClr val="black"/>
                    </a:solidFill>
                  </a:rPr>
                  <a:t>处的法向量的方向余弦。</a:t>
                </a:r>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2108290" y="365125"/>
                <a:ext cx="8918299" cy="461665"/>
              </a:xfrm>
              <a:prstGeom prst="rect">
                <a:avLst/>
              </a:prstGeom>
              <a:blipFill>
                <a:blip r:embed="rId2"/>
                <a:stretch>
                  <a:fillRect l="-1094" t="-14474" b="-25000"/>
                </a:stretch>
              </a:blipFill>
            </p:spPr>
            <p:txBody>
              <a:bodyPr/>
              <a:lstStyle/>
              <a:p>
                <a:r>
                  <a:rPr lang="zh-CN" altLang="en-US">
                    <a:noFill/>
                  </a:rPr>
                  <a:t> </a:t>
                </a:r>
              </a:p>
            </p:txBody>
          </p:sp>
        </mc:Fallback>
      </mc:AlternateContent>
      <p:sp>
        <p:nvSpPr>
          <p:cNvPr id="5" name="Text Box 5"/>
          <p:cNvSpPr txBox="1">
            <a:spLocks noChangeArrowheads="1"/>
          </p:cNvSpPr>
          <p:nvPr/>
        </p:nvSpPr>
        <p:spPr bwMode="auto">
          <a:xfrm>
            <a:off x="1357764" y="985421"/>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6" name="矩形 5"/>
              <p:cNvSpPr/>
              <p:nvPr/>
            </p:nvSpPr>
            <p:spPr>
              <a:xfrm>
                <a:off x="2087052" y="925171"/>
                <a:ext cx="9419695" cy="677108"/>
              </a:xfrm>
              <a:prstGeom prst="rect">
                <a:avLst/>
              </a:prstGeom>
            </p:spPr>
            <p:txBody>
              <a:bodyPr wrap="none">
                <a:spAutoFit/>
              </a:bodyPr>
              <a:lstStyle/>
              <a:p>
                <a:r>
                  <a:rPr lang="zh-CN" altLang="en-US" sz="2400" dirty="0" smtClean="0">
                    <a:solidFill>
                      <a:prstClr val="black"/>
                    </a:solidFill>
                  </a:rPr>
                  <a:t>设曲面方程为</a:t>
                </a:r>
                <a14:m>
                  <m:oMath xmlns:m="http://schemas.openxmlformats.org/officeDocument/2006/math">
                    <m:r>
                      <a:rPr lang="en-US" altLang="zh-CN" sz="2400" b="0" i="1" smtClean="0">
                        <a:solidFill>
                          <a:prstClr val="black"/>
                        </a:solidFill>
                        <a:latin typeface="Cambria Math" panose="02040503050406030204" pitchFamily="18" charset="0"/>
                      </a:rPr>
                      <m:t>𝐹</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e>
                    </m:d>
                  </m:oMath>
                </a14:m>
                <a:r>
                  <a:rPr lang="zh-CN" altLang="en-US" sz="2400" dirty="0" smtClean="0">
                    <a:solidFill>
                      <a:prstClr val="black"/>
                    </a:solidFill>
                  </a:rPr>
                  <a:t>，则其法</a:t>
                </a:r>
                <a:r>
                  <a:rPr lang="zh-CN" altLang="en-US" sz="2400" dirty="0">
                    <a:solidFill>
                      <a:prstClr val="black"/>
                    </a:solidFill>
                  </a:rPr>
                  <a:t>向量</a:t>
                </a:r>
                <a14:m>
                  <m:oMath xmlns:m="http://schemas.openxmlformats.org/officeDocument/2006/math">
                    <m:d>
                      <m:dPr>
                        <m:ctrlPr>
                          <a:rPr lang="en-US" altLang="zh-CN" sz="2400" i="1">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𝑧</m:t>
                            </m:r>
                          </m:den>
                        </m:f>
                      </m:e>
                    </m:d>
                    <m:sSub>
                      <m:sSubPr>
                        <m:ctrlPr>
                          <a:rPr lang="zh-CN" altLang="en-US" sz="2400" i="1">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𝑀</m:t>
                            </m:r>
                          </m:e>
                          <m:sub>
                            <m:r>
                              <a:rPr lang="en-US" altLang="zh-CN" sz="2400" i="1">
                                <a:solidFill>
                                  <a:prstClr val="black"/>
                                </a:solidFill>
                                <a:latin typeface="Cambria Math" panose="02040503050406030204" pitchFamily="18" charset="0"/>
                              </a:rPr>
                              <m:t>0</m:t>
                            </m:r>
                          </m:sub>
                        </m:sSub>
                      </m:sub>
                    </m:sSub>
                    <m:r>
                      <a:rPr lang="en-US" altLang="zh-CN" sz="2400" b="0" i="1" smtClean="0">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sSub>
                          <m:sSubPr>
                            <m:ctrlPr>
                              <a:rPr lang="en-US" altLang="zh-CN" sz="2400" i="1" smtClean="0">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𝐹</m:t>
                            </m:r>
                          </m:e>
                          <m:sub>
                            <m:r>
                              <a:rPr lang="en-US" altLang="zh-CN" sz="2400" b="0" i="1" smtClean="0">
                                <a:solidFill>
                                  <a:prstClr val="black"/>
                                </a:solidFill>
                                <a:latin typeface="Cambria Math" panose="02040503050406030204" pitchFamily="18" charset="0"/>
                              </a:rPr>
                              <m:t>𝑥</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𝐹</m:t>
                            </m:r>
                          </m:e>
                          <m:sub>
                            <m:r>
                              <a:rPr lang="en-US" altLang="zh-CN" sz="2400" b="0" i="1" smtClean="0">
                                <a:solidFill>
                                  <a:prstClr val="black"/>
                                </a:solidFill>
                                <a:latin typeface="Cambria Math" panose="02040503050406030204" pitchFamily="18" charset="0"/>
                              </a:rPr>
                              <m:t>𝑦</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𝐹</m:t>
                            </m:r>
                          </m:e>
                          <m:sub>
                            <m:r>
                              <a:rPr lang="en-US" altLang="zh-CN" sz="2400" b="0" i="1" smtClean="0">
                                <a:solidFill>
                                  <a:prstClr val="black"/>
                                </a:solidFill>
                                <a:latin typeface="Cambria Math" panose="02040503050406030204" pitchFamily="18" charset="0"/>
                              </a:rPr>
                              <m:t>𝑧</m:t>
                            </m:r>
                          </m:sub>
                        </m:sSub>
                      </m:e>
                    </m:d>
                    <m:sSub>
                      <m:sSubPr>
                        <m:ctrlPr>
                          <a:rPr lang="zh-CN" altLang="en-US" sz="2400" i="1">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𝑀</m:t>
                            </m:r>
                          </m:e>
                          <m:sub>
                            <m:r>
                              <a:rPr lang="en-US" altLang="zh-CN" sz="2400" i="1">
                                <a:solidFill>
                                  <a:prstClr val="black"/>
                                </a:solidFill>
                                <a:latin typeface="Cambria Math" panose="02040503050406030204" pitchFamily="18" charset="0"/>
                              </a:rPr>
                              <m:t>0</m:t>
                            </m:r>
                          </m:sub>
                        </m:sSub>
                      </m:sub>
                    </m:sSub>
                  </m:oMath>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2087052" y="925171"/>
                <a:ext cx="9419695" cy="677108"/>
              </a:xfrm>
              <a:prstGeom prst="rect">
                <a:avLst/>
              </a:prstGeom>
              <a:blipFill>
                <a:blip r:embed="rId3"/>
                <a:stretch>
                  <a:fillRect l="-970"/>
                </a:stretch>
              </a:blipFill>
            </p:spPr>
            <p:txBody>
              <a:bodyPr/>
              <a:lstStyle/>
              <a:p>
                <a:r>
                  <a:rPr lang="zh-CN" altLang="en-US">
                    <a:noFill/>
                  </a:rPr>
                  <a:t> </a:t>
                </a:r>
              </a:p>
            </p:txBody>
          </p:sp>
        </mc:Fallback>
      </mc:AlternateContent>
      <p:sp>
        <p:nvSpPr>
          <p:cNvPr id="7" name="矩形 6"/>
          <p:cNvSpPr/>
          <p:nvPr/>
        </p:nvSpPr>
        <p:spPr>
          <a:xfrm>
            <a:off x="2087052" y="1653473"/>
            <a:ext cx="1723549" cy="461665"/>
          </a:xfrm>
          <a:prstGeom prst="rect">
            <a:avLst/>
          </a:prstGeom>
        </p:spPr>
        <p:txBody>
          <a:bodyPr wrap="none">
            <a:spAutoFit/>
          </a:bodyPr>
          <a:lstStyle/>
          <a:p>
            <a:r>
              <a:rPr lang="zh-CN" altLang="en-US" sz="2400" dirty="0">
                <a:solidFill>
                  <a:prstClr val="black"/>
                </a:solidFill>
              </a:rPr>
              <a:t>方向</a:t>
            </a:r>
            <a:r>
              <a:rPr lang="zh-CN" altLang="en-US" sz="2400" dirty="0" smtClean="0">
                <a:solidFill>
                  <a:prstClr val="black"/>
                </a:solidFill>
              </a:rPr>
              <a:t>余弦</a:t>
            </a:r>
            <a:r>
              <a:rPr lang="zh-CN" altLang="en-US" sz="2400" dirty="0">
                <a:solidFill>
                  <a:prstClr val="black"/>
                </a:solidFill>
              </a:rPr>
              <a:t>：</a:t>
            </a:r>
            <a:endParaRPr lang="zh-CN" altLang="en-US" dirty="0"/>
          </a:p>
        </p:txBody>
      </p:sp>
      <mc:AlternateContent xmlns:mc="http://schemas.openxmlformats.org/markup-compatibility/2006" xmlns:a14="http://schemas.microsoft.com/office/drawing/2010/main">
        <mc:Choice Requires="a14">
          <p:sp>
            <p:nvSpPr>
              <p:cNvPr id="8" name="矩形 7"/>
              <p:cNvSpPr/>
              <p:nvPr/>
            </p:nvSpPr>
            <p:spPr>
              <a:xfrm>
                <a:off x="3593763" y="1507336"/>
                <a:ext cx="4707379" cy="961032"/>
              </a:xfrm>
              <a:prstGeom prst="rect">
                <a:avLst/>
              </a:prstGeom>
            </p:spPr>
            <p:txBody>
              <a:bodyPr wrap="none">
                <a:spAutoFit/>
              </a:bodyPr>
              <a:lstStyle/>
              <a:p>
                <a14:m>
                  <m:oMath xmlns:m="http://schemas.openxmlformats.org/officeDocument/2006/math">
                    <m:func>
                      <m:funcPr>
                        <m:ctrlPr>
                          <a:rPr lang="en-US" altLang="zh-CN" sz="2400" b="0" i="1" smtClean="0">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cos</m:t>
                        </m:r>
                      </m:fName>
                      <m:e>
                        <m:r>
                          <a:rPr lang="zh-CN" altLang="en-US" sz="2400" b="0" i="1" smtClean="0">
                            <a:solidFill>
                              <a:prstClr val="black"/>
                            </a:solidFill>
                            <a:latin typeface="Cambria Math" panose="02040503050406030204" pitchFamily="18" charset="0"/>
                          </a:rPr>
                          <m:t>𝛼</m:t>
                        </m:r>
                      </m:e>
                    </m:func>
                    <m:r>
                      <a:rPr lang="en-US" altLang="zh-CN" sz="2400" b="0" i="1" smtClean="0">
                        <a:solidFill>
                          <a:prstClr val="black"/>
                        </a:solidFill>
                        <a:latin typeface="Cambria Math" panose="02040503050406030204" pitchFamily="18" charset="0"/>
                      </a:rPr>
                      <m:t>=</m:t>
                    </m:r>
                    <m:f>
                      <m:fPr>
                        <m:ctrlPr>
                          <a:rPr lang="en-US" altLang="zh-CN" sz="2400" b="0" i="1" smtClean="0">
                            <a:solidFill>
                              <a:prstClr val="black"/>
                            </a:solidFill>
                            <a:latin typeface="Cambria Math" panose="02040503050406030204" pitchFamily="18" charset="0"/>
                          </a:rPr>
                        </m:ctrlPr>
                      </m:fPr>
                      <m:num>
                        <m:sSub>
                          <m:sSubPr>
                            <m:ctrlPr>
                              <a:rPr lang="en-US" altLang="zh-CN" sz="2400" i="1" smtClean="0">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𝐹</m:t>
                            </m:r>
                          </m:e>
                          <m:sub>
                            <m:r>
                              <a:rPr lang="en-US" altLang="zh-CN" sz="2400" i="1">
                                <a:solidFill>
                                  <a:srgbClr val="0000FF"/>
                                </a:solidFill>
                                <a:latin typeface="Cambria Math" panose="02040503050406030204" pitchFamily="18" charset="0"/>
                              </a:rPr>
                              <m:t>𝑥</m:t>
                            </m:r>
                          </m:sub>
                        </m:sSub>
                        <m:sSub>
                          <m:sSubPr>
                            <m:ctrlPr>
                              <a:rPr lang="zh-CN" altLang="en-US" sz="2400" i="1">
                                <a:solidFill>
                                  <a:srgbClr val="0000FF"/>
                                </a:solidFill>
                                <a:latin typeface="Cambria Math" panose="02040503050406030204" pitchFamily="18" charset="0"/>
                              </a:rPr>
                            </m:ctrlPr>
                          </m:sSubPr>
                          <m:e>
                            <m:r>
                              <a:rPr lang="zh-CN" altLang="en-US" sz="2400">
                                <a:solidFill>
                                  <a:srgbClr val="0000FF"/>
                                </a:solidFill>
                                <a:latin typeface="Cambria Math" panose="02040503050406030204" pitchFamily="18" charset="0"/>
                              </a:rPr>
                              <m:t>|</m:t>
                            </m:r>
                          </m:e>
                          <m:sub>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𝑀</m:t>
                                </m:r>
                              </m:e>
                              <m:sub>
                                <m:r>
                                  <a:rPr lang="en-US" altLang="zh-CN" sz="2400" i="1">
                                    <a:solidFill>
                                      <a:srgbClr val="0000FF"/>
                                    </a:solidFill>
                                    <a:latin typeface="Cambria Math" panose="02040503050406030204" pitchFamily="18" charset="0"/>
                                  </a:rPr>
                                  <m:t>0</m:t>
                                </m:r>
                              </m:sub>
                            </m:sSub>
                          </m:sub>
                        </m:sSub>
                      </m:num>
                      <m:den>
                        <m:rad>
                          <m:radPr>
                            <m:degHide m:val="on"/>
                            <m:ctrlPr>
                              <a:rPr lang="en-US" altLang="zh-CN" sz="2400" b="0" i="1" smtClean="0">
                                <a:solidFill>
                                  <a:prstClr val="black"/>
                                </a:solidFill>
                                <a:latin typeface="Cambria Math" panose="02040503050406030204" pitchFamily="18" charset="0"/>
                              </a:rPr>
                            </m:ctrlPr>
                          </m:radPr>
                          <m:deg/>
                          <m:e>
                            <m:sSup>
                              <m:sSupPr>
                                <m:ctrlPr>
                                  <a:rPr lang="en-US" altLang="zh-CN" sz="2400" b="0" i="1" smtClean="0">
                                    <a:solidFill>
                                      <a:prstClr val="black"/>
                                    </a:solidFill>
                                    <a:latin typeface="Cambria Math" panose="02040503050406030204" pitchFamily="18" charset="0"/>
                                  </a:rPr>
                                </m:ctrlPr>
                              </m:sSupPr>
                              <m:e>
                                <m:d>
                                  <m:dPr>
                                    <m:ctrlPr>
                                      <a:rPr lang="en-US" altLang="zh-CN" sz="2400" b="0" i="1" smtClean="0">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𝐹</m:t>
                                        </m:r>
                                      </m:e>
                                      <m:sub>
                                        <m:r>
                                          <a:rPr lang="en-US" altLang="zh-CN" sz="2400" i="1">
                                            <a:solidFill>
                                              <a:prstClr val="black"/>
                                            </a:solidFill>
                                            <a:latin typeface="Cambria Math" panose="02040503050406030204" pitchFamily="18" charset="0"/>
                                          </a:rPr>
                                          <m:t>𝑥</m:t>
                                        </m:r>
                                      </m:sub>
                                    </m:sSub>
                                    <m:sSub>
                                      <m:sSubPr>
                                        <m:ctrlPr>
                                          <a:rPr lang="zh-CN" altLang="en-US" sz="2400" i="1">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𝑀</m:t>
                                            </m:r>
                                          </m:e>
                                          <m:sub>
                                            <m:r>
                                              <a:rPr lang="en-US" altLang="zh-CN" sz="2400" i="1">
                                                <a:solidFill>
                                                  <a:prstClr val="black"/>
                                                </a:solidFill>
                                                <a:latin typeface="Cambria Math" panose="02040503050406030204" pitchFamily="18" charset="0"/>
                                              </a:rPr>
                                              <m:t>0</m:t>
                                            </m:r>
                                          </m:sub>
                                        </m:sSub>
                                      </m:sub>
                                    </m:sSub>
                                  </m:e>
                                </m:d>
                              </m:e>
                              <m:sup>
                                <m:r>
                                  <a:rPr lang="en-US" altLang="zh-CN" sz="2400" b="0" i="1" smtClean="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𝐹</m:t>
                                        </m:r>
                                      </m:e>
                                      <m:sub>
                                        <m:r>
                                          <a:rPr lang="en-US" altLang="zh-CN" sz="2400" b="0" i="1" smtClean="0">
                                            <a:solidFill>
                                              <a:prstClr val="black"/>
                                            </a:solidFill>
                                            <a:latin typeface="Cambria Math" panose="02040503050406030204" pitchFamily="18" charset="0"/>
                                          </a:rPr>
                                          <m:t>𝑦</m:t>
                                        </m:r>
                                      </m:sub>
                                    </m:sSub>
                                    <m:sSub>
                                      <m:sSubPr>
                                        <m:ctrlPr>
                                          <a:rPr lang="zh-CN" altLang="en-US" sz="2400" i="1">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𝑀</m:t>
                                            </m:r>
                                          </m:e>
                                          <m:sub>
                                            <m:r>
                                              <a:rPr lang="en-US" altLang="zh-CN" sz="2400" i="1">
                                                <a:solidFill>
                                                  <a:prstClr val="black"/>
                                                </a:solidFill>
                                                <a:latin typeface="Cambria Math" panose="02040503050406030204" pitchFamily="18" charset="0"/>
                                              </a:rPr>
                                              <m:t>0</m:t>
                                            </m:r>
                                          </m:sub>
                                        </m:sSub>
                                      </m:sub>
                                    </m:sSub>
                                  </m:e>
                                </m:d>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𝐹</m:t>
                                        </m:r>
                                      </m:e>
                                      <m:sub>
                                        <m:r>
                                          <a:rPr lang="en-US" altLang="zh-CN" sz="2400" b="0" i="1" smtClean="0">
                                            <a:solidFill>
                                              <a:prstClr val="black"/>
                                            </a:solidFill>
                                            <a:latin typeface="Cambria Math" panose="02040503050406030204" pitchFamily="18" charset="0"/>
                                          </a:rPr>
                                          <m:t>𝑧</m:t>
                                        </m:r>
                                      </m:sub>
                                    </m:sSub>
                                    <m:sSub>
                                      <m:sSubPr>
                                        <m:ctrlPr>
                                          <a:rPr lang="zh-CN" altLang="en-US" sz="2400" i="1">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𝑀</m:t>
                                            </m:r>
                                          </m:e>
                                          <m:sub>
                                            <m:r>
                                              <a:rPr lang="en-US" altLang="zh-CN" sz="2400" i="1">
                                                <a:solidFill>
                                                  <a:prstClr val="black"/>
                                                </a:solidFill>
                                                <a:latin typeface="Cambria Math" panose="02040503050406030204" pitchFamily="18" charset="0"/>
                                              </a:rPr>
                                              <m:t>0</m:t>
                                            </m:r>
                                          </m:sub>
                                        </m:sSub>
                                      </m:sub>
                                    </m:sSub>
                                  </m:e>
                                </m:d>
                              </m:e>
                              <m:sup>
                                <m:r>
                                  <a:rPr lang="en-US" altLang="zh-CN" sz="2400" i="1">
                                    <a:solidFill>
                                      <a:prstClr val="black"/>
                                    </a:solidFill>
                                    <a:latin typeface="Cambria Math" panose="02040503050406030204" pitchFamily="18" charset="0"/>
                                  </a:rPr>
                                  <m:t>2</m:t>
                                </m:r>
                              </m:sup>
                            </m:sSup>
                          </m:e>
                        </m:rad>
                      </m:den>
                    </m:f>
                  </m:oMath>
                </a14:m>
                <a:r>
                  <a:rPr lang="zh-CN" altLang="en-US" sz="2400" dirty="0" smtClean="0"/>
                  <a:t> </a:t>
                </a:r>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3593763" y="1507336"/>
                <a:ext cx="4707379" cy="9610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598531" y="2337396"/>
                <a:ext cx="4654672" cy="961032"/>
              </a:xfrm>
              <a:prstGeom prst="rect">
                <a:avLst/>
              </a:prstGeom>
            </p:spPr>
            <p:txBody>
              <a:bodyPr wrap="none">
                <a:spAutoFit/>
              </a:bodyPr>
              <a:lstStyle/>
              <a:p>
                <a14:m>
                  <m:oMath xmlns:m="http://schemas.openxmlformats.org/officeDocument/2006/math">
                    <m:func>
                      <m:funcPr>
                        <m:ctrlPr>
                          <a:rPr lang="en-US" altLang="zh-CN" sz="2400" b="0" i="1" smtClean="0">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cos</m:t>
                        </m:r>
                      </m:fName>
                      <m:e>
                        <m:r>
                          <a:rPr lang="zh-CN" altLang="en-US" sz="2400" b="0" i="1" smtClean="0">
                            <a:solidFill>
                              <a:prstClr val="black"/>
                            </a:solidFill>
                            <a:latin typeface="Cambria Math" panose="02040503050406030204" pitchFamily="18" charset="0"/>
                          </a:rPr>
                          <m:t>𝛽</m:t>
                        </m:r>
                      </m:e>
                    </m:func>
                    <m:r>
                      <a:rPr lang="en-US" altLang="zh-CN" sz="2400" b="0" i="1" smtClean="0">
                        <a:solidFill>
                          <a:prstClr val="black"/>
                        </a:solidFill>
                        <a:latin typeface="Cambria Math" panose="02040503050406030204" pitchFamily="18" charset="0"/>
                      </a:rPr>
                      <m:t>=</m:t>
                    </m:r>
                    <m:f>
                      <m:fPr>
                        <m:ctrlPr>
                          <a:rPr lang="en-US" altLang="zh-CN" sz="2400" b="0" i="1" smtClean="0">
                            <a:solidFill>
                              <a:prstClr val="black"/>
                            </a:solidFill>
                            <a:latin typeface="Cambria Math" panose="02040503050406030204" pitchFamily="18" charset="0"/>
                          </a:rPr>
                        </m:ctrlPr>
                      </m:fPr>
                      <m:num>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𝐹</m:t>
                            </m:r>
                          </m:e>
                          <m:sub>
                            <m:r>
                              <a:rPr lang="en-US" altLang="zh-CN" sz="2400" b="0" i="1" smtClean="0">
                                <a:solidFill>
                                  <a:srgbClr val="0000FF"/>
                                </a:solidFill>
                                <a:latin typeface="Cambria Math" panose="02040503050406030204" pitchFamily="18" charset="0"/>
                              </a:rPr>
                              <m:t>𝑦</m:t>
                            </m:r>
                          </m:sub>
                        </m:sSub>
                        <m:sSub>
                          <m:sSubPr>
                            <m:ctrlPr>
                              <a:rPr lang="zh-CN" altLang="en-US" sz="2400" i="1">
                                <a:solidFill>
                                  <a:srgbClr val="0000FF"/>
                                </a:solidFill>
                                <a:latin typeface="Cambria Math" panose="02040503050406030204" pitchFamily="18" charset="0"/>
                              </a:rPr>
                            </m:ctrlPr>
                          </m:sSubPr>
                          <m:e>
                            <m:r>
                              <a:rPr lang="zh-CN" altLang="en-US" sz="2400">
                                <a:solidFill>
                                  <a:srgbClr val="0000FF"/>
                                </a:solidFill>
                                <a:latin typeface="Cambria Math" panose="02040503050406030204" pitchFamily="18" charset="0"/>
                              </a:rPr>
                              <m:t>|</m:t>
                            </m:r>
                          </m:e>
                          <m:sub>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𝑀</m:t>
                                </m:r>
                              </m:e>
                              <m:sub>
                                <m:r>
                                  <a:rPr lang="en-US" altLang="zh-CN" sz="2400" i="1">
                                    <a:solidFill>
                                      <a:srgbClr val="0000FF"/>
                                    </a:solidFill>
                                    <a:latin typeface="Cambria Math" panose="02040503050406030204" pitchFamily="18" charset="0"/>
                                  </a:rPr>
                                  <m:t>0</m:t>
                                </m:r>
                              </m:sub>
                            </m:sSub>
                          </m:sub>
                        </m:sSub>
                      </m:num>
                      <m:den>
                        <m:rad>
                          <m:radPr>
                            <m:degHide m:val="on"/>
                            <m:ctrlPr>
                              <a:rPr lang="en-US" altLang="zh-CN" sz="2400" b="0" i="1" smtClean="0">
                                <a:solidFill>
                                  <a:prstClr val="black"/>
                                </a:solidFill>
                                <a:latin typeface="Cambria Math" panose="02040503050406030204" pitchFamily="18" charset="0"/>
                              </a:rPr>
                            </m:ctrlPr>
                          </m:radPr>
                          <m:deg/>
                          <m:e>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𝐹</m:t>
                                        </m:r>
                                      </m:e>
                                      <m:sub>
                                        <m:r>
                                          <a:rPr lang="en-US" altLang="zh-CN" sz="2400" i="1">
                                            <a:solidFill>
                                              <a:prstClr val="black"/>
                                            </a:solidFill>
                                            <a:latin typeface="Cambria Math" panose="02040503050406030204" pitchFamily="18" charset="0"/>
                                          </a:rPr>
                                          <m:t>𝑥</m:t>
                                        </m:r>
                                      </m:sub>
                                    </m:sSub>
                                    <m:sSub>
                                      <m:sSubPr>
                                        <m:ctrlPr>
                                          <a:rPr lang="zh-CN" altLang="en-US" sz="2400" i="1">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𝑀</m:t>
                                            </m:r>
                                          </m:e>
                                          <m:sub>
                                            <m:r>
                                              <a:rPr lang="en-US" altLang="zh-CN" sz="2400" i="1">
                                                <a:solidFill>
                                                  <a:prstClr val="black"/>
                                                </a:solidFill>
                                                <a:latin typeface="Cambria Math" panose="02040503050406030204" pitchFamily="18" charset="0"/>
                                              </a:rPr>
                                              <m:t>0</m:t>
                                            </m:r>
                                          </m:sub>
                                        </m:sSub>
                                      </m:sub>
                                    </m:sSub>
                                  </m:e>
                                </m:d>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𝐹</m:t>
                                        </m:r>
                                      </m:e>
                                      <m:sub>
                                        <m:r>
                                          <a:rPr lang="en-US" altLang="zh-CN" sz="2400" i="1">
                                            <a:solidFill>
                                              <a:prstClr val="black"/>
                                            </a:solidFill>
                                            <a:latin typeface="Cambria Math" panose="02040503050406030204" pitchFamily="18" charset="0"/>
                                          </a:rPr>
                                          <m:t>𝑦</m:t>
                                        </m:r>
                                      </m:sub>
                                    </m:sSub>
                                    <m:sSub>
                                      <m:sSubPr>
                                        <m:ctrlPr>
                                          <a:rPr lang="zh-CN" altLang="en-US" sz="2400" i="1">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𝑀</m:t>
                                            </m:r>
                                          </m:e>
                                          <m:sub>
                                            <m:r>
                                              <a:rPr lang="en-US" altLang="zh-CN" sz="2400" i="1">
                                                <a:solidFill>
                                                  <a:prstClr val="black"/>
                                                </a:solidFill>
                                                <a:latin typeface="Cambria Math" panose="02040503050406030204" pitchFamily="18" charset="0"/>
                                              </a:rPr>
                                              <m:t>0</m:t>
                                            </m:r>
                                          </m:sub>
                                        </m:sSub>
                                      </m:sub>
                                    </m:sSub>
                                  </m:e>
                                </m:d>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𝐹</m:t>
                                        </m:r>
                                      </m:e>
                                      <m:sub>
                                        <m:r>
                                          <a:rPr lang="en-US" altLang="zh-CN" sz="2400" i="1">
                                            <a:solidFill>
                                              <a:prstClr val="black"/>
                                            </a:solidFill>
                                            <a:latin typeface="Cambria Math" panose="02040503050406030204" pitchFamily="18" charset="0"/>
                                          </a:rPr>
                                          <m:t>𝑧</m:t>
                                        </m:r>
                                      </m:sub>
                                    </m:sSub>
                                    <m:sSub>
                                      <m:sSubPr>
                                        <m:ctrlPr>
                                          <a:rPr lang="zh-CN" altLang="en-US" sz="2400" i="1">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𝑀</m:t>
                                            </m:r>
                                          </m:e>
                                          <m:sub>
                                            <m:r>
                                              <a:rPr lang="en-US" altLang="zh-CN" sz="2400" i="1">
                                                <a:solidFill>
                                                  <a:prstClr val="black"/>
                                                </a:solidFill>
                                                <a:latin typeface="Cambria Math" panose="02040503050406030204" pitchFamily="18" charset="0"/>
                                              </a:rPr>
                                              <m:t>0</m:t>
                                            </m:r>
                                          </m:sub>
                                        </m:sSub>
                                      </m:sub>
                                    </m:sSub>
                                  </m:e>
                                </m:d>
                              </m:e>
                              <m:sup>
                                <m:r>
                                  <a:rPr lang="en-US" altLang="zh-CN" sz="2400" i="1">
                                    <a:solidFill>
                                      <a:prstClr val="black"/>
                                    </a:solidFill>
                                    <a:latin typeface="Cambria Math" panose="02040503050406030204" pitchFamily="18" charset="0"/>
                                  </a:rPr>
                                  <m:t>2</m:t>
                                </m:r>
                              </m:sup>
                            </m:sSup>
                          </m:e>
                        </m:rad>
                      </m:den>
                    </m:f>
                  </m:oMath>
                </a14:m>
                <a:r>
                  <a:rPr lang="zh-CN" altLang="en-US" sz="2400" dirty="0" smtClean="0"/>
                  <a:t> </a:t>
                </a:r>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3598531" y="2337396"/>
                <a:ext cx="4654672" cy="9610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593763" y="3228850"/>
                <a:ext cx="4629601" cy="961032"/>
              </a:xfrm>
              <a:prstGeom prst="rect">
                <a:avLst/>
              </a:prstGeom>
            </p:spPr>
            <p:txBody>
              <a:bodyPr wrap="none">
                <a:spAutoFit/>
              </a:bodyPr>
              <a:lstStyle/>
              <a:p>
                <a14:m>
                  <m:oMath xmlns:m="http://schemas.openxmlformats.org/officeDocument/2006/math">
                    <m:func>
                      <m:funcPr>
                        <m:ctrlPr>
                          <a:rPr lang="en-US" altLang="zh-CN" sz="2400" b="0" i="1" smtClean="0">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cos</m:t>
                        </m:r>
                      </m:fName>
                      <m:e>
                        <m:r>
                          <a:rPr lang="zh-CN" altLang="en-US" sz="2400" b="0" i="1" smtClean="0">
                            <a:solidFill>
                              <a:prstClr val="black"/>
                            </a:solidFill>
                            <a:latin typeface="Cambria Math" panose="02040503050406030204" pitchFamily="18" charset="0"/>
                          </a:rPr>
                          <m:t>𝛾</m:t>
                        </m:r>
                      </m:e>
                    </m:func>
                    <m:r>
                      <a:rPr lang="en-US" altLang="zh-CN" sz="2400" b="0" i="1" smtClean="0">
                        <a:solidFill>
                          <a:prstClr val="black"/>
                        </a:solidFill>
                        <a:latin typeface="Cambria Math" panose="02040503050406030204" pitchFamily="18" charset="0"/>
                      </a:rPr>
                      <m:t>=</m:t>
                    </m:r>
                    <m:f>
                      <m:fPr>
                        <m:ctrlPr>
                          <a:rPr lang="en-US" altLang="zh-CN" sz="2400" b="0" i="1" smtClean="0">
                            <a:solidFill>
                              <a:prstClr val="black"/>
                            </a:solidFill>
                            <a:latin typeface="Cambria Math" panose="02040503050406030204" pitchFamily="18" charset="0"/>
                          </a:rPr>
                        </m:ctrlPr>
                      </m:fPr>
                      <m:num>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𝐹</m:t>
                            </m:r>
                          </m:e>
                          <m:sub>
                            <m:r>
                              <a:rPr lang="en-US" altLang="zh-CN" sz="2400" b="0" i="1" smtClean="0">
                                <a:solidFill>
                                  <a:srgbClr val="0000FF"/>
                                </a:solidFill>
                                <a:latin typeface="Cambria Math" panose="02040503050406030204" pitchFamily="18" charset="0"/>
                              </a:rPr>
                              <m:t>𝑧</m:t>
                            </m:r>
                          </m:sub>
                        </m:sSub>
                        <m:sSub>
                          <m:sSubPr>
                            <m:ctrlPr>
                              <a:rPr lang="zh-CN" altLang="en-US" sz="2400" i="1">
                                <a:solidFill>
                                  <a:srgbClr val="0000FF"/>
                                </a:solidFill>
                                <a:latin typeface="Cambria Math" panose="02040503050406030204" pitchFamily="18" charset="0"/>
                              </a:rPr>
                            </m:ctrlPr>
                          </m:sSubPr>
                          <m:e>
                            <m:r>
                              <a:rPr lang="zh-CN" altLang="en-US" sz="2400">
                                <a:solidFill>
                                  <a:srgbClr val="0000FF"/>
                                </a:solidFill>
                                <a:latin typeface="Cambria Math" panose="02040503050406030204" pitchFamily="18" charset="0"/>
                              </a:rPr>
                              <m:t>|</m:t>
                            </m:r>
                          </m:e>
                          <m:sub>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𝑀</m:t>
                                </m:r>
                              </m:e>
                              <m:sub>
                                <m:r>
                                  <a:rPr lang="en-US" altLang="zh-CN" sz="2400" i="1">
                                    <a:solidFill>
                                      <a:srgbClr val="0000FF"/>
                                    </a:solidFill>
                                    <a:latin typeface="Cambria Math" panose="02040503050406030204" pitchFamily="18" charset="0"/>
                                  </a:rPr>
                                  <m:t>0</m:t>
                                </m:r>
                              </m:sub>
                            </m:sSub>
                          </m:sub>
                        </m:sSub>
                      </m:num>
                      <m:den>
                        <m:rad>
                          <m:radPr>
                            <m:degHide m:val="on"/>
                            <m:ctrlPr>
                              <a:rPr lang="en-US" altLang="zh-CN" sz="2400" b="0" i="1" smtClean="0">
                                <a:solidFill>
                                  <a:prstClr val="black"/>
                                </a:solidFill>
                                <a:latin typeface="Cambria Math" panose="02040503050406030204" pitchFamily="18" charset="0"/>
                              </a:rPr>
                            </m:ctrlPr>
                          </m:radPr>
                          <m:deg/>
                          <m:e>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𝐹</m:t>
                                        </m:r>
                                      </m:e>
                                      <m:sub>
                                        <m:r>
                                          <a:rPr lang="en-US" altLang="zh-CN" sz="2400" i="1">
                                            <a:solidFill>
                                              <a:prstClr val="black"/>
                                            </a:solidFill>
                                            <a:latin typeface="Cambria Math" panose="02040503050406030204" pitchFamily="18" charset="0"/>
                                          </a:rPr>
                                          <m:t>𝑥</m:t>
                                        </m:r>
                                      </m:sub>
                                    </m:sSub>
                                    <m:sSub>
                                      <m:sSubPr>
                                        <m:ctrlPr>
                                          <a:rPr lang="zh-CN" altLang="en-US" sz="2400" i="1">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𝑀</m:t>
                                            </m:r>
                                          </m:e>
                                          <m:sub>
                                            <m:r>
                                              <a:rPr lang="en-US" altLang="zh-CN" sz="2400" i="1">
                                                <a:solidFill>
                                                  <a:prstClr val="black"/>
                                                </a:solidFill>
                                                <a:latin typeface="Cambria Math" panose="02040503050406030204" pitchFamily="18" charset="0"/>
                                              </a:rPr>
                                              <m:t>0</m:t>
                                            </m:r>
                                          </m:sub>
                                        </m:sSub>
                                      </m:sub>
                                    </m:sSub>
                                  </m:e>
                                </m:d>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𝐹</m:t>
                                        </m:r>
                                      </m:e>
                                      <m:sub>
                                        <m:r>
                                          <a:rPr lang="en-US" altLang="zh-CN" sz="2400" i="1">
                                            <a:solidFill>
                                              <a:prstClr val="black"/>
                                            </a:solidFill>
                                            <a:latin typeface="Cambria Math" panose="02040503050406030204" pitchFamily="18" charset="0"/>
                                          </a:rPr>
                                          <m:t>𝑦</m:t>
                                        </m:r>
                                      </m:sub>
                                    </m:sSub>
                                    <m:sSub>
                                      <m:sSubPr>
                                        <m:ctrlPr>
                                          <a:rPr lang="zh-CN" altLang="en-US" sz="2400" i="1">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𝑀</m:t>
                                            </m:r>
                                          </m:e>
                                          <m:sub>
                                            <m:r>
                                              <a:rPr lang="en-US" altLang="zh-CN" sz="2400" i="1">
                                                <a:solidFill>
                                                  <a:prstClr val="black"/>
                                                </a:solidFill>
                                                <a:latin typeface="Cambria Math" panose="02040503050406030204" pitchFamily="18" charset="0"/>
                                              </a:rPr>
                                              <m:t>0</m:t>
                                            </m:r>
                                          </m:sub>
                                        </m:sSub>
                                      </m:sub>
                                    </m:sSub>
                                  </m:e>
                                </m:d>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𝐹</m:t>
                                        </m:r>
                                      </m:e>
                                      <m:sub>
                                        <m:r>
                                          <a:rPr lang="en-US" altLang="zh-CN" sz="2400" i="1">
                                            <a:solidFill>
                                              <a:prstClr val="black"/>
                                            </a:solidFill>
                                            <a:latin typeface="Cambria Math" panose="02040503050406030204" pitchFamily="18" charset="0"/>
                                          </a:rPr>
                                          <m:t>𝑧</m:t>
                                        </m:r>
                                      </m:sub>
                                    </m:sSub>
                                    <m:sSub>
                                      <m:sSubPr>
                                        <m:ctrlPr>
                                          <a:rPr lang="zh-CN" altLang="en-US" sz="2400" i="1">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𝑀</m:t>
                                            </m:r>
                                          </m:e>
                                          <m:sub>
                                            <m:r>
                                              <a:rPr lang="en-US" altLang="zh-CN" sz="2400" i="1">
                                                <a:solidFill>
                                                  <a:prstClr val="black"/>
                                                </a:solidFill>
                                                <a:latin typeface="Cambria Math" panose="02040503050406030204" pitchFamily="18" charset="0"/>
                                              </a:rPr>
                                              <m:t>0</m:t>
                                            </m:r>
                                          </m:sub>
                                        </m:sSub>
                                      </m:sub>
                                    </m:sSub>
                                  </m:e>
                                </m:d>
                              </m:e>
                              <m:sup>
                                <m:r>
                                  <a:rPr lang="en-US" altLang="zh-CN" sz="2400" i="1">
                                    <a:solidFill>
                                      <a:prstClr val="black"/>
                                    </a:solidFill>
                                    <a:latin typeface="Cambria Math" panose="02040503050406030204" pitchFamily="18" charset="0"/>
                                  </a:rPr>
                                  <m:t>2</m:t>
                                </m:r>
                              </m:sup>
                            </m:sSup>
                          </m:e>
                        </m:rad>
                      </m:den>
                    </m:f>
                  </m:oMath>
                </a14:m>
                <a:r>
                  <a:rPr lang="zh-CN" altLang="en-US" sz="2400" dirty="0" smtClean="0"/>
                  <a:t> </a:t>
                </a:r>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3593763" y="3228850"/>
                <a:ext cx="4629601" cy="9610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087052" y="4293882"/>
                <a:ext cx="4240841" cy="461665"/>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𝑧</m:t>
                    </m:r>
                    <m:r>
                      <a:rPr lang="en-US" altLang="zh-CN" sz="2400" i="1" smtClean="0">
                        <a:solidFill>
                          <a:prstClr val="black"/>
                        </a:solidFill>
                        <a:latin typeface="Cambria Math" panose="02040503050406030204" pitchFamily="18" charset="0"/>
                      </a:rPr>
                      <m:t>=</m:t>
                    </m:r>
                    <m:r>
                      <a:rPr lang="en-US" altLang="zh-CN" sz="2400" i="1" smtClean="0">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zh-CN" altLang="en-US" sz="2400" i="1" smtClean="0">
                        <a:solidFill>
                          <a:prstClr val="black"/>
                        </a:solidFill>
                        <a:latin typeface="Cambria Math" panose="02040503050406030204" pitchFamily="18" charset="0"/>
                      </a:rPr>
                      <m:t>，</m:t>
                    </m:r>
                  </m:oMath>
                </a14:m>
                <a:r>
                  <a:rPr lang="zh-CN" altLang="en-US" sz="2400" dirty="0" smtClean="0"/>
                  <a:t>即</a:t>
                </a:r>
                <a14:m>
                  <m:oMath xmlns:m="http://schemas.openxmlformats.org/officeDocument/2006/math">
                    <m:r>
                      <a:rPr lang="en-US" altLang="zh-CN" sz="2400" i="1">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b="0" i="1" smtClean="0">
                        <a:solidFill>
                          <a:prstClr val="black"/>
                        </a:solidFill>
                        <a:latin typeface="Cambria Math" panose="02040503050406030204" pitchFamily="18" charset="0"/>
                      </a:rPr>
                      <m:t>=0</m:t>
                    </m:r>
                  </m:oMath>
                </a14:m>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2087052" y="4293882"/>
                <a:ext cx="4240841" cy="461665"/>
              </a:xfrm>
              <a:prstGeom prst="rect">
                <a:avLst/>
              </a:prstGeom>
              <a:blipFill>
                <a:blip r:embed="rId7"/>
                <a:stretch>
                  <a:fillRect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6567439" y="4033545"/>
                <a:ext cx="3859646" cy="961032"/>
              </a:xfrm>
              <a:prstGeom prst="rect">
                <a:avLst/>
              </a:prstGeom>
            </p:spPr>
            <p:txBody>
              <a:bodyPr wrap="none">
                <a:spAutoFit/>
              </a:bodyPr>
              <a:lstStyle/>
              <a:p>
                <a14:m>
                  <m:oMath xmlns:m="http://schemas.openxmlformats.org/officeDocument/2006/math">
                    <m:func>
                      <m:funcPr>
                        <m:ctrlPr>
                          <a:rPr lang="en-US" altLang="zh-CN" sz="2400" i="1" smtClean="0">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𝛼</m:t>
                        </m:r>
                      </m:e>
                    </m:func>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b="0" i="1" smtClean="0">
                            <a:solidFill>
                              <a:srgbClr val="0000FF"/>
                            </a:solidFill>
                            <a:latin typeface="Cambria Math" panose="02040503050406030204" pitchFamily="18" charset="0"/>
                          </a:rPr>
                          <m:t>−</m:t>
                        </m:r>
                        <m:sSub>
                          <m:sSubPr>
                            <m:ctrlPr>
                              <a:rPr lang="en-US" altLang="zh-CN" sz="2400" i="1">
                                <a:solidFill>
                                  <a:srgbClr val="0000FF"/>
                                </a:solidFill>
                                <a:latin typeface="Cambria Math" panose="02040503050406030204" pitchFamily="18" charset="0"/>
                              </a:rPr>
                            </m:ctrlPr>
                          </m:sSubPr>
                          <m:e>
                            <m:r>
                              <a:rPr lang="en-US" altLang="zh-CN" sz="2400" b="0" i="1" smtClean="0">
                                <a:solidFill>
                                  <a:srgbClr val="0000FF"/>
                                </a:solidFill>
                                <a:latin typeface="Cambria Math" panose="02040503050406030204" pitchFamily="18" charset="0"/>
                              </a:rPr>
                              <m:t>𝑓</m:t>
                            </m:r>
                          </m:e>
                          <m:sub>
                            <m:r>
                              <a:rPr lang="en-US" altLang="zh-CN" sz="2400" i="1">
                                <a:solidFill>
                                  <a:srgbClr val="0000FF"/>
                                </a:solidFill>
                                <a:latin typeface="Cambria Math" panose="02040503050406030204" pitchFamily="18" charset="0"/>
                              </a:rPr>
                              <m:t>𝑥</m:t>
                            </m:r>
                          </m:sub>
                        </m:sSub>
                        <m:sSub>
                          <m:sSubPr>
                            <m:ctrlPr>
                              <a:rPr lang="zh-CN" altLang="en-US" sz="2400" i="1">
                                <a:solidFill>
                                  <a:srgbClr val="0000FF"/>
                                </a:solidFill>
                                <a:latin typeface="Cambria Math" panose="02040503050406030204" pitchFamily="18" charset="0"/>
                              </a:rPr>
                            </m:ctrlPr>
                          </m:sSubPr>
                          <m:e>
                            <m:r>
                              <a:rPr lang="zh-CN" altLang="en-US" sz="2400">
                                <a:solidFill>
                                  <a:srgbClr val="0000FF"/>
                                </a:solidFill>
                                <a:latin typeface="Cambria Math" panose="02040503050406030204" pitchFamily="18" charset="0"/>
                              </a:rPr>
                              <m:t>|</m:t>
                            </m:r>
                          </m:e>
                          <m:sub>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𝑀</m:t>
                                </m:r>
                              </m:e>
                              <m:sub>
                                <m:r>
                                  <a:rPr lang="en-US" altLang="zh-CN" sz="2400" i="1">
                                    <a:solidFill>
                                      <a:srgbClr val="0000FF"/>
                                    </a:solidFill>
                                    <a:latin typeface="Cambria Math" panose="02040503050406030204" pitchFamily="18" charset="0"/>
                                  </a:rPr>
                                  <m:t>0</m:t>
                                </m:r>
                              </m:sub>
                            </m:sSub>
                          </m:sub>
                        </m:sSub>
                      </m:num>
                      <m:den>
                        <m:rad>
                          <m:radPr>
                            <m:degHide m:val="on"/>
                            <m:ctrlPr>
                              <a:rPr lang="en-US" altLang="zh-CN" sz="2400" i="1">
                                <a:solidFill>
                                  <a:prstClr val="black"/>
                                </a:solidFill>
                                <a:latin typeface="Cambria Math" panose="02040503050406030204" pitchFamily="18" charset="0"/>
                              </a:rPr>
                            </m:ctrlPr>
                          </m:radPr>
                          <m:deg/>
                          <m:e>
                            <m:sSup>
                              <m:sSupPr>
                                <m:ctrlPr>
                                  <a:rPr lang="en-US" altLang="zh-CN" sz="2400" i="1" smtClean="0">
                                    <a:solidFill>
                                      <a:schemeClr val="tx1"/>
                                    </a:solidFill>
                                    <a:latin typeface="Cambria Math" panose="02040503050406030204" pitchFamily="18" charset="0"/>
                                  </a:rPr>
                                </m:ctrlPr>
                              </m:sSupPr>
                              <m:e>
                                <m:d>
                                  <m:dPr>
                                    <m:ctrlPr>
                                      <a:rPr lang="en-US" altLang="zh-CN" sz="2400" i="1">
                                        <a:solidFill>
                                          <a:schemeClr val="tx1"/>
                                        </a:solidFill>
                                        <a:latin typeface="Cambria Math" panose="02040503050406030204" pitchFamily="18" charset="0"/>
                                      </a:rPr>
                                    </m:ctrlPr>
                                  </m:dPr>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𝑓</m:t>
                                        </m:r>
                                      </m:e>
                                      <m:sub>
                                        <m:r>
                                          <a:rPr lang="en-US" altLang="zh-CN" sz="2400" i="1">
                                            <a:solidFill>
                                              <a:schemeClr val="tx1"/>
                                            </a:solidFill>
                                            <a:latin typeface="Cambria Math" panose="02040503050406030204" pitchFamily="18" charset="0"/>
                                          </a:rPr>
                                          <m:t>𝑥</m:t>
                                        </m:r>
                                      </m:sub>
                                    </m:sSub>
                                    <m:sSub>
                                      <m:sSubPr>
                                        <m:ctrlPr>
                                          <a:rPr lang="zh-CN" altLang="en-US" sz="2400" i="1">
                                            <a:solidFill>
                                              <a:schemeClr val="tx1"/>
                                            </a:solidFill>
                                            <a:latin typeface="Cambria Math" panose="02040503050406030204" pitchFamily="18" charset="0"/>
                                          </a:rPr>
                                        </m:ctrlPr>
                                      </m:sSubPr>
                                      <m:e>
                                        <m:r>
                                          <a:rPr lang="zh-CN" altLang="en-US" sz="2400">
                                            <a:solidFill>
                                              <a:schemeClr val="tx1"/>
                                            </a:solidFill>
                                            <a:latin typeface="Cambria Math" panose="02040503050406030204" pitchFamily="18" charset="0"/>
                                          </a:rPr>
                                          <m:t>|</m:t>
                                        </m:r>
                                      </m:e>
                                      <m:sub>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𝑀</m:t>
                                            </m:r>
                                          </m:e>
                                          <m:sub>
                                            <m:r>
                                              <a:rPr lang="en-US" altLang="zh-CN" sz="2400" i="1">
                                                <a:solidFill>
                                                  <a:schemeClr val="tx1"/>
                                                </a:solidFill>
                                                <a:latin typeface="Cambria Math" panose="02040503050406030204" pitchFamily="18" charset="0"/>
                                              </a:rPr>
                                              <m:t>0</m:t>
                                            </m:r>
                                          </m:sub>
                                        </m:sSub>
                                      </m:sub>
                                    </m:sSub>
                                  </m:e>
                                </m:d>
                              </m:e>
                              <m:sup>
                                <m:r>
                                  <a:rPr lang="en-US" altLang="zh-CN" sz="2400" i="1">
                                    <a:solidFill>
                                      <a:schemeClr val="tx1"/>
                                    </a:solidFill>
                                    <a:latin typeface="Cambria Math" panose="02040503050406030204" pitchFamily="18" charset="0"/>
                                  </a:rPr>
                                  <m:t>2</m:t>
                                </m:r>
                              </m:sup>
                            </m:sSup>
                            <m:r>
                              <a:rPr lang="en-US" altLang="zh-CN" sz="2400" i="1">
                                <a:solidFill>
                                  <a:schemeClr val="tx1"/>
                                </a:solidFill>
                                <a:latin typeface="Cambria Math" panose="02040503050406030204" pitchFamily="18" charset="0"/>
                              </a:rPr>
                              <m:t>+</m:t>
                            </m:r>
                            <m:sSup>
                              <m:sSupPr>
                                <m:ctrlPr>
                                  <a:rPr lang="en-US" altLang="zh-CN" sz="2400" i="1">
                                    <a:solidFill>
                                      <a:schemeClr val="tx1"/>
                                    </a:solidFill>
                                    <a:latin typeface="Cambria Math" panose="02040503050406030204" pitchFamily="18" charset="0"/>
                                  </a:rPr>
                                </m:ctrlPr>
                              </m:sSupPr>
                              <m:e>
                                <m:d>
                                  <m:dPr>
                                    <m:ctrlPr>
                                      <a:rPr lang="en-US" altLang="zh-CN" sz="2400" i="1">
                                        <a:solidFill>
                                          <a:schemeClr val="tx1"/>
                                        </a:solidFill>
                                        <a:latin typeface="Cambria Math" panose="02040503050406030204" pitchFamily="18" charset="0"/>
                                      </a:rPr>
                                    </m:ctrlPr>
                                  </m:dPr>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𝑓</m:t>
                                        </m:r>
                                      </m:e>
                                      <m:sub>
                                        <m:r>
                                          <a:rPr lang="en-US" altLang="zh-CN" sz="2400" b="0" i="1" smtClean="0">
                                            <a:solidFill>
                                              <a:schemeClr val="tx1"/>
                                            </a:solidFill>
                                            <a:latin typeface="Cambria Math" panose="02040503050406030204" pitchFamily="18" charset="0"/>
                                          </a:rPr>
                                          <m:t>𝑦</m:t>
                                        </m:r>
                                      </m:sub>
                                    </m:sSub>
                                    <m:sSub>
                                      <m:sSubPr>
                                        <m:ctrlPr>
                                          <a:rPr lang="zh-CN" altLang="en-US" sz="2400" i="1">
                                            <a:solidFill>
                                              <a:schemeClr val="tx1"/>
                                            </a:solidFill>
                                            <a:latin typeface="Cambria Math" panose="02040503050406030204" pitchFamily="18" charset="0"/>
                                          </a:rPr>
                                        </m:ctrlPr>
                                      </m:sSubPr>
                                      <m:e>
                                        <m:r>
                                          <a:rPr lang="zh-CN" altLang="en-US" sz="2400">
                                            <a:solidFill>
                                              <a:schemeClr val="tx1"/>
                                            </a:solidFill>
                                            <a:latin typeface="Cambria Math" panose="02040503050406030204" pitchFamily="18" charset="0"/>
                                          </a:rPr>
                                          <m:t>|</m:t>
                                        </m:r>
                                      </m:e>
                                      <m:sub>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𝑀</m:t>
                                            </m:r>
                                          </m:e>
                                          <m:sub>
                                            <m:r>
                                              <a:rPr lang="en-US" altLang="zh-CN" sz="2400" i="1">
                                                <a:solidFill>
                                                  <a:schemeClr val="tx1"/>
                                                </a:solidFill>
                                                <a:latin typeface="Cambria Math" panose="02040503050406030204" pitchFamily="18" charset="0"/>
                                              </a:rPr>
                                              <m:t>0</m:t>
                                            </m:r>
                                          </m:sub>
                                        </m:sSub>
                                      </m:sub>
                                    </m:sSub>
                                  </m:e>
                                </m:d>
                              </m:e>
                              <m:sup>
                                <m:r>
                                  <a:rPr lang="en-US" altLang="zh-CN" sz="2400" i="1">
                                    <a:solidFill>
                                      <a:schemeClr val="tx1"/>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e>
                        </m:rad>
                      </m:den>
                    </m:f>
                  </m:oMath>
                </a14:m>
                <a:r>
                  <a:rPr lang="zh-CN" altLang="en-US" dirty="0" smtClean="0"/>
                  <a:t>  </a:t>
                </a:r>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6567439" y="4033545"/>
                <a:ext cx="3859646" cy="9610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6567439" y="4863605"/>
                <a:ext cx="3859646" cy="961032"/>
              </a:xfrm>
              <a:prstGeom prst="rect">
                <a:avLst/>
              </a:prstGeom>
            </p:spPr>
            <p:txBody>
              <a:bodyPr wrap="none">
                <a:spAutoFit/>
              </a:bodyPr>
              <a:lstStyle/>
              <a:p>
                <a14:m>
                  <m:oMath xmlns:m="http://schemas.openxmlformats.org/officeDocument/2006/math">
                    <m:func>
                      <m:funcPr>
                        <m:ctrlPr>
                          <a:rPr lang="en-US" altLang="zh-CN" sz="2400" i="1" smtClean="0">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𝛽</m:t>
                        </m:r>
                      </m:e>
                    </m:func>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b="0" i="1" smtClean="0">
                            <a:solidFill>
                              <a:srgbClr val="0000FF"/>
                            </a:solidFill>
                            <a:latin typeface="Cambria Math" panose="02040503050406030204" pitchFamily="18" charset="0"/>
                          </a:rPr>
                          <m:t>−</m:t>
                        </m:r>
                        <m:sSub>
                          <m:sSubPr>
                            <m:ctrlPr>
                              <a:rPr lang="en-US" altLang="zh-CN" sz="2400" i="1">
                                <a:solidFill>
                                  <a:srgbClr val="0000FF"/>
                                </a:solidFill>
                                <a:latin typeface="Cambria Math" panose="02040503050406030204" pitchFamily="18" charset="0"/>
                              </a:rPr>
                            </m:ctrlPr>
                          </m:sSubPr>
                          <m:e>
                            <m:r>
                              <a:rPr lang="en-US" altLang="zh-CN" sz="2400" b="0" i="1" smtClean="0">
                                <a:solidFill>
                                  <a:srgbClr val="0000FF"/>
                                </a:solidFill>
                                <a:latin typeface="Cambria Math" panose="02040503050406030204" pitchFamily="18" charset="0"/>
                              </a:rPr>
                              <m:t>𝑓</m:t>
                            </m:r>
                          </m:e>
                          <m:sub>
                            <m:r>
                              <a:rPr lang="en-US" altLang="zh-CN" sz="2400" b="0" i="1" smtClean="0">
                                <a:solidFill>
                                  <a:srgbClr val="0000FF"/>
                                </a:solidFill>
                                <a:latin typeface="Cambria Math" panose="02040503050406030204" pitchFamily="18" charset="0"/>
                              </a:rPr>
                              <m:t>𝑦</m:t>
                            </m:r>
                          </m:sub>
                        </m:sSub>
                        <m:sSub>
                          <m:sSubPr>
                            <m:ctrlPr>
                              <a:rPr lang="zh-CN" altLang="en-US" sz="2400" i="1">
                                <a:solidFill>
                                  <a:srgbClr val="0000FF"/>
                                </a:solidFill>
                                <a:latin typeface="Cambria Math" panose="02040503050406030204" pitchFamily="18" charset="0"/>
                              </a:rPr>
                            </m:ctrlPr>
                          </m:sSubPr>
                          <m:e>
                            <m:r>
                              <a:rPr lang="zh-CN" altLang="en-US" sz="2400">
                                <a:solidFill>
                                  <a:srgbClr val="0000FF"/>
                                </a:solidFill>
                                <a:latin typeface="Cambria Math" panose="02040503050406030204" pitchFamily="18" charset="0"/>
                              </a:rPr>
                              <m:t>|</m:t>
                            </m:r>
                          </m:e>
                          <m:sub>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𝑀</m:t>
                                </m:r>
                              </m:e>
                              <m:sub>
                                <m:r>
                                  <a:rPr lang="en-US" altLang="zh-CN" sz="2400" i="1">
                                    <a:solidFill>
                                      <a:srgbClr val="0000FF"/>
                                    </a:solidFill>
                                    <a:latin typeface="Cambria Math" panose="02040503050406030204" pitchFamily="18" charset="0"/>
                                  </a:rPr>
                                  <m:t>0</m:t>
                                </m:r>
                              </m:sub>
                            </m:sSub>
                          </m:sub>
                        </m:sSub>
                      </m:num>
                      <m:den>
                        <m:rad>
                          <m:radPr>
                            <m:degHide m:val="on"/>
                            <m:ctrlPr>
                              <a:rPr lang="en-US" altLang="zh-CN" sz="2400" i="1">
                                <a:solidFill>
                                  <a:prstClr val="black"/>
                                </a:solidFill>
                                <a:latin typeface="Cambria Math" panose="02040503050406030204" pitchFamily="18" charset="0"/>
                              </a:rPr>
                            </m:ctrlPr>
                          </m:radPr>
                          <m:deg/>
                          <m:e>
                            <m:sSup>
                              <m:sSupPr>
                                <m:ctrlPr>
                                  <a:rPr lang="en-US" altLang="zh-CN" sz="2400" i="1" smtClean="0">
                                    <a:solidFill>
                                      <a:schemeClr val="tx1"/>
                                    </a:solidFill>
                                    <a:latin typeface="Cambria Math" panose="02040503050406030204" pitchFamily="18" charset="0"/>
                                  </a:rPr>
                                </m:ctrlPr>
                              </m:sSupPr>
                              <m:e>
                                <m:d>
                                  <m:dPr>
                                    <m:ctrlPr>
                                      <a:rPr lang="en-US" altLang="zh-CN" sz="2400" i="1">
                                        <a:solidFill>
                                          <a:schemeClr val="tx1"/>
                                        </a:solidFill>
                                        <a:latin typeface="Cambria Math" panose="02040503050406030204" pitchFamily="18" charset="0"/>
                                      </a:rPr>
                                    </m:ctrlPr>
                                  </m:dPr>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𝑓</m:t>
                                        </m:r>
                                      </m:e>
                                      <m:sub>
                                        <m:r>
                                          <a:rPr lang="en-US" altLang="zh-CN" sz="2400" i="1">
                                            <a:solidFill>
                                              <a:schemeClr val="tx1"/>
                                            </a:solidFill>
                                            <a:latin typeface="Cambria Math" panose="02040503050406030204" pitchFamily="18" charset="0"/>
                                          </a:rPr>
                                          <m:t>𝑥</m:t>
                                        </m:r>
                                      </m:sub>
                                    </m:sSub>
                                    <m:sSub>
                                      <m:sSubPr>
                                        <m:ctrlPr>
                                          <a:rPr lang="zh-CN" altLang="en-US" sz="2400" i="1">
                                            <a:solidFill>
                                              <a:schemeClr val="tx1"/>
                                            </a:solidFill>
                                            <a:latin typeface="Cambria Math" panose="02040503050406030204" pitchFamily="18" charset="0"/>
                                          </a:rPr>
                                        </m:ctrlPr>
                                      </m:sSubPr>
                                      <m:e>
                                        <m:r>
                                          <a:rPr lang="zh-CN" altLang="en-US" sz="2400">
                                            <a:solidFill>
                                              <a:schemeClr val="tx1"/>
                                            </a:solidFill>
                                            <a:latin typeface="Cambria Math" panose="02040503050406030204" pitchFamily="18" charset="0"/>
                                          </a:rPr>
                                          <m:t>|</m:t>
                                        </m:r>
                                      </m:e>
                                      <m:sub>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𝑀</m:t>
                                            </m:r>
                                          </m:e>
                                          <m:sub>
                                            <m:r>
                                              <a:rPr lang="en-US" altLang="zh-CN" sz="2400" i="1">
                                                <a:solidFill>
                                                  <a:schemeClr val="tx1"/>
                                                </a:solidFill>
                                                <a:latin typeface="Cambria Math" panose="02040503050406030204" pitchFamily="18" charset="0"/>
                                              </a:rPr>
                                              <m:t>0</m:t>
                                            </m:r>
                                          </m:sub>
                                        </m:sSub>
                                      </m:sub>
                                    </m:sSub>
                                  </m:e>
                                </m:d>
                              </m:e>
                              <m:sup>
                                <m:r>
                                  <a:rPr lang="en-US" altLang="zh-CN" sz="2400" i="1">
                                    <a:solidFill>
                                      <a:schemeClr val="tx1"/>
                                    </a:solidFill>
                                    <a:latin typeface="Cambria Math" panose="02040503050406030204" pitchFamily="18" charset="0"/>
                                  </a:rPr>
                                  <m:t>2</m:t>
                                </m:r>
                              </m:sup>
                            </m:sSup>
                            <m:r>
                              <a:rPr lang="en-US" altLang="zh-CN" sz="2400" i="1">
                                <a:solidFill>
                                  <a:schemeClr val="tx1"/>
                                </a:solidFill>
                                <a:latin typeface="Cambria Math" panose="02040503050406030204" pitchFamily="18" charset="0"/>
                              </a:rPr>
                              <m:t>+</m:t>
                            </m:r>
                            <m:sSup>
                              <m:sSupPr>
                                <m:ctrlPr>
                                  <a:rPr lang="en-US" altLang="zh-CN" sz="2400" i="1">
                                    <a:solidFill>
                                      <a:schemeClr val="tx1"/>
                                    </a:solidFill>
                                    <a:latin typeface="Cambria Math" panose="02040503050406030204" pitchFamily="18" charset="0"/>
                                  </a:rPr>
                                </m:ctrlPr>
                              </m:sSupPr>
                              <m:e>
                                <m:d>
                                  <m:dPr>
                                    <m:ctrlPr>
                                      <a:rPr lang="en-US" altLang="zh-CN" sz="2400" i="1">
                                        <a:solidFill>
                                          <a:schemeClr val="tx1"/>
                                        </a:solidFill>
                                        <a:latin typeface="Cambria Math" panose="02040503050406030204" pitchFamily="18" charset="0"/>
                                      </a:rPr>
                                    </m:ctrlPr>
                                  </m:dPr>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𝑓</m:t>
                                        </m:r>
                                      </m:e>
                                      <m:sub>
                                        <m:r>
                                          <a:rPr lang="en-US" altLang="zh-CN" sz="2400" b="0" i="1" smtClean="0">
                                            <a:solidFill>
                                              <a:schemeClr val="tx1"/>
                                            </a:solidFill>
                                            <a:latin typeface="Cambria Math" panose="02040503050406030204" pitchFamily="18" charset="0"/>
                                          </a:rPr>
                                          <m:t>𝑦</m:t>
                                        </m:r>
                                      </m:sub>
                                    </m:sSub>
                                    <m:sSub>
                                      <m:sSubPr>
                                        <m:ctrlPr>
                                          <a:rPr lang="zh-CN" altLang="en-US" sz="2400" i="1">
                                            <a:solidFill>
                                              <a:schemeClr val="tx1"/>
                                            </a:solidFill>
                                            <a:latin typeface="Cambria Math" panose="02040503050406030204" pitchFamily="18" charset="0"/>
                                          </a:rPr>
                                        </m:ctrlPr>
                                      </m:sSubPr>
                                      <m:e>
                                        <m:r>
                                          <a:rPr lang="zh-CN" altLang="en-US" sz="2400">
                                            <a:solidFill>
                                              <a:schemeClr val="tx1"/>
                                            </a:solidFill>
                                            <a:latin typeface="Cambria Math" panose="02040503050406030204" pitchFamily="18" charset="0"/>
                                          </a:rPr>
                                          <m:t>|</m:t>
                                        </m:r>
                                      </m:e>
                                      <m:sub>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𝑀</m:t>
                                            </m:r>
                                          </m:e>
                                          <m:sub>
                                            <m:r>
                                              <a:rPr lang="en-US" altLang="zh-CN" sz="2400" i="1">
                                                <a:solidFill>
                                                  <a:schemeClr val="tx1"/>
                                                </a:solidFill>
                                                <a:latin typeface="Cambria Math" panose="02040503050406030204" pitchFamily="18" charset="0"/>
                                              </a:rPr>
                                              <m:t>0</m:t>
                                            </m:r>
                                          </m:sub>
                                        </m:sSub>
                                      </m:sub>
                                    </m:sSub>
                                  </m:e>
                                </m:d>
                              </m:e>
                              <m:sup>
                                <m:r>
                                  <a:rPr lang="en-US" altLang="zh-CN" sz="2400" i="1">
                                    <a:solidFill>
                                      <a:schemeClr val="tx1"/>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e>
                        </m:rad>
                      </m:den>
                    </m:f>
                  </m:oMath>
                </a14:m>
                <a:r>
                  <a:rPr lang="zh-CN" altLang="en-US" dirty="0" smtClean="0"/>
                  <a:t>  </a:t>
                </a:r>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6567439" y="4863605"/>
                <a:ext cx="3859646" cy="9610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6567439" y="5815726"/>
                <a:ext cx="3845796" cy="916918"/>
              </a:xfrm>
              <a:prstGeom prst="rect">
                <a:avLst/>
              </a:prstGeom>
            </p:spPr>
            <p:txBody>
              <a:bodyPr wrap="none">
                <a:spAutoFit/>
              </a:bodyPr>
              <a:lstStyle/>
              <a:p>
                <a14:m>
                  <m:oMath xmlns:m="http://schemas.openxmlformats.org/officeDocument/2006/math">
                    <m:func>
                      <m:funcPr>
                        <m:ctrlPr>
                          <a:rPr lang="en-US" altLang="zh-CN" sz="2400" i="1" smtClean="0">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𝛾</m:t>
                        </m:r>
                      </m:e>
                    </m:func>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smtClean="0">
                            <a:solidFill>
                              <a:srgbClr val="0000FF"/>
                            </a:solidFill>
                            <a:latin typeface="Cambria Math" panose="02040503050406030204" pitchFamily="18" charset="0"/>
                          </a:rPr>
                          <m:t>1</m:t>
                        </m:r>
                      </m:num>
                      <m:den>
                        <m:rad>
                          <m:radPr>
                            <m:degHide m:val="on"/>
                            <m:ctrlPr>
                              <a:rPr lang="en-US" altLang="zh-CN" sz="2400" i="1">
                                <a:solidFill>
                                  <a:prstClr val="black"/>
                                </a:solidFill>
                                <a:latin typeface="Cambria Math" panose="02040503050406030204" pitchFamily="18" charset="0"/>
                              </a:rPr>
                            </m:ctrlPr>
                          </m:radPr>
                          <m:deg/>
                          <m:e>
                            <m:sSup>
                              <m:sSupPr>
                                <m:ctrlPr>
                                  <a:rPr lang="en-US" altLang="zh-CN" sz="2400" i="1" smtClean="0">
                                    <a:solidFill>
                                      <a:schemeClr val="tx1"/>
                                    </a:solidFill>
                                    <a:latin typeface="Cambria Math" panose="02040503050406030204" pitchFamily="18" charset="0"/>
                                  </a:rPr>
                                </m:ctrlPr>
                              </m:sSupPr>
                              <m:e>
                                <m:d>
                                  <m:dPr>
                                    <m:ctrlPr>
                                      <a:rPr lang="en-US" altLang="zh-CN" sz="2400" i="1">
                                        <a:solidFill>
                                          <a:schemeClr val="tx1"/>
                                        </a:solidFill>
                                        <a:latin typeface="Cambria Math" panose="02040503050406030204" pitchFamily="18" charset="0"/>
                                      </a:rPr>
                                    </m:ctrlPr>
                                  </m:dPr>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𝑓</m:t>
                                        </m:r>
                                      </m:e>
                                      <m:sub>
                                        <m:r>
                                          <a:rPr lang="en-US" altLang="zh-CN" sz="2400" i="1">
                                            <a:solidFill>
                                              <a:schemeClr val="tx1"/>
                                            </a:solidFill>
                                            <a:latin typeface="Cambria Math" panose="02040503050406030204" pitchFamily="18" charset="0"/>
                                          </a:rPr>
                                          <m:t>𝑥</m:t>
                                        </m:r>
                                      </m:sub>
                                    </m:sSub>
                                    <m:sSub>
                                      <m:sSubPr>
                                        <m:ctrlPr>
                                          <a:rPr lang="zh-CN" altLang="en-US" sz="2400" i="1">
                                            <a:solidFill>
                                              <a:schemeClr val="tx1"/>
                                            </a:solidFill>
                                            <a:latin typeface="Cambria Math" panose="02040503050406030204" pitchFamily="18" charset="0"/>
                                          </a:rPr>
                                        </m:ctrlPr>
                                      </m:sSubPr>
                                      <m:e>
                                        <m:r>
                                          <a:rPr lang="zh-CN" altLang="en-US" sz="2400">
                                            <a:solidFill>
                                              <a:schemeClr val="tx1"/>
                                            </a:solidFill>
                                            <a:latin typeface="Cambria Math" panose="02040503050406030204" pitchFamily="18" charset="0"/>
                                          </a:rPr>
                                          <m:t>|</m:t>
                                        </m:r>
                                      </m:e>
                                      <m:sub>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𝑀</m:t>
                                            </m:r>
                                          </m:e>
                                          <m:sub>
                                            <m:r>
                                              <a:rPr lang="en-US" altLang="zh-CN" sz="2400" i="1">
                                                <a:solidFill>
                                                  <a:schemeClr val="tx1"/>
                                                </a:solidFill>
                                                <a:latin typeface="Cambria Math" panose="02040503050406030204" pitchFamily="18" charset="0"/>
                                              </a:rPr>
                                              <m:t>0</m:t>
                                            </m:r>
                                          </m:sub>
                                        </m:sSub>
                                      </m:sub>
                                    </m:sSub>
                                  </m:e>
                                </m:d>
                              </m:e>
                              <m:sup>
                                <m:r>
                                  <a:rPr lang="en-US" altLang="zh-CN" sz="2400" i="1">
                                    <a:solidFill>
                                      <a:schemeClr val="tx1"/>
                                    </a:solidFill>
                                    <a:latin typeface="Cambria Math" panose="02040503050406030204" pitchFamily="18" charset="0"/>
                                  </a:rPr>
                                  <m:t>2</m:t>
                                </m:r>
                              </m:sup>
                            </m:sSup>
                            <m:r>
                              <a:rPr lang="en-US" altLang="zh-CN" sz="2400" i="1">
                                <a:solidFill>
                                  <a:schemeClr val="tx1"/>
                                </a:solidFill>
                                <a:latin typeface="Cambria Math" panose="02040503050406030204" pitchFamily="18" charset="0"/>
                              </a:rPr>
                              <m:t>+</m:t>
                            </m:r>
                            <m:sSup>
                              <m:sSupPr>
                                <m:ctrlPr>
                                  <a:rPr lang="en-US" altLang="zh-CN" sz="2400" i="1">
                                    <a:solidFill>
                                      <a:schemeClr val="tx1"/>
                                    </a:solidFill>
                                    <a:latin typeface="Cambria Math" panose="02040503050406030204" pitchFamily="18" charset="0"/>
                                  </a:rPr>
                                </m:ctrlPr>
                              </m:sSupPr>
                              <m:e>
                                <m:d>
                                  <m:dPr>
                                    <m:ctrlPr>
                                      <a:rPr lang="en-US" altLang="zh-CN" sz="2400" i="1">
                                        <a:solidFill>
                                          <a:schemeClr val="tx1"/>
                                        </a:solidFill>
                                        <a:latin typeface="Cambria Math" panose="02040503050406030204" pitchFamily="18" charset="0"/>
                                      </a:rPr>
                                    </m:ctrlPr>
                                  </m:dPr>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𝑓</m:t>
                                        </m:r>
                                      </m:e>
                                      <m:sub>
                                        <m:r>
                                          <a:rPr lang="en-US" altLang="zh-CN" sz="2400" b="0" i="1" smtClean="0">
                                            <a:solidFill>
                                              <a:schemeClr val="tx1"/>
                                            </a:solidFill>
                                            <a:latin typeface="Cambria Math" panose="02040503050406030204" pitchFamily="18" charset="0"/>
                                          </a:rPr>
                                          <m:t>𝑦</m:t>
                                        </m:r>
                                      </m:sub>
                                    </m:sSub>
                                    <m:sSub>
                                      <m:sSubPr>
                                        <m:ctrlPr>
                                          <a:rPr lang="zh-CN" altLang="en-US" sz="2400" i="1">
                                            <a:solidFill>
                                              <a:schemeClr val="tx1"/>
                                            </a:solidFill>
                                            <a:latin typeface="Cambria Math" panose="02040503050406030204" pitchFamily="18" charset="0"/>
                                          </a:rPr>
                                        </m:ctrlPr>
                                      </m:sSubPr>
                                      <m:e>
                                        <m:r>
                                          <a:rPr lang="zh-CN" altLang="en-US" sz="2400">
                                            <a:solidFill>
                                              <a:schemeClr val="tx1"/>
                                            </a:solidFill>
                                            <a:latin typeface="Cambria Math" panose="02040503050406030204" pitchFamily="18" charset="0"/>
                                          </a:rPr>
                                          <m:t>|</m:t>
                                        </m:r>
                                      </m:e>
                                      <m:sub>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𝑀</m:t>
                                            </m:r>
                                          </m:e>
                                          <m:sub>
                                            <m:r>
                                              <a:rPr lang="en-US" altLang="zh-CN" sz="2400" i="1">
                                                <a:solidFill>
                                                  <a:schemeClr val="tx1"/>
                                                </a:solidFill>
                                                <a:latin typeface="Cambria Math" panose="02040503050406030204" pitchFamily="18" charset="0"/>
                                              </a:rPr>
                                              <m:t>0</m:t>
                                            </m:r>
                                          </m:sub>
                                        </m:sSub>
                                      </m:sub>
                                    </m:sSub>
                                  </m:e>
                                </m:d>
                              </m:e>
                              <m:sup>
                                <m:r>
                                  <a:rPr lang="en-US" altLang="zh-CN" sz="2400" i="1">
                                    <a:solidFill>
                                      <a:schemeClr val="tx1"/>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e>
                        </m:rad>
                      </m:den>
                    </m:f>
                  </m:oMath>
                </a14:m>
                <a:r>
                  <a:rPr lang="zh-CN" altLang="en-US" dirty="0" smtClean="0"/>
                  <a:t>  </a:t>
                </a:r>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6567439" y="5815726"/>
                <a:ext cx="3845796" cy="916918"/>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087052" y="5113288"/>
                <a:ext cx="3299942" cy="521874"/>
              </a:xfrm>
              <a:prstGeom prst="rect">
                <a:avLst/>
              </a:prstGeom>
            </p:spPr>
            <p:txBody>
              <a:bodyPr wrap="none">
                <a:spAutoFit/>
              </a:bodyPr>
              <a:lstStyle/>
              <a:p>
                <a:r>
                  <a:rPr lang="zh-CN" altLang="en-US" sz="2400" dirty="0" smtClean="0">
                    <a:solidFill>
                      <a:prstClr val="black"/>
                    </a:solidFill>
                  </a:rPr>
                  <a:t>法向量</a:t>
                </a:r>
                <a14:m>
                  <m:oMath xmlns:m="http://schemas.openxmlformats.org/officeDocument/2006/math">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𝑓</m:t>
                            </m:r>
                          </m:e>
                          <m:sub>
                            <m:r>
                              <a:rPr lang="en-US" altLang="zh-CN" sz="2400" i="1">
                                <a:solidFill>
                                  <a:prstClr val="black"/>
                                </a:solidFill>
                                <a:latin typeface="Cambria Math" panose="02040503050406030204" pitchFamily="18" charset="0"/>
                              </a:rPr>
                              <m:t>𝑥</m:t>
                            </m:r>
                          </m:sub>
                        </m:sSub>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𝑓</m:t>
                            </m:r>
                          </m:e>
                          <m:sub>
                            <m:r>
                              <a:rPr lang="en-US" altLang="zh-CN" sz="2400" i="1">
                                <a:solidFill>
                                  <a:prstClr val="black"/>
                                </a:solidFill>
                                <a:latin typeface="Cambria Math" panose="02040503050406030204" pitchFamily="18" charset="0"/>
                              </a:rPr>
                              <m:t>𝑦</m:t>
                            </m:r>
                          </m:sub>
                        </m:sSub>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e>
                    </m:d>
                    <m:sSub>
                      <m:sSubPr>
                        <m:ctrlPr>
                          <a:rPr lang="zh-CN" altLang="en-US" sz="2400" i="1">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𝑀</m:t>
                            </m:r>
                          </m:e>
                          <m:sub>
                            <m:r>
                              <a:rPr lang="en-US" altLang="zh-CN" sz="2400" i="1">
                                <a:solidFill>
                                  <a:prstClr val="black"/>
                                </a:solidFill>
                                <a:latin typeface="Cambria Math" panose="02040503050406030204" pitchFamily="18" charset="0"/>
                              </a:rPr>
                              <m:t>0</m:t>
                            </m:r>
                          </m:sub>
                        </m:sSub>
                      </m:sub>
                    </m:sSub>
                  </m:oMath>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2087052" y="5113288"/>
                <a:ext cx="3299942" cy="521874"/>
              </a:xfrm>
              <a:prstGeom prst="rect">
                <a:avLst/>
              </a:prstGeom>
              <a:blipFill>
                <a:blip r:embed="rId11"/>
                <a:stretch>
                  <a:fillRect l="-2768" t="-9412" b="-152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6603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4" grpId="0"/>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p:sp>
        <p:nvSpPr>
          <p:cNvPr id="3" name="矩形 2"/>
          <p:cNvSpPr/>
          <p:nvPr/>
        </p:nvSpPr>
        <p:spPr>
          <a:xfrm>
            <a:off x="1357764" y="365126"/>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5</a:t>
            </a:r>
            <a:r>
              <a:rPr lang="en-US" altLang="zh-CN" sz="2400" b="1" dirty="0" smtClean="0">
                <a:solidFill>
                  <a:prstClr val="black"/>
                </a:solidFill>
                <a:ea typeface="黑体" panose="02010609060101010101" pitchFamily="49" charset="-122"/>
              </a:rPr>
              <a:t> </a:t>
            </a:r>
            <a:endParaRPr lang="zh-CN" altLang="en-US" sz="1600" dirty="0"/>
          </a:p>
        </p:txBody>
      </p:sp>
      <mc:AlternateContent xmlns:mc="http://schemas.openxmlformats.org/markup-compatibility/2006" xmlns:a14="http://schemas.microsoft.com/office/drawing/2010/main">
        <mc:Choice Requires="a14">
          <p:sp>
            <p:nvSpPr>
              <p:cNvPr id="4" name="矩形 3"/>
              <p:cNvSpPr/>
              <p:nvPr/>
            </p:nvSpPr>
            <p:spPr>
              <a:xfrm>
                <a:off x="2108290" y="365125"/>
                <a:ext cx="8918299" cy="1406988"/>
              </a:xfrm>
              <a:prstGeom prst="rect">
                <a:avLst/>
              </a:prstGeom>
            </p:spPr>
            <p:txBody>
              <a:bodyPr wrap="square">
                <a:spAutoFit/>
              </a:bodyPr>
              <a:lstStyle/>
              <a:p>
                <a:r>
                  <a:rPr lang="zh-CN" altLang="en-US" sz="2400" dirty="0" smtClean="0">
                    <a:solidFill>
                      <a:prstClr val="black"/>
                    </a:solidFill>
                  </a:rPr>
                  <a:t>当我们讨论物质从曲面内部向外部溢出的问题时，我们需要得到在曲面上由内部指向外部的法向量。求曲面</a:t>
                </a:r>
                <a14:m>
                  <m:oMath xmlns:m="http://schemas.openxmlformats.org/officeDocument/2006/math">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num>
                      <m:den>
                        <m:r>
                          <a:rPr lang="en-US" altLang="zh-CN" sz="2400" i="1">
                            <a:solidFill>
                              <a:prstClr val="black"/>
                            </a:solidFill>
                            <a:latin typeface="Cambria Math" panose="02040503050406030204" pitchFamily="18" charset="0"/>
                          </a:rPr>
                          <m:t>4</m:t>
                        </m:r>
                      </m:den>
                    </m:f>
                    <m:r>
                      <a:rPr lang="en-US" altLang="zh-CN" sz="2400" b="0" i="1" smtClean="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num>
                      <m:den>
                        <m:r>
                          <a:rPr lang="en-US" altLang="zh-CN" sz="2400" i="1">
                            <a:solidFill>
                              <a:prstClr val="black"/>
                            </a:solidFill>
                            <a:latin typeface="Cambria Math" panose="02040503050406030204" pitchFamily="18" charset="0"/>
                          </a:rPr>
                          <m:t>9</m:t>
                        </m:r>
                      </m:den>
                    </m:f>
                    <m:r>
                      <a:rPr lang="en-US" altLang="zh-CN" sz="2400" i="1">
                        <a:solidFill>
                          <a:prstClr val="black"/>
                        </a:solidFill>
                        <a:latin typeface="Cambria Math" panose="02040503050406030204" pitchFamily="18" charset="0"/>
                      </a:rPr>
                      <m:t>=1</m:t>
                    </m:r>
                  </m:oMath>
                </a14:m>
                <a:r>
                  <a:rPr lang="zh-CN" altLang="en-US" sz="2400" dirty="0" smtClean="0">
                    <a:solidFill>
                      <a:prstClr val="black"/>
                    </a:solidFill>
                  </a:rPr>
                  <a:t>在点</a:t>
                </a:r>
                <a14:m>
                  <m:oMath xmlns:m="http://schemas.openxmlformats.org/officeDocument/2006/math">
                    <m:r>
                      <a:rPr lang="zh-CN" altLang="en-US" sz="2400" i="1" smtClean="0">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oMath>
                </a14:m>
                <a:r>
                  <a:rPr lang="zh-CN" altLang="en-US" sz="2400" dirty="0" smtClean="0">
                    <a:solidFill>
                      <a:prstClr val="black"/>
                    </a:solidFill>
                  </a:rPr>
                  <a:t>处的指向外侧的法向量。</a:t>
                </a:r>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2108290" y="365125"/>
                <a:ext cx="8918299" cy="1406988"/>
              </a:xfrm>
              <a:prstGeom prst="rect">
                <a:avLst/>
              </a:prstGeom>
              <a:blipFill>
                <a:blip r:embed="rId2"/>
                <a:stretch>
                  <a:fillRect l="-1094" t="-3463" b="-7792"/>
                </a:stretch>
              </a:blipFill>
            </p:spPr>
            <p:txBody>
              <a:bodyPr/>
              <a:lstStyle/>
              <a:p>
                <a:r>
                  <a:rPr lang="zh-CN" altLang="en-US">
                    <a:noFill/>
                  </a:rPr>
                  <a:t> </a:t>
                </a:r>
              </a:p>
            </p:txBody>
          </p:sp>
        </mc:Fallback>
      </mc:AlternateContent>
      <p:sp>
        <p:nvSpPr>
          <p:cNvPr id="5" name="Text Box 5"/>
          <p:cNvSpPr txBox="1">
            <a:spLocks noChangeArrowheads="1"/>
          </p:cNvSpPr>
          <p:nvPr/>
        </p:nvSpPr>
        <p:spPr bwMode="auto">
          <a:xfrm>
            <a:off x="1357764" y="1906405"/>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6" name="矩形 5"/>
              <p:cNvSpPr/>
              <p:nvPr/>
            </p:nvSpPr>
            <p:spPr>
              <a:xfrm>
                <a:off x="2108290" y="1814713"/>
                <a:ext cx="2432910" cy="645048"/>
              </a:xfrm>
              <a:prstGeom prst="rect">
                <a:avLst/>
              </a:prstGeom>
            </p:spPr>
            <p:txBody>
              <a:bodyPr wrap="none">
                <a:spAutoFit/>
              </a:bodyPr>
              <a:lstStyle/>
              <a:p>
                <a:r>
                  <a:rPr lang="zh-CN" altLang="en-US" sz="2400" dirty="0" smtClean="0">
                    <a:solidFill>
                      <a:prstClr val="black"/>
                    </a:solidFill>
                  </a:rPr>
                  <a:t>法向量</a:t>
                </a:r>
                <a14:m>
                  <m:oMath xmlns:m="http://schemas.openxmlformats.org/officeDocument/2006/math">
                    <m:d>
                      <m:dPr>
                        <m:ctrlPr>
                          <a:rPr lang="en-US" altLang="zh-CN" sz="240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𝑦</m:t>
                            </m:r>
                          </m:num>
                          <m:den>
                            <m:r>
                              <a:rPr lang="en-US" altLang="zh-CN" sz="2400" i="1">
                                <a:solidFill>
                                  <a:prstClr val="black"/>
                                </a:solidFill>
                                <a:latin typeface="Cambria Math" panose="02040503050406030204" pitchFamily="18" charset="0"/>
                              </a:rPr>
                              <m:t>2</m:t>
                            </m:r>
                          </m:den>
                        </m:f>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𝑧</m:t>
                            </m:r>
                          </m:num>
                          <m:den>
                            <m:r>
                              <a:rPr lang="en-US" altLang="zh-CN" sz="2400" i="1">
                                <a:solidFill>
                                  <a:prstClr val="black"/>
                                </a:solidFill>
                                <a:latin typeface="Cambria Math" panose="02040503050406030204" pitchFamily="18" charset="0"/>
                              </a:rPr>
                              <m:t>9</m:t>
                            </m:r>
                          </m:den>
                        </m:f>
                      </m:e>
                    </m:d>
                  </m:oMath>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2108290" y="1814713"/>
                <a:ext cx="2432910" cy="645048"/>
              </a:xfrm>
              <a:prstGeom prst="rect">
                <a:avLst/>
              </a:prstGeom>
              <a:blipFill>
                <a:blip r:embed="rId3"/>
                <a:stretch>
                  <a:fillRect l="-4010"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108290" y="2462238"/>
                <a:ext cx="6469015" cy="461665"/>
              </a:xfrm>
              <a:prstGeom prst="rect">
                <a:avLst/>
              </a:prstGeom>
            </p:spPr>
            <p:txBody>
              <a:bodyPr wrap="none">
                <a:spAutoFit/>
              </a:bodyPr>
              <a:lstStyle/>
              <a:p>
                <a:r>
                  <a:rPr lang="zh-CN" altLang="en-US" sz="2400" dirty="0" smtClean="0">
                    <a:solidFill>
                      <a:prstClr val="black"/>
                    </a:solidFill>
                  </a:rPr>
                  <a:t>当</a:t>
                </a:r>
                <a14:m>
                  <m:oMath xmlns:m="http://schemas.openxmlformats.org/officeDocument/2006/math">
                    <m:r>
                      <a:rPr lang="en-US" altLang="zh-CN" sz="2400" i="1">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&gt;0</m:t>
                    </m:r>
                  </m:oMath>
                </a14:m>
                <a:r>
                  <a:rPr lang="zh-CN" altLang="en-US" sz="2400" dirty="0" smtClean="0"/>
                  <a:t>时，</a:t>
                </a:r>
                <a14:m>
                  <m:oMath xmlns:m="http://schemas.openxmlformats.org/officeDocument/2006/math">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smtClean="0">
                            <a:solidFill>
                              <a:prstClr val="black"/>
                            </a:solidFill>
                            <a:latin typeface="Cambria Math" panose="02040503050406030204" pitchFamily="18" charset="0"/>
                          </a:rPr>
                          <m:t>𝛾</m:t>
                        </m:r>
                      </m:e>
                    </m:func>
                    <m:r>
                      <a:rPr lang="en-US" altLang="zh-CN" sz="2400" b="0" i="0" smtClean="0">
                        <a:solidFill>
                          <a:prstClr val="black"/>
                        </a:solidFill>
                        <a:latin typeface="Cambria Math" panose="02040503050406030204" pitchFamily="18" charset="0"/>
                      </a:rPr>
                      <m:t>&gt;0</m:t>
                    </m:r>
                  </m:oMath>
                </a14:m>
                <a:r>
                  <a:rPr lang="zh-CN" altLang="en-US" sz="2400" dirty="0" smtClean="0"/>
                  <a:t>，法向量指向上半空间</a:t>
                </a:r>
                <a:r>
                  <a:rPr lang="zh-CN" altLang="en-US" sz="2400" dirty="0"/>
                  <a:t>。</a:t>
                </a:r>
              </a:p>
            </p:txBody>
          </p:sp>
        </mc:Choice>
        <mc:Fallback xmlns="">
          <p:sp>
            <p:nvSpPr>
              <p:cNvPr id="7" name="矩形 6"/>
              <p:cNvSpPr>
                <a:spLocks noRot="1" noChangeAspect="1" noMove="1" noResize="1" noEditPoints="1" noAdjustHandles="1" noChangeArrowheads="1" noChangeShapeType="1" noTextEdit="1"/>
              </p:cNvSpPr>
              <p:nvPr/>
            </p:nvSpPr>
            <p:spPr>
              <a:xfrm>
                <a:off x="2108290" y="2462238"/>
                <a:ext cx="6469015" cy="461665"/>
              </a:xfrm>
              <a:prstGeom prst="rect">
                <a:avLst/>
              </a:prstGeom>
              <a:blipFill>
                <a:blip r:embed="rId4"/>
                <a:stretch>
                  <a:fillRect l="-1508" t="-14474" r="-9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2108290" y="3082559"/>
                <a:ext cx="6445547" cy="461665"/>
              </a:xfrm>
              <a:prstGeom prst="rect">
                <a:avLst/>
              </a:prstGeom>
            </p:spPr>
            <p:txBody>
              <a:bodyPr wrap="none">
                <a:spAutoFit/>
              </a:bodyPr>
              <a:lstStyle/>
              <a:p>
                <a:r>
                  <a:rPr lang="zh-CN" altLang="en-US" sz="2400" dirty="0" smtClean="0">
                    <a:solidFill>
                      <a:prstClr val="black"/>
                    </a:solidFill>
                  </a:rPr>
                  <a:t>当</a:t>
                </a:r>
                <a14:m>
                  <m:oMath xmlns:m="http://schemas.openxmlformats.org/officeDocument/2006/math">
                    <m:r>
                      <a:rPr lang="en-US" altLang="zh-CN" sz="2400" i="1">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&lt;0</m:t>
                    </m:r>
                  </m:oMath>
                </a14:m>
                <a:r>
                  <a:rPr lang="zh-CN" altLang="en-US" sz="2400" dirty="0" smtClean="0"/>
                  <a:t>时，</a:t>
                </a:r>
                <a14:m>
                  <m:oMath xmlns:m="http://schemas.openxmlformats.org/officeDocument/2006/math">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smtClean="0">
                            <a:solidFill>
                              <a:prstClr val="black"/>
                            </a:solidFill>
                            <a:latin typeface="Cambria Math" panose="02040503050406030204" pitchFamily="18" charset="0"/>
                          </a:rPr>
                          <m:t>𝛾</m:t>
                        </m:r>
                      </m:e>
                    </m:func>
                    <m:r>
                      <a:rPr lang="en-US" altLang="zh-CN" sz="2400" b="0" i="0" smtClean="0">
                        <a:solidFill>
                          <a:prstClr val="black"/>
                        </a:solidFill>
                        <a:latin typeface="Cambria Math" panose="02040503050406030204" pitchFamily="18" charset="0"/>
                      </a:rPr>
                      <m:t>&lt;</m:t>
                    </m:r>
                    <m:r>
                      <a:rPr lang="en-US" altLang="zh-CN" sz="2400">
                        <a:solidFill>
                          <a:prstClr val="black"/>
                        </a:solidFill>
                        <a:latin typeface="Cambria Math" panose="02040503050406030204" pitchFamily="18" charset="0"/>
                      </a:rPr>
                      <m:t>0</m:t>
                    </m:r>
                  </m:oMath>
                </a14:m>
                <a:r>
                  <a:rPr lang="zh-CN" altLang="en-US" sz="2400" dirty="0" smtClean="0"/>
                  <a:t>，法向量指向</a:t>
                </a:r>
                <a:r>
                  <a:rPr lang="zh-CN" altLang="en-US" sz="2400" dirty="0"/>
                  <a:t>下</a:t>
                </a:r>
                <a:r>
                  <a:rPr lang="zh-CN" altLang="en-US" sz="2400" dirty="0" smtClean="0"/>
                  <a:t>半空间</a:t>
                </a:r>
                <a:r>
                  <a:rPr lang="zh-CN" altLang="en-US" sz="2400" dirty="0"/>
                  <a:t>。</a:t>
                </a:r>
              </a:p>
            </p:txBody>
          </p:sp>
        </mc:Choice>
        <mc:Fallback xmlns="">
          <p:sp>
            <p:nvSpPr>
              <p:cNvPr id="35" name="矩形 34"/>
              <p:cNvSpPr>
                <a:spLocks noRot="1" noChangeAspect="1" noMove="1" noResize="1" noEditPoints="1" noAdjustHandles="1" noChangeArrowheads="1" noChangeShapeType="1" noTextEdit="1"/>
              </p:cNvSpPr>
              <p:nvPr/>
            </p:nvSpPr>
            <p:spPr>
              <a:xfrm>
                <a:off x="2108290" y="3082559"/>
                <a:ext cx="6445547" cy="461665"/>
              </a:xfrm>
              <a:prstGeom prst="rect">
                <a:avLst/>
              </a:prstGeom>
              <a:blipFill>
                <a:blip r:embed="rId5"/>
                <a:stretch>
                  <a:fillRect l="-1514" t="-14667" r="-473"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2108290" y="3638998"/>
                <a:ext cx="6493060" cy="461665"/>
              </a:xfrm>
              <a:prstGeom prst="rect">
                <a:avLst/>
              </a:prstGeom>
            </p:spPr>
            <p:txBody>
              <a:bodyPr wrap="none">
                <a:spAutoFit/>
              </a:bodyPr>
              <a:lstStyle/>
              <a:p>
                <a:r>
                  <a:rPr lang="zh-CN" altLang="en-US" sz="2400" dirty="0" smtClean="0">
                    <a:solidFill>
                      <a:prstClr val="black"/>
                    </a:solidFill>
                  </a:rPr>
                  <a:t>当</a:t>
                </a:r>
                <a14:m>
                  <m:oMath xmlns:m="http://schemas.openxmlformats.org/officeDocument/2006/math">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&gt;0</m:t>
                    </m:r>
                  </m:oMath>
                </a14:m>
                <a:r>
                  <a:rPr lang="zh-CN" altLang="en-US" sz="2400" dirty="0" smtClean="0"/>
                  <a:t>时，</a:t>
                </a:r>
                <a14:m>
                  <m:oMath xmlns:m="http://schemas.openxmlformats.org/officeDocument/2006/math">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smtClean="0">
                            <a:solidFill>
                              <a:prstClr val="black"/>
                            </a:solidFill>
                            <a:latin typeface="Cambria Math" panose="02040503050406030204" pitchFamily="18" charset="0"/>
                          </a:rPr>
                          <m:t>𝛽</m:t>
                        </m:r>
                      </m:e>
                    </m:func>
                    <m:r>
                      <a:rPr lang="en-US" altLang="zh-CN" sz="2400">
                        <a:solidFill>
                          <a:prstClr val="black"/>
                        </a:solidFill>
                        <a:latin typeface="Cambria Math" panose="02040503050406030204" pitchFamily="18" charset="0"/>
                      </a:rPr>
                      <m:t>&gt;0</m:t>
                    </m:r>
                  </m:oMath>
                </a14:m>
                <a:r>
                  <a:rPr lang="zh-CN" altLang="en-US" sz="2400" dirty="0" smtClean="0"/>
                  <a:t>，法向量指向</a:t>
                </a:r>
                <a:r>
                  <a:rPr lang="zh-CN" altLang="en-US" sz="2400" dirty="0"/>
                  <a:t>右</a:t>
                </a:r>
                <a:r>
                  <a:rPr lang="zh-CN" altLang="en-US" sz="2400" dirty="0" smtClean="0"/>
                  <a:t>半空间</a:t>
                </a:r>
                <a:r>
                  <a:rPr lang="zh-CN" altLang="en-US" sz="2400" dirty="0"/>
                  <a:t>。</a:t>
                </a:r>
              </a:p>
            </p:txBody>
          </p:sp>
        </mc:Choice>
        <mc:Fallback xmlns="">
          <p:sp>
            <p:nvSpPr>
              <p:cNvPr id="36" name="矩形 35"/>
              <p:cNvSpPr>
                <a:spLocks noRot="1" noChangeAspect="1" noMove="1" noResize="1" noEditPoints="1" noAdjustHandles="1" noChangeArrowheads="1" noChangeShapeType="1" noTextEdit="1"/>
              </p:cNvSpPr>
              <p:nvPr/>
            </p:nvSpPr>
            <p:spPr>
              <a:xfrm>
                <a:off x="2108290" y="3638998"/>
                <a:ext cx="6493060" cy="461665"/>
              </a:xfrm>
              <a:prstGeom prst="rect">
                <a:avLst/>
              </a:prstGeom>
              <a:blipFill>
                <a:blip r:embed="rId6"/>
                <a:stretch>
                  <a:fillRect l="-1502" t="-14474" r="-469"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2108290" y="4259319"/>
                <a:ext cx="6493060" cy="461665"/>
              </a:xfrm>
              <a:prstGeom prst="rect">
                <a:avLst/>
              </a:prstGeom>
            </p:spPr>
            <p:txBody>
              <a:bodyPr wrap="none">
                <a:spAutoFit/>
              </a:bodyPr>
              <a:lstStyle/>
              <a:p>
                <a:r>
                  <a:rPr lang="zh-CN" altLang="en-US" sz="2400" dirty="0" smtClean="0">
                    <a:solidFill>
                      <a:prstClr val="black"/>
                    </a:solidFill>
                  </a:rPr>
                  <a:t>当</a:t>
                </a:r>
                <a14:m>
                  <m:oMath xmlns:m="http://schemas.openxmlformats.org/officeDocument/2006/math">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&lt;0</m:t>
                    </m:r>
                  </m:oMath>
                </a14:m>
                <a:r>
                  <a:rPr lang="zh-CN" altLang="en-US" sz="2400" dirty="0" smtClean="0"/>
                  <a:t>时，</a:t>
                </a:r>
                <a14:m>
                  <m:oMath xmlns:m="http://schemas.openxmlformats.org/officeDocument/2006/math">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smtClean="0">
                            <a:solidFill>
                              <a:prstClr val="black"/>
                            </a:solidFill>
                            <a:latin typeface="Cambria Math" panose="02040503050406030204" pitchFamily="18" charset="0"/>
                          </a:rPr>
                          <m:t>𝛽</m:t>
                        </m:r>
                      </m:e>
                    </m:func>
                    <m:r>
                      <a:rPr lang="en-US" altLang="zh-CN" sz="2400" b="0" i="0" smtClean="0">
                        <a:solidFill>
                          <a:prstClr val="black"/>
                        </a:solidFill>
                        <a:latin typeface="Cambria Math" panose="02040503050406030204" pitchFamily="18" charset="0"/>
                      </a:rPr>
                      <m:t>&lt;</m:t>
                    </m:r>
                    <m:r>
                      <a:rPr lang="en-US" altLang="zh-CN" sz="2400">
                        <a:solidFill>
                          <a:prstClr val="black"/>
                        </a:solidFill>
                        <a:latin typeface="Cambria Math" panose="02040503050406030204" pitchFamily="18" charset="0"/>
                      </a:rPr>
                      <m:t>0</m:t>
                    </m:r>
                  </m:oMath>
                </a14:m>
                <a:r>
                  <a:rPr lang="zh-CN" altLang="en-US" sz="2400" dirty="0" smtClean="0"/>
                  <a:t>，法向量指向左半空间</a:t>
                </a:r>
                <a:r>
                  <a:rPr lang="zh-CN" altLang="en-US" sz="2400" dirty="0"/>
                  <a:t>。</a:t>
                </a:r>
              </a:p>
            </p:txBody>
          </p:sp>
        </mc:Choice>
        <mc:Fallback xmlns="">
          <p:sp>
            <p:nvSpPr>
              <p:cNvPr id="37" name="矩形 36"/>
              <p:cNvSpPr>
                <a:spLocks noRot="1" noChangeAspect="1" noMove="1" noResize="1" noEditPoints="1" noAdjustHandles="1" noChangeArrowheads="1" noChangeShapeType="1" noTextEdit="1"/>
              </p:cNvSpPr>
              <p:nvPr/>
            </p:nvSpPr>
            <p:spPr>
              <a:xfrm>
                <a:off x="2108290" y="4259319"/>
                <a:ext cx="6493060" cy="461665"/>
              </a:xfrm>
              <a:prstGeom prst="rect">
                <a:avLst/>
              </a:prstGeom>
              <a:blipFill>
                <a:blip r:embed="rId7"/>
                <a:stretch>
                  <a:fillRect l="-1502" t="-14667" r="-469"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2108290" y="4899447"/>
                <a:ext cx="6487482" cy="461665"/>
              </a:xfrm>
              <a:prstGeom prst="rect">
                <a:avLst/>
              </a:prstGeom>
            </p:spPr>
            <p:txBody>
              <a:bodyPr wrap="none">
                <a:spAutoFit/>
              </a:bodyPr>
              <a:lstStyle/>
              <a:p>
                <a:r>
                  <a:rPr lang="zh-CN" altLang="en-US" sz="2400" dirty="0" smtClean="0">
                    <a:solidFill>
                      <a:prstClr val="black"/>
                    </a:solidFill>
                  </a:rPr>
                  <a:t>当</a:t>
                </a:r>
                <a14:m>
                  <m:oMath xmlns:m="http://schemas.openxmlformats.org/officeDocument/2006/math">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&gt;0</m:t>
                    </m:r>
                  </m:oMath>
                </a14:m>
                <a:r>
                  <a:rPr lang="zh-CN" altLang="en-US" sz="2400" dirty="0" smtClean="0"/>
                  <a:t>时，</a:t>
                </a:r>
                <a14:m>
                  <m:oMath xmlns:m="http://schemas.openxmlformats.org/officeDocument/2006/math">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𝛼</m:t>
                        </m:r>
                      </m:e>
                    </m:func>
                    <m:r>
                      <a:rPr lang="en-US" altLang="zh-CN" sz="2400">
                        <a:solidFill>
                          <a:prstClr val="black"/>
                        </a:solidFill>
                        <a:latin typeface="Cambria Math" panose="02040503050406030204" pitchFamily="18" charset="0"/>
                      </a:rPr>
                      <m:t>&gt;0</m:t>
                    </m:r>
                  </m:oMath>
                </a14:m>
                <a:r>
                  <a:rPr lang="zh-CN" altLang="en-US" sz="2400" dirty="0" smtClean="0"/>
                  <a:t>，法向量指向</a:t>
                </a:r>
                <a:r>
                  <a:rPr lang="zh-CN" altLang="en-US" sz="2400" dirty="0"/>
                  <a:t>前</a:t>
                </a:r>
                <a:r>
                  <a:rPr lang="zh-CN" altLang="en-US" sz="2400" dirty="0" smtClean="0"/>
                  <a:t>半空间</a:t>
                </a:r>
                <a:r>
                  <a:rPr lang="zh-CN" altLang="en-US" sz="2400" dirty="0"/>
                  <a:t>。</a:t>
                </a:r>
              </a:p>
            </p:txBody>
          </p:sp>
        </mc:Choice>
        <mc:Fallback xmlns="">
          <p:sp>
            <p:nvSpPr>
              <p:cNvPr id="38" name="矩形 37"/>
              <p:cNvSpPr>
                <a:spLocks noRot="1" noChangeAspect="1" noMove="1" noResize="1" noEditPoints="1" noAdjustHandles="1" noChangeArrowheads="1" noChangeShapeType="1" noTextEdit="1"/>
              </p:cNvSpPr>
              <p:nvPr/>
            </p:nvSpPr>
            <p:spPr>
              <a:xfrm>
                <a:off x="2108290" y="4899447"/>
                <a:ext cx="6487482" cy="461665"/>
              </a:xfrm>
              <a:prstGeom prst="rect">
                <a:avLst/>
              </a:prstGeom>
              <a:blipFill>
                <a:blip r:embed="rId8"/>
                <a:stretch>
                  <a:fillRect l="-1504" t="-14667" r="-47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2108290" y="5519768"/>
                <a:ext cx="6487482" cy="461665"/>
              </a:xfrm>
              <a:prstGeom prst="rect">
                <a:avLst/>
              </a:prstGeom>
            </p:spPr>
            <p:txBody>
              <a:bodyPr wrap="none">
                <a:spAutoFit/>
              </a:bodyPr>
              <a:lstStyle/>
              <a:p>
                <a:r>
                  <a:rPr lang="zh-CN" altLang="en-US" sz="2400" dirty="0" smtClean="0">
                    <a:solidFill>
                      <a:prstClr val="black"/>
                    </a:solidFill>
                  </a:rPr>
                  <a:t>当</a:t>
                </a:r>
                <a14:m>
                  <m:oMath xmlns:m="http://schemas.openxmlformats.org/officeDocument/2006/math">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&lt;0</m:t>
                    </m:r>
                  </m:oMath>
                </a14:m>
                <a:r>
                  <a:rPr lang="zh-CN" altLang="en-US" sz="2400" dirty="0" smtClean="0"/>
                  <a:t>时，</a:t>
                </a:r>
                <a14:m>
                  <m:oMath xmlns:m="http://schemas.openxmlformats.org/officeDocument/2006/math">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𝛼</m:t>
                        </m:r>
                      </m:e>
                    </m:func>
                    <m:r>
                      <a:rPr lang="en-US" altLang="zh-CN" sz="2400" b="0" i="0" smtClean="0">
                        <a:solidFill>
                          <a:prstClr val="black"/>
                        </a:solidFill>
                        <a:latin typeface="Cambria Math" panose="02040503050406030204" pitchFamily="18" charset="0"/>
                      </a:rPr>
                      <m:t>&lt;</m:t>
                    </m:r>
                    <m:r>
                      <a:rPr lang="en-US" altLang="zh-CN" sz="2400">
                        <a:solidFill>
                          <a:prstClr val="black"/>
                        </a:solidFill>
                        <a:latin typeface="Cambria Math" panose="02040503050406030204" pitchFamily="18" charset="0"/>
                      </a:rPr>
                      <m:t>0</m:t>
                    </m:r>
                  </m:oMath>
                </a14:m>
                <a:r>
                  <a:rPr lang="zh-CN" altLang="en-US" sz="2400" dirty="0" smtClean="0"/>
                  <a:t>，法向量指向后半空间</a:t>
                </a:r>
                <a:r>
                  <a:rPr lang="zh-CN" altLang="en-US" sz="2400" dirty="0"/>
                  <a:t>。</a:t>
                </a:r>
              </a:p>
            </p:txBody>
          </p:sp>
        </mc:Choice>
        <mc:Fallback xmlns="">
          <p:sp>
            <p:nvSpPr>
              <p:cNvPr id="39" name="矩形 38"/>
              <p:cNvSpPr>
                <a:spLocks noRot="1" noChangeAspect="1" noMove="1" noResize="1" noEditPoints="1" noAdjustHandles="1" noChangeArrowheads="1" noChangeShapeType="1" noTextEdit="1"/>
              </p:cNvSpPr>
              <p:nvPr/>
            </p:nvSpPr>
            <p:spPr>
              <a:xfrm>
                <a:off x="2108290" y="5519768"/>
                <a:ext cx="6487482" cy="461665"/>
              </a:xfrm>
              <a:prstGeom prst="rect">
                <a:avLst/>
              </a:prstGeom>
              <a:blipFill>
                <a:blip r:embed="rId9"/>
                <a:stretch>
                  <a:fillRect l="-1504" t="-14474" r="-470"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2108290" y="6121487"/>
                <a:ext cx="9270551" cy="645048"/>
              </a:xfrm>
              <a:prstGeom prst="rect">
                <a:avLst/>
              </a:prstGeom>
            </p:spPr>
            <p:txBody>
              <a:bodyPr wrap="none">
                <a:spAutoFit/>
              </a:bodyPr>
              <a:lstStyle/>
              <a:p>
                <a:r>
                  <a:rPr lang="zh-CN" altLang="en-US" sz="2400" dirty="0" smtClean="0">
                    <a:solidFill>
                      <a:prstClr val="black"/>
                    </a:solidFill>
                  </a:rPr>
                  <a:t>经讨论，</a:t>
                </a:r>
                <a14:m>
                  <m:oMath xmlns:m="http://schemas.openxmlformats.org/officeDocument/2006/math">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𝑦</m:t>
                            </m:r>
                          </m:num>
                          <m:den>
                            <m:r>
                              <a:rPr lang="en-US" altLang="zh-CN" sz="2400" i="1">
                                <a:solidFill>
                                  <a:prstClr val="black"/>
                                </a:solidFill>
                                <a:latin typeface="Cambria Math" panose="02040503050406030204" pitchFamily="18" charset="0"/>
                              </a:rPr>
                              <m:t>2</m:t>
                            </m:r>
                          </m:den>
                        </m:f>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𝑧</m:t>
                            </m:r>
                          </m:num>
                          <m:den>
                            <m:r>
                              <a:rPr lang="en-US" altLang="zh-CN" sz="2400" i="1">
                                <a:solidFill>
                                  <a:prstClr val="black"/>
                                </a:solidFill>
                                <a:latin typeface="Cambria Math" panose="02040503050406030204" pitchFamily="18" charset="0"/>
                              </a:rPr>
                              <m:t>9</m:t>
                            </m:r>
                          </m:den>
                        </m:f>
                      </m:e>
                    </m:d>
                  </m:oMath>
                </a14:m>
                <a:r>
                  <a:rPr lang="zh-CN" altLang="en-US" sz="2400" dirty="0" smtClean="0"/>
                  <a:t>指向椭球面外侧，</a:t>
                </a:r>
                <a14:m>
                  <m:oMath xmlns:m="http://schemas.openxmlformats.org/officeDocument/2006/math">
                    <m:r>
                      <a:rPr lang="en-US" altLang="zh-CN" sz="2400" b="0" i="0" smtClean="0">
                        <a:solidFill>
                          <a:srgbClr val="FF0000"/>
                        </a:solidFill>
                        <a:latin typeface="Cambria Math" panose="02040503050406030204" pitchFamily="18" charset="0"/>
                      </a:rPr>
                      <m:t>−</m:t>
                    </m:r>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2</m:t>
                        </m:r>
                        <m:r>
                          <a:rPr lang="en-US" altLang="zh-CN" sz="2400" i="1">
                            <a:solidFill>
                              <a:srgbClr val="FF0000"/>
                            </a:solidFill>
                            <a:latin typeface="Cambria Math" panose="02040503050406030204" pitchFamily="18" charset="0"/>
                          </a:rPr>
                          <m:t>𝑥</m:t>
                        </m:r>
                        <m:r>
                          <a:rPr lang="en-US" altLang="zh-CN" sz="2400" i="1">
                            <a:solidFill>
                              <a:srgbClr val="FF0000"/>
                            </a:solidFill>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𝑦</m:t>
                            </m:r>
                          </m:num>
                          <m:den>
                            <m:r>
                              <a:rPr lang="en-US" altLang="zh-CN" sz="2400" i="1">
                                <a:solidFill>
                                  <a:srgbClr val="FF0000"/>
                                </a:solidFill>
                                <a:latin typeface="Cambria Math" panose="02040503050406030204" pitchFamily="18" charset="0"/>
                              </a:rPr>
                              <m:t>2</m:t>
                            </m:r>
                          </m:den>
                        </m:f>
                        <m:r>
                          <a:rPr lang="en-US" altLang="zh-CN" sz="2400" i="1">
                            <a:solidFill>
                              <a:srgbClr val="FF0000"/>
                            </a:solidFill>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2</m:t>
                            </m:r>
                            <m:r>
                              <a:rPr lang="en-US" altLang="zh-CN" sz="2400" i="1">
                                <a:solidFill>
                                  <a:srgbClr val="FF0000"/>
                                </a:solidFill>
                                <a:latin typeface="Cambria Math" panose="02040503050406030204" pitchFamily="18" charset="0"/>
                              </a:rPr>
                              <m:t>𝑧</m:t>
                            </m:r>
                          </m:num>
                          <m:den>
                            <m:r>
                              <a:rPr lang="en-US" altLang="zh-CN" sz="2400" i="1">
                                <a:solidFill>
                                  <a:srgbClr val="FF0000"/>
                                </a:solidFill>
                                <a:latin typeface="Cambria Math" panose="02040503050406030204" pitchFamily="18" charset="0"/>
                              </a:rPr>
                              <m:t>9</m:t>
                            </m:r>
                          </m:den>
                        </m:f>
                      </m:e>
                    </m:d>
                  </m:oMath>
                </a14:m>
                <a:r>
                  <a:rPr lang="zh-CN" altLang="en-US" sz="2400" dirty="0">
                    <a:solidFill>
                      <a:prstClr val="black"/>
                    </a:solidFill>
                  </a:rPr>
                  <a:t>指向</a:t>
                </a:r>
                <a:r>
                  <a:rPr lang="zh-CN" altLang="en-US" sz="2400" dirty="0" smtClean="0">
                    <a:solidFill>
                      <a:prstClr val="black"/>
                    </a:solidFill>
                  </a:rPr>
                  <a:t>椭球面内侧。</a:t>
                </a:r>
                <a:endParaRPr lang="zh-CN" altLang="en-US" sz="2400" dirty="0"/>
              </a:p>
            </p:txBody>
          </p:sp>
        </mc:Choice>
        <mc:Fallback xmlns="">
          <p:sp>
            <p:nvSpPr>
              <p:cNvPr id="40" name="矩形 39"/>
              <p:cNvSpPr>
                <a:spLocks noRot="1" noChangeAspect="1" noMove="1" noResize="1" noEditPoints="1" noAdjustHandles="1" noChangeArrowheads="1" noChangeShapeType="1" noTextEdit="1"/>
              </p:cNvSpPr>
              <p:nvPr/>
            </p:nvSpPr>
            <p:spPr>
              <a:xfrm>
                <a:off x="2108290" y="6121487"/>
                <a:ext cx="9270551" cy="645048"/>
              </a:xfrm>
              <a:prstGeom prst="rect">
                <a:avLst/>
              </a:prstGeom>
              <a:blipFill>
                <a:blip r:embed="rId10"/>
                <a:stretch>
                  <a:fillRect l="-1052" b="-2830"/>
                </a:stretch>
              </a:blipFill>
            </p:spPr>
            <p:txBody>
              <a:bodyPr/>
              <a:lstStyle/>
              <a:p>
                <a:r>
                  <a:rPr lang="zh-CN" altLang="en-US">
                    <a:noFill/>
                  </a:rPr>
                  <a:t> </a:t>
                </a:r>
              </a:p>
            </p:txBody>
          </p:sp>
        </mc:Fallback>
      </mc:AlternateContent>
      <p:grpSp>
        <p:nvGrpSpPr>
          <p:cNvPr id="41" name="组合 40"/>
          <p:cNvGrpSpPr/>
          <p:nvPr/>
        </p:nvGrpSpPr>
        <p:grpSpPr>
          <a:xfrm>
            <a:off x="8595772" y="1517706"/>
            <a:ext cx="3365501" cy="2741613"/>
            <a:chOff x="6130925" y="2981325"/>
            <a:chExt cx="3365501" cy="2741613"/>
          </a:xfrm>
        </p:grpSpPr>
        <p:sp>
          <p:nvSpPr>
            <p:cNvPr id="42" name="AutoShape 221"/>
            <p:cNvSpPr>
              <a:spLocks noChangeAspect="1" noChangeArrowheads="1" noTextEdit="1"/>
            </p:cNvSpPr>
            <p:nvPr/>
          </p:nvSpPr>
          <p:spPr bwMode="auto">
            <a:xfrm>
              <a:off x="6130925" y="3000375"/>
              <a:ext cx="3341688" cy="267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3" name="Freeform 223"/>
            <p:cNvSpPr>
              <a:spLocks/>
            </p:cNvSpPr>
            <p:nvPr/>
          </p:nvSpPr>
          <p:spPr bwMode="auto">
            <a:xfrm>
              <a:off x="6478588" y="3883025"/>
              <a:ext cx="2546350" cy="1198563"/>
            </a:xfrm>
            <a:custGeom>
              <a:avLst/>
              <a:gdLst>
                <a:gd name="T0" fmla="*/ 1604 w 1604"/>
                <a:gd name="T1" fmla="*/ 379 h 755"/>
                <a:gd name="T2" fmla="*/ 1589 w 1604"/>
                <a:gd name="T3" fmla="*/ 454 h 755"/>
                <a:gd name="T4" fmla="*/ 1542 w 1604"/>
                <a:gd name="T5" fmla="*/ 524 h 755"/>
                <a:gd name="T6" fmla="*/ 1467 w 1604"/>
                <a:gd name="T7" fmla="*/ 587 h 755"/>
                <a:gd name="T8" fmla="*/ 1370 w 1604"/>
                <a:gd name="T9" fmla="*/ 646 h 755"/>
                <a:gd name="T10" fmla="*/ 1248 w 1604"/>
                <a:gd name="T11" fmla="*/ 689 h 755"/>
                <a:gd name="T12" fmla="*/ 1115 w 1604"/>
                <a:gd name="T13" fmla="*/ 724 h 755"/>
                <a:gd name="T14" fmla="*/ 963 w 1604"/>
                <a:gd name="T15" fmla="*/ 747 h 755"/>
                <a:gd name="T16" fmla="*/ 802 w 1604"/>
                <a:gd name="T17" fmla="*/ 755 h 755"/>
                <a:gd name="T18" fmla="*/ 720 w 1604"/>
                <a:gd name="T19" fmla="*/ 751 h 755"/>
                <a:gd name="T20" fmla="*/ 564 w 1604"/>
                <a:gd name="T21" fmla="*/ 740 h 755"/>
                <a:gd name="T22" fmla="*/ 419 w 1604"/>
                <a:gd name="T23" fmla="*/ 708 h 755"/>
                <a:gd name="T24" fmla="*/ 294 w 1604"/>
                <a:gd name="T25" fmla="*/ 669 h 755"/>
                <a:gd name="T26" fmla="*/ 184 w 1604"/>
                <a:gd name="T27" fmla="*/ 618 h 755"/>
                <a:gd name="T28" fmla="*/ 98 w 1604"/>
                <a:gd name="T29" fmla="*/ 556 h 755"/>
                <a:gd name="T30" fmla="*/ 39 w 1604"/>
                <a:gd name="T31" fmla="*/ 489 h 755"/>
                <a:gd name="T32" fmla="*/ 4 w 1604"/>
                <a:gd name="T33" fmla="*/ 415 h 755"/>
                <a:gd name="T34" fmla="*/ 0 w 1604"/>
                <a:gd name="T35" fmla="*/ 379 h 755"/>
                <a:gd name="T36" fmla="*/ 16 w 1604"/>
                <a:gd name="T37" fmla="*/ 301 h 755"/>
                <a:gd name="T38" fmla="*/ 63 w 1604"/>
                <a:gd name="T39" fmla="*/ 231 h 755"/>
                <a:gd name="T40" fmla="*/ 137 w 1604"/>
                <a:gd name="T41" fmla="*/ 168 h 755"/>
                <a:gd name="T42" fmla="*/ 235 w 1604"/>
                <a:gd name="T43" fmla="*/ 109 h 755"/>
                <a:gd name="T44" fmla="*/ 356 w 1604"/>
                <a:gd name="T45" fmla="*/ 66 h 755"/>
                <a:gd name="T46" fmla="*/ 489 w 1604"/>
                <a:gd name="T47" fmla="*/ 31 h 755"/>
                <a:gd name="T48" fmla="*/ 642 w 1604"/>
                <a:gd name="T49" fmla="*/ 8 h 755"/>
                <a:gd name="T50" fmla="*/ 802 w 1604"/>
                <a:gd name="T51" fmla="*/ 0 h 755"/>
                <a:gd name="T52" fmla="*/ 884 w 1604"/>
                <a:gd name="T53" fmla="*/ 4 h 755"/>
                <a:gd name="T54" fmla="*/ 1041 w 1604"/>
                <a:gd name="T55" fmla="*/ 19 h 755"/>
                <a:gd name="T56" fmla="*/ 1186 w 1604"/>
                <a:gd name="T57" fmla="*/ 47 h 755"/>
                <a:gd name="T58" fmla="*/ 1311 w 1604"/>
                <a:gd name="T59" fmla="*/ 86 h 755"/>
                <a:gd name="T60" fmla="*/ 1420 w 1604"/>
                <a:gd name="T61" fmla="*/ 137 h 755"/>
                <a:gd name="T62" fmla="*/ 1506 w 1604"/>
                <a:gd name="T63" fmla="*/ 199 h 755"/>
                <a:gd name="T64" fmla="*/ 1565 w 1604"/>
                <a:gd name="T65" fmla="*/ 266 h 755"/>
                <a:gd name="T66" fmla="*/ 1600 w 1604"/>
                <a:gd name="T67" fmla="*/ 34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4" h="755">
                  <a:moveTo>
                    <a:pt x="1604" y="379"/>
                  </a:moveTo>
                  <a:lnTo>
                    <a:pt x="1604" y="379"/>
                  </a:lnTo>
                  <a:lnTo>
                    <a:pt x="1600" y="415"/>
                  </a:lnTo>
                  <a:lnTo>
                    <a:pt x="1589" y="454"/>
                  </a:lnTo>
                  <a:lnTo>
                    <a:pt x="1565" y="489"/>
                  </a:lnTo>
                  <a:lnTo>
                    <a:pt x="1542" y="524"/>
                  </a:lnTo>
                  <a:lnTo>
                    <a:pt x="1506" y="556"/>
                  </a:lnTo>
                  <a:lnTo>
                    <a:pt x="1467" y="587"/>
                  </a:lnTo>
                  <a:lnTo>
                    <a:pt x="1420" y="618"/>
                  </a:lnTo>
                  <a:lnTo>
                    <a:pt x="1370" y="646"/>
                  </a:lnTo>
                  <a:lnTo>
                    <a:pt x="1311" y="669"/>
                  </a:lnTo>
                  <a:lnTo>
                    <a:pt x="1248" y="689"/>
                  </a:lnTo>
                  <a:lnTo>
                    <a:pt x="1186" y="708"/>
                  </a:lnTo>
                  <a:lnTo>
                    <a:pt x="1115" y="724"/>
                  </a:lnTo>
                  <a:lnTo>
                    <a:pt x="1041" y="740"/>
                  </a:lnTo>
                  <a:lnTo>
                    <a:pt x="963" y="747"/>
                  </a:lnTo>
                  <a:lnTo>
                    <a:pt x="884" y="751"/>
                  </a:lnTo>
                  <a:lnTo>
                    <a:pt x="802" y="755"/>
                  </a:lnTo>
                  <a:lnTo>
                    <a:pt x="802" y="755"/>
                  </a:lnTo>
                  <a:lnTo>
                    <a:pt x="720" y="751"/>
                  </a:lnTo>
                  <a:lnTo>
                    <a:pt x="642" y="747"/>
                  </a:lnTo>
                  <a:lnTo>
                    <a:pt x="564" y="740"/>
                  </a:lnTo>
                  <a:lnTo>
                    <a:pt x="489" y="724"/>
                  </a:lnTo>
                  <a:lnTo>
                    <a:pt x="419" y="708"/>
                  </a:lnTo>
                  <a:lnTo>
                    <a:pt x="356" y="689"/>
                  </a:lnTo>
                  <a:lnTo>
                    <a:pt x="294" y="669"/>
                  </a:lnTo>
                  <a:lnTo>
                    <a:pt x="235" y="646"/>
                  </a:lnTo>
                  <a:lnTo>
                    <a:pt x="184" y="618"/>
                  </a:lnTo>
                  <a:lnTo>
                    <a:pt x="137" y="587"/>
                  </a:lnTo>
                  <a:lnTo>
                    <a:pt x="98" y="556"/>
                  </a:lnTo>
                  <a:lnTo>
                    <a:pt x="63" y="524"/>
                  </a:lnTo>
                  <a:lnTo>
                    <a:pt x="39" y="489"/>
                  </a:lnTo>
                  <a:lnTo>
                    <a:pt x="16" y="454"/>
                  </a:lnTo>
                  <a:lnTo>
                    <a:pt x="4" y="415"/>
                  </a:lnTo>
                  <a:lnTo>
                    <a:pt x="0" y="379"/>
                  </a:lnTo>
                  <a:lnTo>
                    <a:pt x="0" y="379"/>
                  </a:lnTo>
                  <a:lnTo>
                    <a:pt x="4" y="340"/>
                  </a:lnTo>
                  <a:lnTo>
                    <a:pt x="16" y="301"/>
                  </a:lnTo>
                  <a:lnTo>
                    <a:pt x="39" y="266"/>
                  </a:lnTo>
                  <a:lnTo>
                    <a:pt x="63" y="231"/>
                  </a:lnTo>
                  <a:lnTo>
                    <a:pt x="98" y="199"/>
                  </a:lnTo>
                  <a:lnTo>
                    <a:pt x="137" y="168"/>
                  </a:lnTo>
                  <a:lnTo>
                    <a:pt x="184" y="137"/>
                  </a:lnTo>
                  <a:lnTo>
                    <a:pt x="235" y="109"/>
                  </a:lnTo>
                  <a:lnTo>
                    <a:pt x="294" y="86"/>
                  </a:lnTo>
                  <a:lnTo>
                    <a:pt x="356" y="66"/>
                  </a:lnTo>
                  <a:lnTo>
                    <a:pt x="419" y="47"/>
                  </a:lnTo>
                  <a:lnTo>
                    <a:pt x="489" y="31"/>
                  </a:lnTo>
                  <a:lnTo>
                    <a:pt x="564" y="19"/>
                  </a:lnTo>
                  <a:lnTo>
                    <a:pt x="642" y="8"/>
                  </a:lnTo>
                  <a:lnTo>
                    <a:pt x="720" y="4"/>
                  </a:lnTo>
                  <a:lnTo>
                    <a:pt x="802" y="0"/>
                  </a:lnTo>
                  <a:lnTo>
                    <a:pt x="802" y="0"/>
                  </a:lnTo>
                  <a:lnTo>
                    <a:pt x="884" y="4"/>
                  </a:lnTo>
                  <a:lnTo>
                    <a:pt x="963" y="8"/>
                  </a:lnTo>
                  <a:lnTo>
                    <a:pt x="1041" y="19"/>
                  </a:lnTo>
                  <a:lnTo>
                    <a:pt x="1115" y="31"/>
                  </a:lnTo>
                  <a:lnTo>
                    <a:pt x="1186" y="47"/>
                  </a:lnTo>
                  <a:lnTo>
                    <a:pt x="1248" y="66"/>
                  </a:lnTo>
                  <a:lnTo>
                    <a:pt x="1311" y="86"/>
                  </a:lnTo>
                  <a:lnTo>
                    <a:pt x="1370" y="109"/>
                  </a:lnTo>
                  <a:lnTo>
                    <a:pt x="1420" y="137"/>
                  </a:lnTo>
                  <a:lnTo>
                    <a:pt x="1467" y="168"/>
                  </a:lnTo>
                  <a:lnTo>
                    <a:pt x="1506" y="199"/>
                  </a:lnTo>
                  <a:lnTo>
                    <a:pt x="1542" y="231"/>
                  </a:lnTo>
                  <a:lnTo>
                    <a:pt x="1565" y="266"/>
                  </a:lnTo>
                  <a:lnTo>
                    <a:pt x="1589" y="301"/>
                  </a:lnTo>
                  <a:lnTo>
                    <a:pt x="1600" y="340"/>
                  </a:lnTo>
                  <a:lnTo>
                    <a:pt x="1604" y="379"/>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4" name="Freeform 224"/>
            <p:cNvSpPr>
              <a:spLocks/>
            </p:cNvSpPr>
            <p:nvPr/>
          </p:nvSpPr>
          <p:spPr bwMode="auto">
            <a:xfrm>
              <a:off x="6478588" y="3883025"/>
              <a:ext cx="2546350" cy="1198563"/>
            </a:xfrm>
            <a:custGeom>
              <a:avLst/>
              <a:gdLst>
                <a:gd name="T0" fmla="*/ 1604 w 1604"/>
                <a:gd name="T1" fmla="*/ 379 h 755"/>
                <a:gd name="T2" fmla="*/ 1589 w 1604"/>
                <a:gd name="T3" fmla="*/ 454 h 755"/>
                <a:gd name="T4" fmla="*/ 1542 w 1604"/>
                <a:gd name="T5" fmla="*/ 524 h 755"/>
                <a:gd name="T6" fmla="*/ 1467 w 1604"/>
                <a:gd name="T7" fmla="*/ 587 h 755"/>
                <a:gd name="T8" fmla="*/ 1370 w 1604"/>
                <a:gd name="T9" fmla="*/ 646 h 755"/>
                <a:gd name="T10" fmla="*/ 1248 w 1604"/>
                <a:gd name="T11" fmla="*/ 689 h 755"/>
                <a:gd name="T12" fmla="*/ 1115 w 1604"/>
                <a:gd name="T13" fmla="*/ 724 h 755"/>
                <a:gd name="T14" fmla="*/ 963 w 1604"/>
                <a:gd name="T15" fmla="*/ 747 h 755"/>
                <a:gd name="T16" fmla="*/ 802 w 1604"/>
                <a:gd name="T17" fmla="*/ 755 h 755"/>
                <a:gd name="T18" fmla="*/ 720 w 1604"/>
                <a:gd name="T19" fmla="*/ 751 h 755"/>
                <a:gd name="T20" fmla="*/ 564 w 1604"/>
                <a:gd name="T21" fmla="*/ 740 h 755"/>
                <a:gd name="T22" fmla="*/ 419 w 1604"/>
                <a:gd name="T23" fmla="*/ 708 h 755"/>
                <a:gd name="T24" fmla="*/ 294 w 1604"/>
                <a:gd name="T25" fmla="*/ 669 h 755"/>
                <a:gd name="T26" fmla="*/ 184 w 1604"/>
                <a:gd name="T27" fmla="*/ 618 h 755"/>
                <a:gd name="T28" fmla="*/ 98 w 1604"/>
                <a:gd name="T29" fmla="*/ 556 h 755"/>
                <a:gd name="T30" fmla="*/ 39 w 1604"/>
                <a:gd name="T31" fmla="*/ 489 h 755"/>
                <a:gd name="T32" fmla="*/ 4 w 1604"/>
                <a:gd name="T33" fmla="*/ 415 h 755"/>
                <a:gd name="T34" fmla="*/ 0 w 1604"/>
                <a:gd name="T35" fmla="*/ 379 h 755"/>
                <a:gd name="T36" fmla="*/ 16 w 1604"/>
                <a:gd name="T37" fmla="*/ 301 h 755"/>
                <a:gd name="T38" fmla="*/ 63 w 1604"/>
                <a:gd name="T39" fmla="*/ 231 h 755"/>
                <a:gd name="T40" fmla="*/ 137 w 1604"/>
                <a:gd name="T41" fmla="*/ 168 h 755"/>
                <a:gd name="T42" fmla="*/ 235 w 1604"/>
                <a:gd name="T43" fmla="*/ 109 h 755"/>
                <a:gd name="T44" fmla="*/ 356 w 1604"/>
                <a:gd name="T45" fmla="*/ 66 h 755"/>
                <a:gd name="T46" fmla="*/ 489 w 1604"/>
                <a:gd name="T47" fmla="*/ 31 h 755"/>
                <a:gd name="T48" fmla="*/ 642 w 1604"/>
                <a:gd name="T49" fmla="*/ 8 h 755"/>
                <a:gd name="T50" fmla="*/ 802 w 1604"/>
                <a:gd name="T51" fmla="*/ 0 h 755"/>
                <a:gd name="T52" fmla="*/ 884 w 1604"/>
                <a:gd name="T53" fmla="*/ 4 h 755"/>
                <a:gd name="T54" fmla="*/ 1041 w 1604"/>
                <a:gd name="T55" fmla="*/ 19 h 755"/>
                <a:gd name="T56" fmla="*/ 1186 w 1604"/>
                <a:gd name="T57" fmla="*/ 47 h 755"/>
                <a:gd name="T58" fmla="*/ 1311 w 1604"/>
                <a:gd name="T59" fmla="*/ 86 h 755"/>
                <a:gd name="T60" fmla="*/ 1420 w 1604"/>
                <a:gd name="T61" fmla="*/ 137 h 755"/>
                <a:gd name="T62" fmla="*/ 1506 w 1604"/>
                <a:gd name="T63" fmla="*/ 199 h 755"/>
                <a:gd name="T64" fmla="*/ 1565 w 1604"/>
                <a:gd name="T65" fmla="*/ 266 h 755"/>
                <a:gd name="T66" fmla="*/ 1600 w 1604"/>
                <a:gd name="T67" fmla="*/ 34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4" h="755">
                  <a:moveTo>
                    <a:pt x="1604" y="379"/>
                  </a:moveTo>
                  <a:lnTo>
                    <a:pt x="1604" y="379"/>
                  </a:lnTo>
                  <a:lnTo>
                    <a:pt x="1600" y="415"/>
                  </a:lnTo>
                  <a:lnTo>
                    <a:pt x="1589" y="454"/>
                  </a:lnTo>
                  <a:lnTo>
                    <a:pt x="1565" y="489"/>
                  </a:lnTo>
                  <a:lnTo>
                    <a:pt x="1542" y="524"/>
                  </a:lnTo>
                  <a:lnTo>
                    <a:pt x="1506" y="556"/>
                  </a:lnTo>
                  <a:lnTo>
                    <a:pt x="1467" y="587"/>
                  </a:lnTo>
                  <a:lnTo>
                    <a:pt x="1420" y="618"/>
                  </a:lnTo>
                  <a:lnTo>
                    <a:pt x="1370" y="646"/>
                  </a:lnTo>
                  <a:lnTo>
                    <a:pt x="1311" y="669"/>
                  </a:lnTo>
                  <a:lnTo>
                    <a:pt x="1248" y="689"/>
                  </a:lnTo>
                  <a:lnTo>
                    <a:pt x="1186" y="708"/>
                  </a:lnTo>
                  <a:lnTo>
                    <a:pt x="1115" y="724"/>
                  </a:lnTo>
                  <a:lnTo>
                    <a:pt x="1041" y="740"/>
                  </a:lnTo>
                  <a:lnTo>
                    <a:pt x="963" y="747"/>
                  </a:lnTo>
                  <a:lnTo>
                    <a:pt x="884" y="751"/>
                  </a:lnTo>
                  <a:lnTo>
                    <a:pt x="802" y="755"/>
                  </a:lnTo>
                  <a:lnTo>
                    <a:pt x="802" y="755"/>
                  </a:lnTo>
                  <a:lnTo>
                    <a:pt x="720" y="751"/>
                  </a:lnTo>
                  <a:lnTo>
                    <a:pt x="642" y="747"/>
                  </a:lnTo>
                  <a:lnTo>
                    <a:pt x="564" y="740"/>
                  </a:lnTo>
                  <a:lnTo>
                    <a:pt x="489" y="724"/>
                  </a:lnTo>
                  <a:lnTo>
                    <a:pt x="419" y="708"/>
                  </a:lnTo>
                  <a:lnTo>
                    <a:pt x="356" y="689"/>
                  </a:lnTo>
                  <a:lnTo>
                    <a:pt x="294" y="669"/>
                  </a:lnTo>
                  <a:lnTo>
                    <a:pt x="235" y="646"/>
                  </a:lnTo>
                  <a:lnTo>
                    <a:pt x="184" y="618"/>
                  </a:lnTo>
                  <a:lnTo>
                    <a:pt x="137" y="587"/>
                  </a:lnTo>
                  <a:lnTo>
                    <a:pt x="98" y="556"/>
                  </a:lnTo>
                  <a:lnTo>
                    <a:pt x="63" y="524"/>
                  </a:lnTo>
                  <a:lnTo>
                    <a:pt x="39" y="489"/>
                  </a:lnTo>
                  <a:lnTo>
                    <a:pt x="16" y="454"/>
                  </a:lnTo>
                  <a:lnTo>
                    <a:pt x="4" y="415"/>
                  </a:lnTo>
                  <a:lnTo>
                    <a:pt x="0" y="379"/>
                  </a:lnTo>
                  <a:lnTo>
                    <a:pt x="0" y="379"/>
                  </a:lnTo>
                  <a:lnTo>
                    <a:pt x="4" y="340"/>
                  </a:lnTo>
                  <a:lnTo>
                    <a:pt x="16" y="301"/>
                  </a:lnTo>
                  <a:lnTo>
                    <a:pt x="39" y="266"/>
                  </a:lnTo>
                  <a:lnTo>
                    <a:pt x="63" y="231"/>
                  </a:lnTo>
                  <a:lnTo>
                    <a:pt x="98" y="199"/>
                  </a:lnTo>
                  <a:lnTo>
                    <a:pt x="137" y="168"/>
                  </a:lnTo>
                  <a:lnTo>
                    <a:pt x="184" y="137"/>
                  </a:lnTo>
                  <a:lnTo>
                    <a:pt x="235" y="109"/>
                  </a:lnTo>
                  <a:lnTo>
                    <a:pt x="294" y="86"/>
                  </a:lnTo>
                  <a:lnTo>
                    <a:pt x="356" y="66"/>
                  </a:lnTo>
                  <a:lnTo>
                    <a:pt x="419" y="47"/>
                  </a:lnTo>
                  <a:lnTo>
                    <a:pt x="489" y="31"/>
                  </a:lnTo>
                  <a:lnTo>
                    <a:pt x="564" y="19"/>
                  </a:lnTo>
                  <a:lnTo>
                    <a:pt x="642" y="8"/>
                  </a:lnTo>
                  <a:lnTo>
                    <a:pt x="720" y="4"/>
                  </a:lnTo>
                  <a:lnTo>
                    <a:pt x="802" y="0"/>
                  </a:lnTo>
                  <a:lnTo>
                    <a:pt x="802" y="0"/>
                  </a:lnTo>
                  <a:lnTo>
                    <a:pt x="884" y="4"/>
                  </a:lnTo>
                  <a:lnTo>
                    <a:pt x="963" y="8"/>
                  </a:lnTo>
                  <a:lnTo>
                    <a:pt x="1041" y="19"/>
                  </a:lnTo>
                  <a:lnTo>
                    <a:pt x="1115" y="31"/>
                  </a:lnTo>
                  <a:lnTo>
                    <a:pt x="1186" y="47"/>
                  </a:lnTo>
                  <a:lnTo>
                    <a:pt x="1248" y="66"/>
                  </a:lnTo>
                  <a:lnTo>
                    <a:pt x="1311" y="86"/>
                  </a:lnTo>
                  <a:lnTo>
                    <a:pt x="1370" y="109"/>
                  </a:lnTo>
                  <a:lnTo>
                    <a:pt x="1420" y="137"/>
                  </a:lnTo>
                  <a:lnTo>
                    <a:pt x="1467" y="168"/>
                  </a:lnTo>
                  <a:lnTo>
                    <a:pt x="1506" y="199"/>
                  </a:lnTo>
                  <a:lnTo>
                    <a:pt x="1542" y="231"/>
                  </a:lnTo>
                  <a:lnTo>
                    <a:pt x="1565" y="266"/>
                  </a:lnTo>
                  <a:lnTo>
                    <a:pt x="1589" y="301"/>
                  </a:lnTo>
                  <a:lnTo>
                    <a:pt x="1600" y="340"/>
                  </a:lnTo>
                  <a:lnTo>
                    <a:pt x="1604" y="37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5" name="Freeform 225"/>
            <p:cNvSpPr>
              <a:spLocks/>
            </p:cNvSpPr>
            <p:nvPr/>
          </p:nvSpPr>
          <p:spPr bwMode="auto">
            <a:xfrm>
              <a:off x="6478588" y="3883025"/>
              <a:ext cx="2546350" cy="1198563"/>
            </a:xfrm>
            <a:custGeom>
              <a:avLst/>
              <a:gdLst>
                <a:gd name="T0" fmla="*/ 1604 w 1604"/>
                <a:gd name="T1" fmla="*/ 379 h 755"/>
                <a:gd name="T2" fmla="*/ 1589 w 1604"/>
                <a:gd name="T3" fmla="*/ 454 h 755"/>
                <a:gd name="T4" fmla="*/ 1542 w 1604"/>
                <a:gd name="T5" fmla="*/ 524 h 755"/>
                <a:gd name="T6" fmla="*/ 1467 w 1604"/>
                <a:gd name="T7" fmla="*/ 587 h 755"/>
                <a:gd name="T8" fmla="*/ 1370 w 1604"/>
                <a:gd name="T9" fmla="*/ 646 h 755"/>
                <a:gd name="T10" fmla="*/ 1248 w 1604"/>
                <a:gd name="T11" fmla="*/ 689 h 755"/>
                <a:gd name="T12" fmla="*/ 1115 w 1604"/>
                <a:gd name="T13" fmla="*/ 724 h 755"/>
                <a:gd name="T14" fmla="*/ 963 w 1604"/>
                <a:gd name="T15" fmla="*/ 747 h 755"/>
                <a:gd name="T16" fmla="*/ 802 w 1604"/>
                <a:gd name="T17" fmla="*/ 755 h 755"/>
                <a:gd name="T18" fmla="*/ 720 w 1604"/>
                <a:gd name="T19" fmla="*/ 751 h 755"/>
                <a:gd name="T20" fmla="*/ 564 w 1604"/>
                <a:gd name="T21" fmla="*/ 740 h 755"/>
                <a:gd name="T22" fmla="*/ 419 w 1604"/>
                <a:gd name="T23" fmla="*/ 708 h 755"/>
                <a:gd name="T24" fmla="*/ 294 w 1604"/>
                <a:gd name="T25" fmla="*/ 669 h 755"/>
                <a:gd name="T26" fmla="*/ 184 w 1604"/>
                <a:gd name="T27" fmla="*/ 618 h 755"/>
                <a:gd name="T28" fmla="*/ 98 w 1604"/>
                <a:gd name="T29" fmla="*/ 556 h 755"/>
                <a:gd name="T30" fmla="*/ 39 w 1604"/>
                <a:gd name="T31" fmla="*/ 489 h 755"/>
                <a:gd name="T32" fmla="*/ 4 w 1604"/>
                <a:gd name="T33" fmla="*/ 415 h 755"/>
                <a:gd name="T34" fmla="*/ 0 w 1604"/>
                <a:gd name="T35" fmla="*/ 379 h 755"/>
                <a:gd name="T36" fmla="*/ 16 w 1604"/>
                <a:gd name="T37" fmla="*/ 301 h 755"/>
                <a:gd name="T38" fmla="*/ 63 w 1604"/>
                <a:gd name="T39" fmla="*/ 231 h 755"/>
                <a:gd name="T40" fmla="*/ 137 w 1604"/>
                <a:gd name="T41" fmla="*/ 168 h 755"/>
                <a:gd name="T42" fmla="*/ 235 w 1604"/>
                <a:gd name="T43" fmla="*/ 109 h 755"/>
                <a:gd name="T44" fmla="*/ 356 w 1604"/>
                <a:gd name="T45" fmla="*/ 66 h 755"/>
                <a:gd name="T46" fmla="*/ 489 w 1604"/>
                <a:gd name="T47" fmla="*/ 31 h 755"/>
                <a:gd name="T48" fmla="*/ 642 w 1604"/>
                <a:gd name="T49" fmla="*/ 8 h 755"/>
                <a:gd name="T50" fmla="*/ 802 w 1604"/>
                <a:gd name="T51" fmla="*/ 0 h 755"/>
                <a:gd name="T52" fmla="*/ 884 w 1604"/>
                <a:gd name="T53" fmla="*/ 4 h 755"/>
                <a:gd name="T54" fmla="*/ 1041 w 1604"/>
                <a:gd name="T55" fmla="*/ 19 h 755"/>
                <a:gd name="T56" fmla="*/ 1186 w 1604"/>
                <a:gd name="T57" fmla="*/ 47 h 755"/>
                <a:gd name="T58" fmla="*/ 1311 w 1604"/>
                <a:gd name="T59" fmla="*/ 86 h 755"/>
                <a:gd name="T60" fmla="*/ 1420 w 1604"/>
                <a:gd name="T61" fmla="*/ 137 h 755"/>
                <a:gd name="T62" fmla="*/ 1506 w 1604"/>
                <a:gd name="T63" fmla="*/ 199 h 755"/>
                <a:gd name="T64" fmla="*/ 1565 w 1604"/>
                <a:gd name="T65" fmla="*/ 266 h 755"/>
                <a:gd name="T66" fmla="*/ 1600 w 1604"/>
                <a:gd name="T67" fmla="*/ 340 h 755"/>
                <a:gd name="T68" fmla="*/ 1604 w 1604"/>
                <a:gd name="T69" fmla="*/ 379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04" h="755">
                  <a:moveTo>
                    <a:pt x="1604" y="379"/>
                  </a:moveTo>
                  <a:lnTo>
                    <a:pt x="1604" y="379"/>
                  </a:lnTo>
                  <a:lnTo>
                    <a:pt x="1600" y="415"/>
                  </a:lnTo>
                  <a:lnTo>
                    <a:pt x="1589" y="454"/>
                  </a:lnTo>
                  <a:lnTo>
                    <a:pt x="1565" y="489"/>
                  </a:lnTo>
                  <a:lnTo>
                    <a:pt x="1542" y="524"/>
                  </a:lnTo>
                  <a:lnTo>
                    <a:pt x="1506" y="556"/>
                  </a:lnTo>
                  <a:lnTo>
                    <a:pt x="1467" y="587"/>
                  </a:lnTo>
                  <a:lnTo>
                    <a:pt x="1420" y="618"/>
                  </a:lnTo>
                  <a:lnTo>
                    <a:pt x="1370" y="646"/>
                  </a:lnTo>
                  <a:lnTo>
                    <a:pt x="1311" y="669"/>
                  </a:lnTo>
                  <a:lnTo>
                    <a:pt x="1248" y="689"/>
                  </a:lnTo>
                  <a:lnTo>
                    <a:pt x="1186" y="708"/>
                  </a:lnTo>
                  <a:lnTo>
                    <a:pt x="1115" y="724"/>
                  </a:lnTo>
                  <a:lnTo>
                    <a:pt x="1041" y="740"/>
                  </a:lnTo>
                  <a:lnTo>
                    <a:pt x="963" y="747"/>
                  </a:lnTo>
                  <a:lnTo>
                    <a:pt x="884" y="751"/>
                  </a:lnTo>
                  <a:lnTo>
                    <a:pt x="802" y="755"/>
                  </a:lnTo>
                  <a:lnTo>
                    <a:pt x="802" y="755"/>
                  </a:lnTo>
                  <a:lnTo>
                    <a:pt x="720" y="751"/>
                  </a:lnTo>
                  <a:lnTo>
                    <a:pt x="642" y="747"/>
                  </a:lnTo>
                  <a:lnTo>
                    <a:pt x="564" y="740"/>
                  </a:lnTo>
                  <a:lnTo>
                    <a:pt x="489" y="724"/>
                  </a:lnTo>
                  <a:lnTo>
                    <a:pt x="419" y="708"/>
                  </a:lnTo>
                  <a:lnTo>
                    <a:pt x="356" y="689"/>
                  </a:lnTo>
                  <a:lnTo>
                    <a:pt x="294" y="669"/>
                  </a:lnTo>
                  <a:lnTo>
                    <a:pt x="235" y="646"/>
                  </a:lnTo>
                  <a:lnTo>
                    <a:pt x="184" y="618"/>
                  </a:lnTo>
                  <a:lnTo>
                    <a:pt x="137" y="587"/>
                  </a:lnTo>
                  <a:lnTo>
                    <a:pt x="98" y="556"/>
                  </a:lnTo>
                  <a:lnTo>
                    <a:pt x="63" y="524"/>
                  </a:lnTo>
                  <a:lnTo>
                    <a:pt x="39" y="489"/>
                  </a:lnTo>
                  <a:lnTo>
                    <a:pt x="16" y="454"/>
                  </a:lnTo>
                  <a:lnTo>
                    <a:pt x="4" y="415"/>
                  </a:lnTo>
                  <a:lnTo>
                    <a:pt x="0" y="379"/>
                  </a:lnTo>
                  <a:lnTo>
                    <a:pt x="0" y="379"/>
                  </a:lnTo>
                  <a:lnTo>
                    <a:pt x="4" y="340"/>
                  </a:lnTo>
                  <a:lnTo>
                    <a:pt x="16" y="301"/>
                  </a:lnTo>
                  <a:lnTo>
                    <a:pt x="39" y="266"/>
                  </a:lnTo>
                  <a:lnTo>
                    <a:pt x="63" y="231"/>
                  </a:lnTo>
                  <a:lnTo>
                    <a:pt x="98" y="199"/>
                  </a:lnTo>
                  <a:lnTo>
                    <a:pt x="137" y="168"/>
                  </a:lnTo>
                  <a:lnTo>
                    <a:pt x="184" y="137"/>
                  </a:lnTo>
                  <a:lnTo>
                    <a:pt x="235" y="109"/>
                  </a:lnTo>
                  <a:lnTo>
                    <a:pt x="294" y="86"/>
                  </a:lnTo>
                  <a:lnTo>
                    <a:pt x="356" y="66"/>
                  </a:lnTo>
                  <a:lnTo>
                    <a:pt x="419" y="47"/>
                  </a:lnTo>
                  <a:lnTo>
                    <a:pt x="489" y="31"/>
                  </a:lnTo>
                  <a:lnTo>
                    <a:pt x="564" y="19"/>
                  </a:lnTo>
                  <a:lnTo>
                    <a:pt x="642" y="8"/>
                  </a:lnTo>
                  <a:lnTo>
                    <a:pt x="720" y="4"/>
                  </a:lnTo>
                  <a:lnTo>
                    <a:pt x="802" y="0"/>
                  </a:lnTo>
                  <a:lnTo>
                    <a:pt x="802" y="0"/>
                  </a:lnTo>
                  <a:lnTo>
                    <a:pt x="884" y="4"/>
                  </a:lnTo>
                  <a:lnTo>
                    <a:pt x="963" y="8"/>
                  </a:lnTo>
                  <a:lnTo>
                    <a:pt x="1041" y="19"/>
                  </a:lnTo>
                  <a:lnTo>
                    <a:pt x="1115" y="31"/>
                  </a:lnTo>
                  <a:lnTo>
                    <a:pt x="1186" y="47"/>
                  </a:lnTo>
                  <a:lnTo>
                    <a:pt x="1248" y="66"/>
                  </a:lnTo>
                  <a:lnTo>
                    <a:pt x="1311" y="86"/>
                  </a:lnTo>
                  <a:lnTo>
                    <a:pt x="1370" y="109"/>
                  </a:lnTo>
                  <a:lnTo>
                    <a:pt x="1420" y="137"/>
                  </a:lnTo>
                  <a:lnTo>
                    <a:pt x="1467" y="168"/>
                  </a:lnTo>
                  <a:lnTo>
                    <a:pt x="1506" y="199"/>
                  </a:lnTo>
                  <a:lnTo>
                    <a:pt x="1542" y="231"/>
                  </a:lnTo>
                  <a:lnTo>
                    <a:pt x="1565" y="266"/>
                  </a:lnTo>
                  <a:lnTo>
                    <a:pt x="1589" y="301"/>
                  </a:lnTo>
                  <a:lnTo>
                    <a:pt x="1600" y="340"/>
                  </a:lnTo>
                  <a:lnTo>
                    <a:pt x="1604" y="379"/>
                  </a:lnTo>
                  <a:lnTo>
                    <a:pt x="1604" y="379"/>
                  </a:lnTo>
                  <a:close/>
                </a:path>
              </a:pathLst>
            </a:custGeom>
            <a:noFill/>
            <a:ln w="1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6" name="Freeform 226"/>
            <p:cNvSpPr>
              <a:spLocks/>
            </p:cNvSpPr>
            <p:nvPr/>
          </p:nvSpPr>
          <p:spPr bwMode="auto">
            <a:xfrm>
              <a:off x="7485063" y="3883025"/>
              <a:ext cx="242888" cy="1198563"/>
            </a:xfrm>
            <a:custGeom>
              <a:avLst/>
              <a:gdLst>
                <a:gd name="T0" fmla="*/ 153 w 153"/>
                <a:gd name="T1" fmla="*/ 755 h 755"/>
                <a:gd name="T2" fmla="*/ 153 w 153"/>
                <a:gd name="T3" fmla="*/ 755 h 755"/>
                <a:gd name="T4" fmla="*/ 137 w 153"/>
                <a:gd name="T5" fmla="*/ 751 h 755"/>
                <a:gd name="T6" fmla="*/ 121 w 153"/>
                <a:gd name="T7" fmla="*/ 747 h 755"/>
                <a:gd name="T8" fmla="*/ 106 w 153"/>
                <a:gd name="T9" fmla="*/ 740 h 755"/>
                <a:gd name="T10" fmla="*/ 94 w 153"/>
                <a:gd name="T11" fmla="*/ 724 h 755"/>
                <a:gd name="T12" fmla="*/ 78 w 153"/>
                <a:gd name="T13" fmla="*/ 708 h 755"/>
                <a:gd name="T14" fmla="*/ 66 w 153"/>
                <a:gd name="T15" fmla="*/ 689 h 755"/>
                <a:gd name="T16" fmla="*/ 43 w 153"/>
                <a:gd name="T17" fmla="*/ 646 h 755"/>
                <a:gd name="T18" fmla="*/ 23 w 153"/>
                <a:gd name="T19" fmla="*/ 587 h 755"/>
                <a:gd name="T20" fmla="*/ 12 w 153"/>
                <a:gd name="T21" fmla="*/ 524 h 755"/>
                <a:gd name="T22" fmla="*/ 0 w 153"/>
                <a:gd name="T23" fmla="*/ 454 h 755"/>
                <a:gd name="T24" fmla="*/ 0 w 153"/>
                <a:gd name="T25" fmla="*/ 379 h 755"/>
                <a:gd name="T26" fmla="*/ 0 w 153"/>
                <a:gd name="T27" fmla="*/ 379 h 755"/>
                <a:gd name="T28" fmla="*/ 0 w 153"/>
                <a:gd name="T29" fmla="*/ 301 h 755"/>
                <a:gd name="T30" fmla="*/ 12 w 153"/>
                <a:gd name="T31" fmla="*/ 231 h 755"/>
                <a:gd name="T32" fmla="*/ 23 w 153"/>
                <a:gd name="T33" fmla="*/ 168 h 755"/>
                <a:gd name="T34" fmla="*/ 43 w 153"/>
                <a:gd name="T35" fmla="*/ 109 h 755"/>
                <a:gd name="T36" fmla="*/ 66 w 153"/>
                <a:gd name="T37" fmla="*/ 66 h 755"/>
                <a:gd name="T38" fmla="*/ 78 w 153"/>
                <a:gd name="T39" fmla="*/ 47 h 755"/>
                <a:gd name="T40" fmla="*/ 94 w 153"/>
                <a:gd name="T41" fmla="*/ 31 h 755"/>
                <a:gd name="T42" fmla="*/ 106 w 153"/>
                <a:gd name="T43" fmla="*/ 19 h 755"/>
                <a:gd name="T44" fmla="*/ 121 w 153"/>
                <a:gd name="T45" fmla="*/ 8 h 755"/>
                <a:gd name="T46" fmla="*/ 137 w 153"/>
                <a:gd name="T47" fmla="*/ 4 h 755"/>
                <a:gd name="T48" fmla="*/ 153 w 153"/>
                <a:gd name="T49"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 h="755">
                  <a:moveTo>
                    <a:pt x="153" y="755"/>
                  </a:moveTo>
                  <a:lnTo>
                    <a:pt x="153" y="755"/>
                  </a:lnTo>
                  <a:lnTo>
                    <a:pt x="137" y="751"/>
                  </a:lnTo>
                  <a:lnTo>
                    <a:pt x="121" y="747"/>
                  </a:lnTo>
                  <a:lnTo>
                    <a:pt x="106" y="740"/>
                  </a:lnTo>
                  <a:lnTo>
                    <a:pt x="94" y="724"/>
                  </a:lnTo>
                  <a:lnTo>
                    <a:pt x="78" y="708"/>
                  </a:lnTo>
                  <a:lnTo>
                    <a:pt x="66" y="689"/>
                  </a:lnTo>
                  <a:lnTo>
                    <a:pt x="43" y="646"/>
                  </a:lnTo>
                  <a:lnTo>
                    <a:pt x="23" y="587"/>
                  </a:lnTo>
                  <a:lnTo>
                    <a:pt x="12" y="524"/>
                  </a:lnTo>
                  <a:lnTo>
                    <a:pt x="0" y="454"/>
                  </a:lnTo>
                  <a:lnTo>
                    <a:pt x="0" y="379"/>
                  </a:lnTo>
                  <a:lnTo>
                    <a:pt x="0" y="379"/>
                  </a:lnTo>
                  <a:lnTo>
                    <a:pt x="0" y="301"/>
                  </a:lnTo>
                  <a:lnTo>
                    <a:pt x="12" y="231"/>
                  </a:lnTo>
                  <a:lnTo>
                    <a:pt x="23" y="168"/>
                  </a:lnTo>
                  <a:lnTo>
                    <a:pt x="43" y="109"/>
                  </a:lnTo>
                  <a:lnTo>
                    <a:pt x="66" y="66"/>
                  </a:lnTo>
                  <a:lnTo>
                    <a:pt x="78" y="47"/>
                  </a:lnTo>
                  <a:lnTo>
                    <a:pt x="94" y="31"/>
                  </a:lnTo>
                  <a:lnTo>
                    <a:pt x="106" y="19"/>
                  </a:lnTo>
                  <a:lnTo>
                    <a:pt x="121" y="8"/>
                  </a:lnTo>
                  <a:lnTo>
                    <a:pt x="137" y="4"/>
                  </a:lnTo>
                  <a:lnTo>
                    <a:pt x="153" y="0"/>
                  </a:lnTo>
                </a:path>
              </a:pathLst>
            </a:custGeom>
            <a:noFill/>
            <a:ln w="1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7" name="Freeform 227"/>
            <p:cNvSpPr>
              <a:spLocks/>
            </p:cNvSpPr>
            <p:nvPr/>
          </p:nvSpPr>
          <p:spPr bwMode="auto">
            <a:xfrm>
              <a:off x="7727950" y="3883025"/>
              <a:ext cx="85725" cy="42863"/>
            </a:xfrm>
            <a:custGeom>
              <a:avLst/>
              <a:gdLst>
                <a:gd name="T0" fmla="*/ 0 w 54"/>
                <a:gd name="T1" fmla="*/ 0 h 27"/>
                <a:gd name="T2" fmla="*/ 15 w 54"/>
                <a:gd name="T3" fmla="*/ 4 h 27"/>
                <a:gd name="T4" fmla="*/ 31 w 54"/>
                <a:gd name="T5" fmla="*/ 8 h 27"/>
                <a:gd name="T6" fmla="*/ 47 w 54"/>
                <a:gd name="T7" fmla="*/ 19 h 27"/>
                <a:gd name="T8" fmla="*/ 54 w 54"/>
                <a:gd name="T9" fmla="*/ 27 h 27"/>
              </a:gdLst>
              <a:ahLst/>
              <a:cxnLst>
                <a:cxn ang="0">
                  <a:pos x="T0" y="T1"/>
                </a:cxn>
                <a:cxn ang="0">
                  <a:pos x="T2" y="T3"/>
                </a:cxn>
                <a:cxn ang="0">
                  <a:pos x="T4" y="T5"/>
                </a:cxn>
                <a:cxn ang="0">
                  <a:pos x="T6" y="T7"/>
                </a:cxn>
                <a:cxn ang="0">
                  <a:pos x="T8" y="T9"/>
                </a:cxn>
              </a:cxnLst>
              <a:rect l="0" t="0" r="r" b="b"/>
              <a:pathLst>
                <a:path w="54" h="27">
                  <a:moveTo>
                    <a:pt x="0" y="0"/>
                  </a:moveTo>
                  <a:lnTo>
                    <a:pt x="15" y="4"/>
                  </a:lnTo>
                  <a:lnTo>
                    <a:pt x="31" y="8"/>
                  </a:lnTo>
                  <a:lnTo>
                    <a:pt x="47" y="19"/>
                  </a:lnTo>
                  <a:lnTo>
                    <a:pt x="54" y="27"/>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8" name="Freeform 228"/>
            <p:cNvSpPr>
              <a:spLocks/>
            </p:cNvSpPr>
            <p:nvPr/>
          </p:nvSpPr>
          <p:spPr bwMode="auto">
            <a:xfrm>
              <a:off x="7851775" y="3963988"/>
              <a:ext cx="42863" cy="85725"/>
            </a:xfrm>
            <a:custGeom>
              <a:avLst/>
              <a:gdLst>
                <a:gd name="T0" fmla="*/ 0 w 27"/>
                <a:gd name="T1" fmla="*/ 0 h 54"/>
                <a:gd name="T2" fmla="*/ 8 w 27"/>
                <a:gd name="T3" fmla="*/ 15 h 54"/>
                <a:gd name="T4" fmla="*/ 27 w 27"/>
                <a:gd name="T5" fmla="*/ 54 h 54"/>
              </a:gdLst>
              <a:ahLst/>
              <a:cxnLst>
                <a:cxn ang="0">
                  <a:pos x="T0" y="T1"/>
                </a:cxn>
                <a:cxn ang="0">
                  <a:pos x="T2" y="T3"/>
                </a:cxn>
                <a:cxn ang="0">
                  <a:pos x="T4" y="T5"/>
                </a:cxn>
              </a:cxnLst>
              <a:rect l="0" t="0" r="r" b="b"/>
              <a:pathLst>
                <a:path w="27" h="54">
                  <a:moveTo>
                    <a:pt x="0" y="0"/>
                  </a:moveTo>
                  <a:lnTo>
                    <a:pt x="8" y="15"/>
                  </a:lnTo>
                  <a:lnTo>
                    <a:pt x="27" y="54"/>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9" name="Freeform 229"/>
            <p:cNvSpPr>
              <a:spLocks/>
            </p:cNvSpPr>
            <p:nvPr/>
          </p:nvSpPr>
          <p:spPr bwMode="auto">
            <a:xfrm>
              <a:off x="7913688" y="4094163"/>
              <a:ext cx="30163" cy="93663"/>
            </a:xfrm>
            <a:custGeom>
              <a:avLst/>
              <a:gdLst>
                <a:gd name="T0" fmla="*/ 0 w 19"/>
                <a:gd name="T1" fmla="*/ 0 h 59"/>
                <a:gd name="T2" fmla="*/ 12 w 19"/>
                <a:gd name="T3" fmla="*/ 35 h 59"/>
                <a:gd name="T4" fmla="*/ 19 w 19"/>
                <a:gd name="T5" fmla="*/ 59 h 59"/>
              </a:gdLst>
              <a:ahLst/>
              <a:cxnLst>
                <a:cxn ang="0">
                  <a:pos x="T0" y="T1"/>
                </a:cxn>
                <a:cxn ang="0">
                  <a:pos x="T2" y="T3"/>
                </a:cxn>
                <a:cxn ang="0">
                  <a:pos x="T4" y="T5"/>
                </a:cxn>
              </a:cxnLst>
              <a:rect l="0" t="0" r="r" b="b"/>
              <a:pathLst>
                <a:path w="19" h="59">
                  <a:moveTo>
                    <a:pt x="0" y="0"/>
                  </a:moveTo>
                  <a:lnTo>
                    <a:pt x="12" y="35"/>
                  </a:lnTo>
                  <a:lnTo>
                    <a:pt x="19" y="5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0" name="Freeform 230"/>
            <p:cNvSpPr>
              <a:spLocks/>
            </p:cNvSpPr>
            <p:nvPr/>
          </p:nvSpPr>
          <p:spPr bwMode="auto">
            <a:xfrm>
              <a:off x="7950200" y="4237038"/>
              <a:ext cx="19050" cy="100013"/>
            </a:xfrm>
            <a:custGeom>
              <a:avLst/>
              <a:gdLst>
                <a:gd name="T0" fmla="*/ 0 w 12"/>
                <a:gd name="T1" fmla="*/ 0 h 63"/>
                <a:gd name="T2" fmla="*/ 4 w 12"/>
                <a:gd name="T3" fmla="*/ 8 h 63"/>
                <a:gd name="T4" fmla="*/ 12 w 12"/>
                <a:gd name="T5" fmla="*/ 63 h 63"/>
              </a:gdLst>
              <a:ahLst/>
              <a:cxnLst>
                <a:cxn ang="0">
                  <a:pos x="T0" y="T1"/>
                </a:cxn>
                <a:cxn ang="0">
                  <a:pos x="T2" y="T3"/>
                </a:cxn>
                <a:cxn ang="0">
                  <a:pos x="T4" y="T5"/>
                </a:cxn>
              </a:cxnLst>
              <a:rect l="0" t="0" r="r" b="b"/>
              <a:pathLst>
                <a:path w="12" h="63">
                  <a:moveTo>
                    <a:pt x="0" y="0"/>
                  </a:moveTo>
                  <a:lnTo>
                    <a:pt x="4" y="8"/>
                  </a:lnTo>
                  <a:lnTo>
                    <a:pt x="12" y="63"/>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1" name="Freeform 231"/>
            <p:cNvSpPr>
              <a:spLocks/>
            </p:cNvSpPr>
            <p:nvPr/>
          </p:nvSpPr>
          <p:spPr bwMode="auto">
            <a:xfrm>
              <a:off x="7969250" y="4386263"/>
              <a:ext cx="6350" cy="98425"/>
            </a:xfrm>
            <a:custGeom>
              <a:avLst/>
              <a:gdLst>
                <a:gd name="T0" fmla="*/ 0 w 4"/>
                <a:gd name="T1" fmla="*/ 0 h 62"/>
                <a:gd name="T2" fmla="*/ 4 w 4"/>
                <a:gd name="T3" fmla="*/ 62 h 62"/>
                <a:gd name="T4" fmla="*/ 4 w 4"/>
                <a:gd name="T5" fmla="*/ 62 h 62"/>
              </a:gdLst>
              <a:ahLst/>
              <a:cxnLst>
                <a:cxn ang="0">
                  <a:pos x="T0" y="T1"/>
                </a:cxn>
                <a:cxn ang="0">
                  <a:pos x="T2" y="T3"/>
                </a:cxn>
                <a:cxn ang="0">
                  <a:pos x="T4" y="T5"/>
                </a:cxn>
              </a:cxnLst>
              <a:rect l="0" t="0" r="r" b="b"/>
              <a:pathLst>
                <a:path w="4" h="62">
                  <a:moveTo>
                    <a:pt x="0" y="0"/>
                  </a:moveTo>
                  <a:lnTo>
                    <a:pt x="4" y="62"/>
                  </a:lnTo>
                  <a:lnTo>
                    <a:pt x="4" y="62"/>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2" name="Freeform 232"/>
            <p:cNvSpPr>
              <a:spLocks/>
            </p:cNvSpPr>
            <p:nvPr/>
          </p:nvSpPr>
          <p:spPr bwMode="auto">
            <a:xfrm>
              <a:off x="7962900" y="4535488"/>
              <a:ext cx="12700" cy="98425"/>
            </a:xfrm>
            <a:custGeom>
              <a:avLst/>
              <a:gdLst>
                <a:gd name="T0" fmla="*/ 8 w 8"/>
                <a:gd name="T1" fmla="*/ 0 h 62"/>
                <a:gd name="T2" fmla="*/ 4 w 8"/>
                <a:gd name="T3" fmla="*/ 43 h 62"/>
                <a:gd name="T4" fmla="*/ 0 w 8"/>
                <a:gd name="T5" fmla="*/ 62 h 62"/>
              </a:gdLst>
              <a:ahLst/>
              <a:cxnLst>
                <a:cxn ang="0">
                  <a:pos x="T0" y="T1"/>
                </a:cxn>
                <a:cxn ang="0">
                  <a:pos x="T2" y="T3"/>
                </a:cxn>
                <a:cxn ang="0">
                  <a:pos x="T4" y="T5"/>
                </a:cxn>
              </a:cxnLst>
              <a:rect l="0" t="0" r="r" b="b"/>
              <a:pathLst>
                <a:path w="8" h="62">
                  <a:moveTo>
                    <a:pt x="8" y="0"/>
                  </a:moveTo>
                  <a:lnTo>
                    <a:pt x="4" y="43"/>
                  </a:lnTo>
                  <a:lnTo>
                    <a:pt x="0" y="62"/>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3" name="Freeform 233"/>
            <p:cNvSpPr>
              <a:spLocks/>
            </p:cNvSpPr>
            <p:nvPr/>
          </p:nvSpPr>
          <p:spPr bwMode="auto">
            <a:xfrm>
              <a:off x="7939088" y="4684713"/>
              <a:ext cx="17463" cy="98425"/>
            </a:xfrm>
            <a:custGeom>
              <a:avLst/>
              <a:gdLst>
                <a:gd name="T0" fmla="*/ 11 w 11"/>
                <a:gd name="T1" fmla="*/ 0 h 62"/>
                <a:gd name="T2" fmla="*/ 11 w 11"/>
                <a:gd name="T3" fmla="*/ 19 h 62"/>
                <a:gd name="T4" fmla="*/ 0 w 11"/>
                <a:gd name="T5" fmla="*/ 62 h 62"/>
              </a:gdLst>
              <a:ahLst/>
              <a:cxnLst>
                <a:cxn ang="0">
                  <a:pos x="T0" y="T1"/>
                </a:cxn>
                <a:cxn ang="0">
                  <a:pos x="T2" y="T3"/>
                </a:cxn>
                <a:cxn ang="0">
                  <a:pos x="T4" y="T5"/>
                </a:cxn>
              </a:cxnLst>
              <a:rect l="0" t="0" r="r" b="b"/>
              <a:pathLst>
                <a:path w="11" h="62">
                  <a:moveTo>
                    <a:pt x="11" y="0"/>
                  </a:moveTo>
                  <a:lnTo>
                    <a:pt x="11" y="19"/>
                  </a:lnTo>
                  <a:lnTo>
                    <a:pt x="0" y="62"/>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4" name="Freeform 234"/>
            <p:cNvSpPr>
              <a:spLocks/>
            </p:cNvSpPr>
            <p:nvPr/>
          </p:nvSpPr>
          <p:spPr bwMode="auto">
            <a:xfrm>
              <a:off x="7894638" y="4827588"/>
              <a:ext cx="31750" cy="92075"/>
            </a:xfrm>
            <a:custGeom>
              <a:avLst/>
              <a:gdLst>
                <a:gd name="T0" fmla="*/ 20 w 20"/>
                <a:gd name="T1" fmla="*/ 0 h 58"/>
                <a:gd name="T2" fmla="*/ 4 w 20"/>
                <a:gd name="T3" fmla="*/ 51 h 58"/>
                <a:gd name="T4" fmla="*/ 0 w 20"/>
                <a:gd name="T5" fmla="*/ 58 h 58"/>
              </a:gdLst>
              <a:ahLst/>
              <a:cxnLst>
                <a:cxn ang="0">
                  <a:pos x="T0" y="T1"/>
                </a:cxn>
                <a:cxn ang="0">
                  <a:pos x="T2" y="T3"/>
                </a:cxn>
                <a:cxn ang="0">
                  <a:pos x="T4" y="T5"/>
                </a:cxn>
              </a:cxnLst>
              <a:rect l="0" t="0" r="r" b="b"/>
              <a:pathLst>
                <a:path w="20" h="58">
                  <a:moveTo>
                    <a:pt x="20" y="0"/>
                  </a:moveTo>
                  <a:lnTo>
                    <a:pt x="4" y="51"/>
                  </a:lnTo>
                  <a:lnTo>
                    <a:pt x="0" y="5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5" name="Freeform 235"/>
            <p:cNvSpPr>
              <a:spLocks/>
            </p:cNvSpPr>
            <p:nvPr/>
          </p:nvSpPr>
          <p:spPr bwMode="auto">
            <a:xfrm>
              <a:off x="7813675" y="4970463"/>
              <a:ext cx="57150" cy="74613"/>
            </a:xfrm>
            <a:custGeom>
              <a:avLst/>
              <a:gdLst>
                <a:gd name="T0" fmla="*/ 36 w 36"/>
                <a:gd name="T1" fmla="*/ 0 h 47"/>
                <a:gd name="T2" fmla="*/ 32 w 36"/>
                <a:gd name="T3" fmla="*/ 4 h 47"/>
                <a:gd name="T4" fmla="*/ 20 w 36"/>
                <a:gd name="T5" fmla="*/ 23 h 47"/>
                <a:gd name="T6" fmla="*/ 8 w 36"/>
                <a:gd name="T7" fmla="*/ 39 h 47"/>
                <a:gd name="T8" fmla="*/ 0 w 36"/>
                <a:gd name="T9" fmla="*/ 47 h 47"/>
              </a:gdLst>
              <a:ahLst/>
              <a:cxnLst>
                <a:cxn ang="0">
                  <a:pos x="T0" y="T1"/>
                </a:cxn>
                <a:cxn ang="0">
                  <a:pos x="T2" y="T3"/>
                </a:cxn>
                <a:cxn ang="0">
                  <a:pos x="T4" y="T5"/>
                </a:cxn>
                <a:cxn ang="0">
                  <a:pos x="T6" y="T7"/>
                </a:cxn>
                <a:cxn ang="0">
                  <a:pos x="T8" y="T9"/>
                </a:cxn>
              </a:cxnLst>
              <a:rect l="0" t="0" r="r" b="b"/>
              <a:pathLst>
                <a:path w="36" h="47">
                  <a:moveTo>
                    <a:pt x="36" y="0"/>
                  </a:moveTo>
                  <a:lnTo>
                    <a:pt x="32" y="4"/>
                  </a:lnTo>
                  <a:lnTo>
                    <a:pt x="20" y="23"/>
                  </a:lnTo>
                  <a:lnTo>
                    <a:pt x="8" y="39"/>
                  </a:lnTo>
                  <a:lnTo>
                    <a:pt x="0" y="47"/>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6" name="Freeform 236"/>
            <p:cNvSpPr>
              <a:spLocks/>
            </p:cNvSpPr>
            <p:nvPr/>
          </p:nvSpPr>
          <p:spPr bwMode="auto">
            <a:xfrm>
              <a:off x="7727950" y="5068888"/>
              <a:ext cx="42863" cy="12700"/>
            </a:xfrm>
            <a:custGeom>
              <a:avLst/>
              <a:gdLst>
                <a:gd name="T0" fmla="*/ 27 w 27"/>
                <a:gd name="T1" fmla="*/ 0 h 8"/>
                <a:gd name="T2" fmla="*/ 15 w 27"/>
                <a:gd name="T3" fmla="*/ 4 h 8"/>
                <a:gd name="T4" fmla="*/ 0 w 27"/>
                <a:gd name="T5" fmla="*/ 8 h 8"/>
              </a:gdLst>
              <a:ahLst/>
              <a:cxnLst>
                <a:cxn ang="0">
                  <a:pos x="T0" y="T1"/>
                </a:cxn>
                <a:cxn ang="0">
                  <a:pos x="T2" y="T3"/>
                </a:cxn>
                <a:cxn ang="0">
                  <a:pos x="T4" y="T5"/>
                </a:cxn>
              </a:cxnLst>
              <a:rect l="0" t="0" r="r" b="b"/>
              <a:pathLst>
                <a:path w="27" h="8">
                  <a:moveTo>
                    <a:pt x="27" y="0"/>
                  </a:moveTo>
                  <a:lnTo>
                    <a:pt x="15" y="4"/>
                  </a:lnTo>
                  <a:lnTo>
                    <a:pt x="0" y="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7" name="Line 237"/>
            <p:cNvSpPr>
              <a:spLocks noChangeShapeType="1"/>
            </p:cNvSpPr>
            <p:nvPr/>
          </p:nvSpPr>
          <p:spPr bwMode="auto">
            <a:xfrm>
              <a:off x="9037638" y="4467225"/>
              <a:ext cx="360363" cy="0"/>
            </a:xfrm>
            <a:prstGeom prst="line">
              <a:avLst/>
            </a:prstGeom>
            <a:noFill/>
            <a:ln w="4">
              <a:solidFill>
                <a:srgbClr val="000000"/>
              </a:solidFill>
              <a:prstDash val="solid"/>
              <a:round/>
              <a:headEnd/>
              <a:tailEnd type="triangle" w="med"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8" name="Line 239"/>
            <p:cNvSpPr>
              <a:spLocks noChangeShapeType="1"/>
            </p:cNvSpPr>
            <p:nvPr/>
          </p:nvSpPr>
          <p:spPr bwMode="auto">
            <a:xfrm>
              <a:off x="6453188" y="4467225"/>
              <a:ext cx="50800"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9" name="Line 240"/>
            <p:cNvSpPr>
              <a:spLocks noChangeShapeType="1"/>
            </p:cNvSpPr>
            <p:nvPr/>
          </p:nvSpPr>
          <p:spPr bwMode="auto">
            <a:xfrm>
              <a:off x="6553200"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0" name="Line 241"/>
            <p:cNvSpPr>
              <a:spLocks noChangeShapeType="1"/>
            </p:cNvSpPr>
            <p:nvPr/>
          </p:nvSpPr>
          <p:spPr bwMode="auto">
            <a:xfrm>
              <a:off x="6653213"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1" name="Line 242"/>
            <p:cNvSpPr>
              <a:spLocks noChangeShapeType="1"/>
            </p:cNvSpPr>
            <p:nvPr/>
          </p:nvSpPr>
          <p:spPr bwMode="auto">
            <a:xfrm>
              <a:off x="6751638" y="4467225"/>
              <a:ext cx="50800"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2" name="Line 243"/>
            <p:cNvSpPr>
              <a:spLocks noChangeShapeType="1"/>
            </p:cNvSpPr>
            <p:nvPr/>
          </p:nvSpPr>
          <p:spPr bwMode="auto">
            <a:xfrm>
              <a:off x="6851650"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3" name="Line 244"/>
            <p:cNvSpPr>
              <a:spLocks noChangeShapeType="1"/>
            </p:cNvSpPr>
            <p:nvPr/>
          </p:nvSpPr>
          <p:spPr bwMode="auto">
            <a:xfrm>
              <a:off x="6950075" y="4467225"/>
              <a:ext cx="50800"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4" name="Line 245"/>
            <p:cNvSpPr>
              <a:spLocks noChangeShapeType="1"/>
            </p:cNvSpPr>
            <p:nvPr/>
          </p:nvSpPr>
          <p:spPr bwMode="auto">
            <a:xfrm>
              <a:off x="7050088"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5" name="Line 246"/>
            <p:cNvSpPr>
              <a:spLocks noChangeShapeType="1"/>
            </p:cNvSpPr>
            <p:nvPr/>
          </p:nvSpPr>
          <p:spPr bwMode="auto">
            <a:xfrm>
              <a:off x="7150100"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6" name="Line 247"/>
            <p:cNvSpPr>
              <a:spLocks noChangeShapeType="1"/>
            </p:cNvSpPr>
            <p:nvPr/>
          </p:nvSpPr>
          <p:spPr bwMode="auto">
            <a:xfrm>
              <a:off x="7248525" y="4467225"/>
              <a:ext cx="50800"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7" name="Line 248"/>
            <p:cNvSpPr>
              <a:spLocks noChangeShapeType="1"/>
            </p:cNvSpPr>
            <p:nvPr/>
          </p:nvSpPr>
          <p:spPr bwMode="auto">
            <a:xfrm>
              <a:off x="7348538"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8" name="Line 249"/>
            <p:cNvSpPr>
              <a:spLocks noChangeShapeType="1"/>
            </p:cNvSpPr>
            <p:nvPr/>
          </p:nvSpPr>
          <p:spPr bwMode="auto">
            <a:xfrm>
              <a:off x="7446963" y="4467225"/>
              <a:ext cx="50800"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9" name="Line 250"/>
            <p:cNvSpPr>
              <a:spLocks noChangeShapeType="1"/>
            </p:cNvSpPr>
            <p:nvPr/>
          </p:nvSpPr>
          <p:spPr bwMode="auto">
            <a:xfrm>
              <a:off x="7546975"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70" name="Line 251"/>
            <p:cNvSpPr>
              <a:spLocks noChangeShapeType="1"/>
            </p:cNvSpPr>
            <p:nvPr/>
          </p:nvSpPr>
          <p:spPr bwMode="auto">
            <a:xfrm>
              <a:off x="7646988"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71" name="Line 252"/>
            <p:cNvSpPr>
              <a:spLocks noChangeShapeType="1"/>
            </p:cNvSpPr>
            <p:nvPr/>
          </p:nvSpPr>
          <p:spPr bwMode="auto">
            <a:xfrm>
              <a:off x="7745413" y="4467225"/>
              <a:ext cx="50800"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72" name="Line 253"/>
            <p:cNvSpPr>
              <a:spLocks noChangeShapeType="1"/>
            </p:cNvSpPr>
            <p:nvPr/>
          </p:nvSpPr>
          <p:spPr bwMode="auto">
            <a:xfrm>
              <a:off x="7845425"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73" name="Line 254"/>
            <p:cNvSpPr>
              <a:spLocks noChangeShapeType="1"/>
            </p:cNvSpPr>
            <p:nvPr/>
          </p:nvSpPr>
          <p:spPr bwMode="auto">
            <a:xfrm>
              <a:off x="7943850" y="4467225"/>
              <a:ext cx="50800"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74" name="Line 255"/>
            <p:cNvSpPr>
              <a:spLocks noChangeShapeType="1"/>
            </p:cNvSpPr>
            <p:nvPr/>
          </p:nvSpPr>
          <p:spPr bwMode="auto">
            <a:xfrm>
              <a:off x="8043863"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75" name="Line 256"/>
            <p:cNvSpPr>
              <a:spLocks noChangeShapeType="1"/>
            </p:cNvSpPr>
            <p:nvPr/>
          </p:nvSpPr>
          <p:spPr bwMode="auto">
            <a:xfrm>
              <a:off x="8143875"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76" name="Line 257"/>
            <p:cNvSpPr>
              <a:spLocks noChangeShapeType="1"/>
            </p:cNvSpPr>
            <p:nvPr/>
          </p:nvSpPr>
          <p:spPr bwMode="auto">
            <a:xfrm>
              <a:off x="8242300" y="4467225"/>
              <a:ext cx="50800"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77" name="Line 258"/>
            <p:cNvSpPr>
              <a:spLocks noChangeShapeType="1"/>
            </p:cNvSpPr>
            <p:nvPr/>
          </p:nvSpPr>
          <p:spPr bwMode="auto">
            <a:xfrm>
              <a:off x="8342313"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78" name="Line 259"/>
            <p:cNvSpPr>
              <a:spLocks noChangeShapeType="1"/>
            </p:cNvSpPr>
            <p:nvPr/>
          </p:nvSpPr>
          <p:spPr bwMode="auto">
            <a:xfrm>
              <a:off x="8442325"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79" name="Line 260"/>
            <p:cNvSpPr>
              <a:spLocks noChangeShapeType="1"/>
            </p:cNvSpPr>
            <p:nvPr/>
          </p:nvSpPr>
          <p:spPr bwMode="auto">
            <a:xfrm>
              <a:off x="8540750"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80" name="Line 261"/>
            <p:cNvSpPr>
              <a:spLocks noChangeShapeType="1"/>
            </p:cNvSpPr>
            <p:nvPr/>
          </p:nvSpPr>
          <p:spPr bwMode="auto">
            <a:xfrm>
              <a:off x="8640763"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81" name="Line 262"/>
            <p:cNvSpPr>
              <a:spLocks noChangeShapeType="1"/>
            </p:cNvSpPr>
            <p:nvPr/>
          </p:nvSpPr>
          <p:spPr bwMode="auto">
            <a:xfrm>
              <a:off x="8739188" y="4467225"/>
              <a:ext cx="50800"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82" name="Line 263"/>
            <p:cNvSpPr>
              <a:spLocks noChangeShapeType="1"/>
            </p:cNvSpPr>
            <p:nvPr/>
          </p:nvSpPr>
          <p:spPr bwMode="auto">
            <a:xfrm>
              <a:off x="8839200"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83" name="Line 264"/>
            <p:cNvSpPr>
              <a:spLocks noChangeShapeType="1"/>
            </p:cNvSpPr>
            <p:nvPr/>
          </p:nvSpPr>
          <p:spPr bwMode="auto">
            <a:xfrm>
              <a:off x="8939213"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84" name="Line 265"/>
            <p:cNvSpPr>
              <a:spLocks noChangeShapeType="1"/>
            </p:cNvSpPr>
            <p:nvPr/>
          </p:nvSpPr>
          <p:spPr bwMode="auto">
            <a:xfrm>
              <a:off x="6130925" y="4467225"/>
              <a:ext cx="32226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85" name="Line 266"/>
            <p:cNvSpPr>
              <a:spLocks noChangeShapeType="1"/>
            </p:cNvSpPr>
            <p:nvPr/>
          </p:nvSpPr>
          <p:spPr bwMode="auto">
            <a:xfrm flipV="1">
              <a:off x="7727950" y="3186113"/>
              <a:ext cx="0" cy="715963"/>
            </a:xfrm>
            <a:prstGeom prst="line">
              <a:avLst/>
            </a:prstGeom>
            <a:noFill/>
            <a:ln w="4">
              <a:solidFill>
                <a:srgbClr val="000000"/>
              </a:solidFill>
              <a:prstDash val="solid"/>
              <a:round/>
              <a:headEnd/>
              <a:tailEnd type="triangle" w="med"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86" name="Line 268"/>
            <p:cNvSpPr>
              <a:spLocks noChangeShapeType="1"/>
            </p:cNvSpPr>
            <p:nvPr/>
          </p:nvSpPr>
          <p:spPr bwMode="auto">
            <a:xfrm flipV="1">
              <a:off x="7727950" y="5032375"/>
              <a:ext cx="0" cy="492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87" name="Line 269"/>
            <p:cNvSpPr>
              <a:spLocks noChangeShapeType="1"/>
            </p:cNvSpPr>
            <p:nvPr/>
          </p:nvSpPr>
          <p:spPr bwMode="auto">
            <a:xfrm flipV="1">
              <a:off x="7727950" y="4932363"/>
              <a:ext cx="0" cy="5080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88" name="Line 270"/>
            <p:cNvSpPr>
              <a:spLocks noChangeShapeType="1"/>
            </p:cNvSpPr>
            <p:nvPr/>
          </p:nvSpPr>
          <p:spPr bwMode="auto">
            <a:xfrm flipV="1">
              <a:off x="7727950" y="4833938"/>
              <a:ext cx="0" cy="492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89" name="Line 271"/>
            <p:cNvSpPr>
              <a:spLocks noChangeShapeType="1"/>
            </p:cNvSpPr>
            <p:nvPr/>
          </p:nvSpPr>
          <p:spPr bwMode="auto">
            <a:xfrm flipV="1">
              <a:off x="7727950" y="4733925"/>
              <a:ext cx="0" cy="492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90" name="Line 272"/>
            <p:cNvSpPr>
              <a:spLocks noChangeShapeType="1"/>
            </p:cNvSpPr>
            <p:nvPr/>
          </p:nvSpPr>
          <p:spPr bwMode="auto">
            <a:xfrm flipV="1">
              <a:off x="7727950" y="4633913"/>
              <a:ext cx="0" cy="5080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91" name="Line 273"/>
            <p:cNvSpPr>
              <a:spLocks noChangeShapeType="1"/>
            </p:cNvSpPr>
            <p:nvPr/>
          </p:nvSpPr>
          <p:spPr bwMode="auto">
            <a:xfrm flipV="1">
              <a:off x="7727950" y="4535488"/>
              <a:ext cx="0" cy="492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92" name="Line 274"/>
            <p:cNvSpPr>
              <a:spLocks noChangeShapeType="1"/>
            </p:cNvSpPr>
            <p:nvPr/>
          </p:nvSpPr>
          <p:spPr bwMode="auto">
            <a:xfrm flipV="1">
              <a:off x="7727950" y="4435475"/>
              <a:ext cx="0" cy="492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93" name="Line 275"/>
            <p:cNvSpPr>
              <a:spLocks noChangeShapeType="1"/>
            </p:cNvSpPr>
            <p:nvPr/>
          </p:nvSpPr>
          <p:spPr bwMode="auto">
            <a:xfrm flipV="1">
              <a:off x="7727950" y="4337050"/>
              <a:ext cx="0" cy="492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94" name="Line 276"/>
            <p:cNvSpPr>
              <a:spLocks noChangeShapeType="1"/>
            </p:cNvSpPr>
            <p:nvPr/>
          </p:nvSpPr>
          <p:spPr bwMode="auto">
            <a:xfrm flipV="1">
              <a:off x="7727950" y="4237038"/>
              <a:ext cx="0" cy="492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95" name="Line 277"/>
            <p:cNvSpPr>
              <a:spLocks noChangeShapeType="1"/>
            </p:cNvSpPr>
            <p:nvPr/>
          </p:nvSpPr>
          <p:spPr bwMode="auto">
            <a:xfrm flipV="1">
              <a:off x="7727950" y="4137025"/>
              <a:ext cx="0" cy="5080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96" name="Line 278"/>
            <p:cNvSpPr>
              <a:spLocks noChangeShapeType="1"/>
            </p:cNvSpPr>
            <p:nvPr/>
          </p:nvSpPr>
          <p:spPr bwMode="auto">
            <a:xfrm flipV="1">
              <a:off x="7727950" y="4038600"/>
              <a:ext cx="0" cy="492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97" name="Line 279"/>
            <p:cNvSpPr>
              <a:spLocks noChangeShapeType="1"/>
            </p:cNvSpPr>
            <p:nvPr/>
          </p:nvSpPr>
          <p:spPr bwMode="auto">
            <a:xfrm flipV="1">
              <a:off x="7727950" y="3938588"/>
              <a:ext cx="0" cy="492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98" name="Line 280"/>
            <p:cNvSpPr>
              <a:spLocks noChangeShapeType="1"/>
            </p:cNvSpPr>
            <p:nvPr/>
          </p:nvSpPr>
          <p:spPr bwMode="auto">
            <a:xfrm flipV="1">
              <a:off x="7727950" y="5429250"/>
              <a:ext cx="0" cy="5080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99" name="Line 281"/>
            <p:cNvSpPr>
              <a:spLocks noChangeShapeType="1"/>
            </p:cNvSpPr>
            <p:nvPr/>
          </p:nvSpPr>
          <p:spPr bwMode="auto">
            <a:xfrm flipV="1">
              <a:off x="7727950" y="5330825"/>
              <a:ext cx="0" cy="492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00" name="Line 282"/>
            <p:cNvSpPr>
              <a:spLocks noChangeShapeType="1"/>
            </p:cNvSpPr>
            <p:nvPr/>
          </p:nvSpPr>
          <p:spPr bwMode="auto">
            <a:xfrm flipV="1">
              <a:off x="7727950" y="5230813"/>
              <a:ext cx="0" cy="492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01" name="Line 283"/>
            <p:cNvSpPr>
              <a:spLocks noChangeShapeType="1"/>
            </p:cNvSpPr>
            <p:nvPr/>
          </p:nvSpPr>
          <p:spPr bwMode="auto">
            <a:xfrm flipV="1">
              <a:off x="7727950" y="5130800"/>
              <a:ext cx="0" cy="5080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02" name="Line 284"/>
            <p:cNvSpPr>
              <a:spLocks noChangeShapeType="1"/>
            </p:cNvSpPr>
            <p:nvPr/>
          </p:nvSpPr>
          <p:spPr bwMode="auto">
            <a:xfrm flipH="1">
              <a:off x="6877050" y="5032375"/>
              <a:ext cx="358775" cy="409575"/>
            </a:xfrm>
            <a:prstGeom prst="line">
              <a:avLst/>
            </a:prstGeom>
            <a:noFill/>
            <a:ln w="4">
              <a:solidFill>
                <a:srgbClr val="000000"/>
              </a:solidFill>
              <a:prstDash val="solid"/>
              <a:round/>
              <a:headEnd/>
              <a:tailEnd type="triangle" w="med"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03" name="Line 286"/>
            <p:cNvSpPr>
              <a:spLocks noChangeShapeType="1"/>
            </p:cNvSpPr>
            <p:nvPr/>
          </p:nvSpPr>
          <p:spPr bwMode="auto">
            <a:xfrm flipH="1">
              <a:off x="8161338" y="3919538"/>
              <a:ext cx="31750" cy="3810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04" name="Line 287"/>
            <p:cNvSpPr>
              <a:spLocks noChangeShapeType="1"/>
            </p:cNvSpPr>
            <p:nvPr/>
          </p:nvSpPr>
          <p:spPr bwMode="auto">
            <a:xfrm flipH="1">
              <a:off x="8099425" y="3994150"/>
              <a:ext cx="31750" cy="3810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05" name="Line 288"/>
            <p:cNvSpPr>
              <a:spLocks noChangeShapeType="1"/>
            </p:cNvSpPr>
            <p:nvPr/>
          </p:nvSpPr>
          <p:spPr bwMode="auto">
            <a:xfrm flipH="1">
              <a:off x="8031163" y="4068763"/>
              <a:ext cx="38100" cy="3810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06" name="Line 289"/>
            <p:cNvSpPr>
              <a:spLocks noChangeShapeType="1"/>
            </p:cNvSpPr>
            <p:nvPr/>
          </p:nvSpPr>
          <p:spPr bwMode="auto">
            <a:xfrm flipH="1">
              <a:off x="7969250" y="4149725"/>
              <a:ext cx="31750" cy="3810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07" name="Line 290"/>
            <p:cNvSpPr>
              <a:spLocks noChangeShapeType="1"/>
            </p:cNvSpPr>
            <p:nvPr/>
          </p:nvSpPr>
          <p:spPr bwMode="auto">
            <a:xfrm flipH="1">
              <a:off x="7900988" y="4224338"/>
              <a:ext cx="38100" cy="3810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08" name="Line 291"/>
            <p:cNvSpPr>
              <a:spLocks noChangeShapeType="1"/>
            </p:cNvSpPr>
            <p:nvPr/>
          </p:nvSpPr>
          <p:spPr bwMode="auto">
            <a:xfrm flipH="1">
              <a:off x="7839075" y="4298950"/>
              <a:ext cx="31750" cy="3810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09" name="Line 292"/>
            <p:cNvSpPr>
              <a:spLocks noChangeShapeType="1"/>
            </p:cNvSpPr>
            <p:nvPr/>
          </p:nvSpPr>
          <p:spPr bwMode="auto">
            <a:xfrm flipH="1">
              <a:off x="7770813" y="4373563"/>
              <a:ext cx="36513" cy="365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10" name="Line 293"/>
            <p:cNvSpPr>
              <a:spLocks noChangeShapeType="1"/>
            </p:cNvSpPr>
            <p:nvPr/>
          </p:nvSpPr>
          <p:spPr bwMode="auto">
            <a:xfrm flipH="1">
              <a:off x="7708900" y="4448175"/>
              <a:ext cx="30163" cy="365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11" name="Line 294"/>
            <p:cNvSpPr>
              <a:spLocks noChangeShapeType="1"/>
            </p:cNvSpPr>
            <p:nvPr/>
          </p:nvSpPr>
          <p:spPr bwMode="auto">
            <a:xfrm flipH="1">
              <a:off x="7640638" y="4522788"/>
              <a:ext cx="36513" cy="365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12" name="Line 295"/>
            <p:cNvSpPr>
              <a:spLocks noChangeShapeType="1"/>
            </p:cNvSpPr>
            <p:nvPr/>
          </p:nvSpPr>
          <p:spPr bwMode="auto">
            <a:xfrm flipH="1">
              <a:off x="7578725" y="4597400"/>
              <a:ext cx="30163" cy="365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13" name="Line 296"/>
            <p:cNvSpPr>
              <a:spLocks noChangeShapeType="1"/>
            </p:cNvSpPr>
            <p:nvPr/>
          </p:nvSpPr>
          <p:spPr bwMode="auto">
            <a:xfrm flipH="1">
              <a:off x="7510463" y="4672013"/>
              <a:ext cx="36513" cy="365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14" name="Line 297"/>
            <p:cNvSpPr>
              <a:spLocks noChangeShapeType="1"/>
            </p:cNvSpPr>
            <p:nvPr/>
          </p:nvSpPr>
          <p:spPr bwMode="auto">
            <a:xfrm flipH="1">
              <a:off x="7446963" y="4746625"/>
              <a:ext cx="31750" cy="365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15" name="Line 298"/>
            <p:cNvSpPr>
              <a:spLocks noChangeShapeType="1"/>
            </p:cNvSpPr>
            <p:nvPr/>
          </p:nvSpPr>
          <p:spPr bwMode="auto">
            <a:xfrm flipH="1">
              <a:off x="7378700" y="4821238"/>
              <a:ext cx="38100" cy="365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16" name="Line 299"/>
            <p:cNvSpPr>
              <a:spLocks noChangeShapeType="1"/>
            </p:cNvSpPr>
            <p:nvPr/>
          </p:nvSpPr>
          <p:spPr bwMode="auto">
            <a:xfrm flipH="1">
              <a:off x="7316788" y="4895850"/>
              <a:ext cx="31750" cy="365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17" name="Line 300"/>
            <p:cNvSpPr>
              <a:spLocks noChangeShapeType="1"/>
            </p:cNvSpPr>
            <p:nvPr/>
          </p:nvSpPr>
          <p:spPr bwMode="auto">
            <a:xfrm flipH="1">
              <a:off x="7248525" y="4970463"/>
              <a:ext cx="38100" cy="4286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18" name="Line 301"/>
            <p:cNvSpPr>
              <a:spLocks noChangeShapeType="1"/>
            </p:cNvSpPr>
            <p:nvPr/>
          </p:nvSpPr>
          <p:spPr bwMode="auto">
            <a:xfrm flipH="1">
              <a:off x="8193088" y="3665538"/>
              <a:ext cx="223838" cy="25400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19" name="Freeform 302"/>
            <p:cNvSpPr>
              <a:spLocks/>
            </p:cNvSpPr>
            <p:nvPr/>
          </p:nvSpPr>
          <p:spPr bwMode="auto">
            <a:xfrm>
              <a:off x="6478588" y="4473575"/>
              <a:ext cx="2546350" cy="254000"/>
            </a:xfrm>
            <a:custGeom>
              <a:avLst/>
              <a:gdLst>
                <a:gd name="T0" fmla="*/ 1604 w 1604"/>
                <a:gd name="T1" fmla="*/ 0 h 160"/>
                <a:gd name="T2" fmla="*/ 1604 w 1604"/>
                <a:gd name="T3" fmla="*/ 0 h 160"/>
                <a:gd name="T4" fmla="*/ 1600 w 1604"/>
                <a:gd name="T5" fmla="*/ 15 h 160"/>
                <a:gd name="T6" fmla="*/ 1589 w 1604"/>
                <a:gd name="T7" fmla="*/ 31 h 160"/>
                <a:gd name="T8" fmla="*/ 1565 w 1604"/>
                <a:gd name="T9" fmla="*/ 47 h 160"/>
                <a:gd name="T10" fmla="*/ 1542 w 1604"/>
                <a:gd name="T11" fmla="*/ 62 h 160"/>
                <a:gd name="T12" fmla="*/ 1506 w 1604"/>
                <a:gd name="T13" fmla="*/ 78 h 160"/>
                <a:gd name="T14" fmla="*/ 1467 w 1604"/>
                <a:gd name="T15" fmla="*/ 90 h 160"/>
                <a:gd name="T16" fmla="*/ 1370 w 1604"/>
                <a:gd name="T17" fmla="*/ 113 h 160"/>
                <a:gd name="T18" fmla="*/ 1248 w 1604"/>
                <a:gd name="T19" fmla="*/ 133 h 160"/>
                <a:gd name="T20" fmla="*/ 1115 w 1604"/>
                <a:gd name="T21" fmla="*/ 148 h 160"/>
                <a:gd name="T22" fmla="*/ 963 w 1604"/>
                <a:gd name="T23" fmla="*/ 156 h 160"/>
                <a:gd name="T24" fmla="*/ 802 w 1604"/>
                <a:gd name="T25" fmla="*/ 160 h 160"/>
                <a:gd name="T26" fmla="*/ 802 w 1604"/>
                <a:gd name="T27" fmla="*/ 160 h 160"/>
                <a:gd name="T28" fmla="*/ 642 w 1604"/>
                <a:gd name="T29" fmla="*/ 156 h 160"/>
                <a:gd name="T30" fmla="*/ 489 w 1604"/>
                <a:gd name="T31" fmla="*/ 148 h 160"/>
                <a:gd name="T32" fmla="*/ 356 w 1604"/>
                <a:gd name="T33" fmla="*/ 133 h 160"/>
                <a:gd name="T34" fmla="*/ 235 w 1604"/>
                <a:gd name="T35" fmla="*/ 113 h 160"/>
                <a:gd name="T36" fmla="*/ 137 w 1604"/>
                <a:gd name="T37" fmla="*/ 90 h 160"/>
                <a:gd name="T38" fmla="*/ 98 w 1604"/>
                <a:gd name="T39" fmla="*/ 78 h 160"/>
                <a:gd name="T40" fmla="*/ 63 w 1604"/>
                <a:gd name="T41" fmla="*/ 62 h 160"/>
                <a:gd name="T42" fmla="*/ 39 w 1604"/>
                <a:gd name="T43" fmla="*/ 47 h 160"/>
                <a:gd name="T44" fmla="*/ 16 w 1604"/>
                <a:gd name="T45" fmla="*/ 31 h 160"/>
                <a:gd name="T46" fmla="*/ 4 w 1604"/>
                <a:gd name="T47" fmla="*/ 15 h 160"/>
                <a:gd name="T48" fmla="*/ 0 w 1604"/>
                <a:gd name="T4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04" h="160">
                  <a:moveTo>
                    <a:pt x="1604" y="0"/>
                  </a:moveTo>
                  <a:lnTo>
                    <a:pt x="1604" y="0"/>
                  </a:lnTo>
                  <a:lnTo>
                    <a:pt x="1600" y="15"/>
                  </a:lnTo>
                  <a:lnTo>
                    <a:pt x="1589" y="31"/>
                  </a:lnTo>
                  <a:lnTo>
                    <a:pt x="1565" y="47"/>
                  </a:lnTo>
                  <a:lnTo>
                    <a:pt x="1542" y="62"/>
                  </a:lnTo>
                  <a:lnTo>
                    <a:pt x="1506" y="78"/>
                  </a:lnTo>
                  <a:lnTo>
                    <a:pt x="1467" y="90"/>
                  </a:lnTo>
                  <a:lnTo>
                    <a:pt x="1370" y="113"/>
                  </a:lnTo>
                  <a:lnTo>
                    <a:pt x="1248" y="133"/>
                  </a:lnTo>
                  <a:lnTo>
                    <a:pt x="1115" y="148"/>
                  </a:lnTo>
                  <a:lnTo>
                    <a:pt x="963" y="156"/>
                  </a:lnTo>
                  <a:lnTo>
                    <a:pt x="802" y="160"/>
                  </a:lnTo>
                  <a:lnTo>
                    <a:pt x="802" y="160"/>
                  </a:lnTo>
                  <a:lnTo>
                    <a:pt x="642" y="156"/>
                  </a:lnTo>
                  <a:lnTo>
                    <a:pt x="489" y="148"/>
                  </a:lnTo>
                  <a:lnTo>
                    <a:pt x="356" y="133"/>
                  </a:lnTo>
                  <a:lnTo>
                    <a:pt x="235" y="113"/>
                  </a:lnTo>
                  <a:lnTo>
                    <a:pt x="137" y="90"/>
                  </a:lnTo>
                  <a:lnTo>
                    <a:pt x="98" y="78"/>
                  </a:lnTo>
                  <a:lnTo>
                    <a:pt x="63" y="62"/>
                  </a:lnTo>
                  <a:lnTo>
                    <a:pt x="39" y="47"/>
                  </a:lnTo>
                  <a:lnTo>
                    <a:pt x="16" y="31"/>
                  </a:lnTo>
                  <a:lnTo>
                    <a:pt x="4" y="15"/>
                  </a:lnTo>
                  <a:lnTo>
                    <a:pt x="0" y="0"/>
                  </a:lnTo>
                </a:path>
              </a:pathLst>
            </a:custGeom>
            <a:noFill/>
            <a:ln w="1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20" name="Freeform 303"/>
            <p:cNvSpPr>
              <a:spLocks/>
            </p:cNvSpPr>
            <p:nvPr/>
          </p:nvSpPr>
          <p:spPr bwMode="auto">
            <a:xfrm>
              <a:off x="6478588" y="4398963"/>
              <a:ext cx="61913" cy="74613"/>
            </a:xfrm>
            <a:custGeom>
              <a:avLst/>
              <a:gdLst>
                <a:gd name="T0" fmla="*/ 0 w 39"/>
                <a:gd name="T1" fmla="*/ 47 h 47"/>
                <a:gd name="T2" fmla="*/ 4 w 39"/>
                <a:gd name="T3" fmla="*/ 31 h 47"/>
                <a:gd name="T4" fmla="*/ 16 w 39"/>
                <a:gd name="T5" fmla="*/ 15 h 47"/>
                <a:gd name="T6" fmla="*/ 39 w 39"/>
                <a:gd name="T7" fmla="*/ 0 h 47"/>
                <a:gd name="T8" fmla="*/ 39 w 39"/>
                <a:gd name="T9" fmla="*/ 0 h 47"/>
              </a:gdLst>
              <a:ahLst/>
              <a:cxnLst>
                <a:cxn ang="0">
                  <a:pos x="T0" y="T1"/>
                </a:cxn>
                <a:cxn ang="0">
                  <a:pos x="T2" y="T3"/>
                </a:cxn>
                <a:cxn ang="0">
                  <a:pos x="T4" y="T5"/>
                </a:cxn>
                <a:cxn ang="0">
                  <a:pos x="T6" y="T7"/>
                </a:cxn>
                <a:cxn ang="0">
                  <a:pos x="T8" y="T9"/>
                </a:cxn>
              </a:cxnLst>
              <a:rect l="0" t="0" r="r" b="b"/>
              <a:pathLst>
                <a:path w="39" h="47">
                  <a:moveTo>
                    <a:pt x="0" y="47"/>
                  </a:moveTo>
                  <a:lnTo>
                    <a:pt x="4" y="31"/>
                  </a:lnTo>
                  <a:lnTo>
                    <a:pt x="16" y="15"/>
                  </a:lnTo>
                  <a:lnTo>
                    <a:pt x="39" y="0"/>
                  </a:lnTo>
                  <a:lnTo>
                    <a:pt x="39" y="0"/>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21" name="Freeform 304"/>
            <p:cNvSpPr>
              <a:spLocks/>
            </p:cNvSpPr>
            <p:nvPr/>
          </p:nvSpPr>
          <p:spPr bwMode="auto">
            <a:xfrm>
              <a:off x="6584950" y="4337050"/>
              <a:ext cx="92075" cy="36513"/>
            </a:xfrm>
            <a:custGeom>
              <a:avLst/>
              <a:gdLst>
                <a:gd name="T0" fmla="*/ 0 w 58"/>
                <a:gd name="T1" fmla="*/ 23 h 23"/>
                <a:gd name="T2" fmla="*/ 31 w 58"/>
                <a:gd name="T3" fmla="*/ 7 h 23"/>
                <a:gd name="T4" fmla="*/ 58 w 58"/>
                <a:gd name="T5" fmla="*/ 0 h 23"/>
              </a:gdLst>
              <a:ahLst/>
              <a:cxnLst>
                <a:cxn ang="0">
                  <a:pos x="T0" y="T1"/>
                </a:cxn>
                <a:cxn ang="0">
                  <a:pos x="T2" y="T3"/>
                </a:cxn>
                <a:cxn ang="0">
                  <a:pos x="T4" y="T5"/>
                </a:cxn>
              </a:cxnLst>
              <a:rect l="0" t="0" r="r" b="b"/>
              <a:pathLst>
                <a:path w="58" h="23">
                  <a:moveTo>
                    <a:pt x="0" y="23"/>
                  </a:moveTo>
                  <a:lnTo>
                    <a:pt x="31" y="7"/>
                  </a:lnTo>
                  <a:lnTo>
                    <a:pt x="58" y="0"/>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22" name="Line 305"/>
            <p:cNvSpPr>
              <a:spLocks noChangeShapeType="1"/>
            </p:cNvSpPr>
            <p:nvPr/>
          </p:nvSpPr>
          <p:spPr bwMode="auto">
            <a:xfrm flipV="1">
              <a:off x="6721475" y="4298950"/>
              <a:ext cx="98425" cy="25400"/>
            </a:xfrm>
            <a:prstGeom prst="line">
              <a:avLst/>
            </a:prstGeom>
            <a:noFill/>
            <a:ln w="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23" name="Line 306"/>
            <p:cNvSpPr>
              <a:spLocks noChangeShapeType="1"/>
            </p:cNvSpPr>
            <p:nvPr/>
          </p:nvSpPr>
          <p:spPr bwMode="auto">
            <a:xfrm flipV="1">
              <a:off x="6870700" y="4273550"/>
              <a:ext cx="92075" cy="12700"/>
            </a:xfrm>
            <a:prstGeom prst="line">
              <a:avLst/>
            </a:prstGeom>
            <a:noFill/>
            <a:ln w="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24" name="Freeform 307"/>
            <p:cNvSpPr>
              <a:spLocks/>
            </p:cNvSpPr>
            <p:nvPr/>
          </p:nvSpPr>
          <p:spPr bwMode="auto">
            <a:xfrm>
              <a:off x="7013575" y="4249738"/>
              <a:ext cx="98425" cy="12700"/>
            </a:xfrm>
            <a:custGeom>
              <a:avLst/>
              <a:gdLst>
                <a:gd name="T0" fmla="*/ 0 w 62"/>
                <a:gd name="T1" fmla="*/ 8 h 8"/>
                <a:gd name="T2" fmla="*/ 19 w 62"/>
                <a:gd name="T3" fmla="*/ 8 h 8"/>
                <a:gd name="T4" fmla="*/ 62 w 62"/>
                <a:gd name="T5" fmla="*/ 0 h 8"/>
              </a:gdLst>
              <a:ahLst/>
              <a:cxnLst>
                <a:cxn ang="0">
                  <a:pos x="T0" y="T1"/>
                </a:cxn>
                <a:cxn ang="0">
                  <a:pos x="T2" y="T3"/>
                </a:cxn>
                <a:cxn ang="0">
                  <a:pos x="T4" y="T5"/>
                </a:cxn>
              </a:cxnLst>
              <a:rect l="0" t="0" r="r" b="b"/>
              <a:pathLst>
                <a:path w="62" h="8">
                  <a:moveTo>
                    <a:pt x="0" y="8"/>
                  </a:moveTo>
                  <a:lnTo>
                    <a:pt x="19" y="8"/>
                  </a:lnTo>
                  <a:lnTo>
                    <a:pt x="62" y="0"/>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25" name="Freeform 308"/>
            <p:cNvSpPr>
              <a:spLocks/>
            </p:cNvSpPr>
            <p:nvPr/>
          </p:nvSpPr>
          <p:spPr bwMode="auto">
            <a:xfrm>
              <a:off x="7161213" y="4237038"/>
              <a:ext cx="100013" cy="6350"/>
            </a:xfrm>
            <a:custGeom>
              <a:avLst/>
              <a:gdLst>
                <a:gd name="T0" fmla="*/ 0 w 63"/>
                <a:gd name="T1" fmla="*/ 4 h 4"/>
                <a:gd name="T2" fmla="*/ 59 w 63"/>
                <a:gd name="T3" fmla="*/ 0 h 4"/>
                <a:gd name="T4" fmla="*/ 63 w 63"/>
                <a:gd name="T5" fmla="*/ 0 h 4"/>
              </a:gdLst>
              <a:ahLst/>
              <a:cxnLst>
                <a:cxn ang="0">
                  <a:pos x="T0" y="T1"/>
                </a:cxn>
                <a:cxn ang="0">
                  <a:pos x="T2" y="T3"/>
                </a:cxn>
                <a:cxn ang="0">
                  <a:pos x="T4" y="T5"/>
                </a:cxn>
              </a:cxnLst>
              <a:rect l="0" t="0" r="r" b="b"/>
              <a:pathLst>
                <a:path w="63" h="4">
                  <a:moveTo>
                    <a:pt x="0" y="4"/>
                  </a:moveTo>
                  <a:lnTo>
                    <a:pt x="59" y="0"/>
                  </a:lnTo>
                  <a:lnTo>
                    <a:pt x="63" y="0"/>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26" name="Line 309"/>
            <p:cNvSpPr>
              <a:spLocks noChangeShapeType="1"/>
            </p:cNvSpPr>
            <p:nvPr/>
          </p:nvSpPr>
          <p:spPr bwMode="auto">
            <a:xfrm flipV="1">
              <a:off x="7310438" y="4224338"/>
              <a:ext cx="100013" cy="6350"/>
            </a:xfrm>
            <a:prstGeom prst="line">
              <a:avLst/>
            </a:prstGeom>
            <a:noFill/>
            <a:ln w="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27" name="Freeform 310"/>
            <p:cNvSpPr>
              <a:spLocks/>
            </p:cNvSpPr>
            <p:nvPr/>
          </p:nvSpPr>
          <p:spPr bwMode="auto">
            <a:xfrm>
              <a:off x="7459663" y="4217988"/>
              <a:ext cx="100013" cy="6350"/>
            </a:xfrm>
            <a:custGeom>
              <a:avLst/>
              <a:gdLst>
                <a:gd name="T0" fmla="*/ 0 w 63"/>
                <a:gd name="T1" fmla="*/ 4 h 4"/>
                <a:gd name="T2" fmla="*/ 24 w 63"/>
                <a:gd name="T3" fmla="*/ 0 h 4"/>
                <a:gd name="T4" fmla="*/ 63 w 63"/>
                <a:gd name="T5" fmla="*/ 0 h 4"/>
              </a:gdLst>
              <a:ahLst/>
              <a:cxnLst>
                <a:cxn ang="0">
                  <a:pos x="T0" y="T1"/>
                </a:cxn>
                <a:cxn ang="0">
                  <a:pos x="T2" y="T3"/>
                </a:cxn>
                <a:cxn ang="0">
                  <a:pos x="T4" y="T5"/>
                </a:cxn>
              </a:cxnLst>
              <a:rect l="0" t="0" r="r" b="b"/>
              <a:pathLst>
                <a:path w="63" h="4">
                  <a:moveTo>
                    <a:pt x="0" y="4"/>
                  </a:moveTo>
                  <a:lnTo>
                    <a:pt x="24" y="0"/>
                  </a:lnTo>
                  <a:lnTo>
                    <a:pt x="63" y="0"/>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28" name="Line 311"/>
            <p:cNvSpPr>
              <a:spLocks noChangeShapeType="1"/>
            </p:cNvSpPr>
            <p:nvPr/>
          </p:nvSpPr>
          <p:spPr bwMode="auto">
            <a:xfrm>
              <a:off x="7608888" y="4217988"/>
              <a:ext cx="100013" cy="0"/>
            </a:xfrm>
            <a:prstGeom prst="line">
              <a:avLst/>
            </a:prstGeom>
            <a:noFill/>
            <a:ln w="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29" name="Line 312"/>
            <p:cNvSpPr>
              <a:spLocks noChangeShapeType="1"/>
            </p:cNvSpPr>
            <p:nvPr/>
          </p:nvSpPr>
          <p:spPr bwMode="auto">
            <a:xfrm>
              <a:off x="7758113" y="4217988"/>
              <a:ext cx="100013" cy="0"/>
            </a:xfrm>
            <a:prstGeom prst="line">
              <a:avLst/>
            </a:prstGeom>
            <a:noFill/>
            <a:ln w="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30" name="Line 313"/>
            <p:cNvSpPr>
              <a:spLocks noChangeShapeType="1"/>
            </p:cNvSpPr>
            <p:nvPr/>
          </p:nvSpPr>
          <p:spPr bwMode="auto">
            <a:xfrm>
              <a:off x="7907338" y="4217988"/>
              <a:ext cx="100013" cy="0"/>
            </a:xfrm>
            <a:prstGeom prst="line">
              <a:avLst/>
            </a:prstGeom>
            <a:noFill/>
            <a:ln w="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31" name="Line 314"/>
            <p:cNvSpPr>
              <a:spLocks noChangeShapeType="1"/>
            </p:cNvSpPr>
            <p:nvPr/>
          </p:nvSpPr>
          <p:spPr bwMode="auto">
            <a:xfrm>
              <a:off x="8056563" y="4224338"/>
              <a:ext cx="100013" cy="6350"/>
            </a:xfrm>
            <a:prstGeom prst="line">
              <a:avLst/>
            </a:prstGeom>
            <a:noFill/>
            <a:ln w="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32" name="Freeform 315"/>
            <p:cNvSpPr>
              <a:spLocks/>
            </p:cNvSpPr>
            <p:nvPr/>
          </p:nvSpPr>
          <p:spPr bwMode="auto">
            <a:xfrm>
              <a:off x="8205788" y="4230688"/>
              <a:ext cx="98425" cy="12700"/>
            </a:xfrm>
            <a:custGeom>
              <a:avLst/>
              <a:gdLst>
                <a:gd name="T0" fmla="*/ 0 w 62"/>
                <a:gd name="T1" fmla="*/ 0 h 8"/>
                <a:gd name="T2" fmla="*/ 27 w 62"/>
                <a:gd name="T3" fmla="*/ 4 h 8"/>
                <a:gd name="T4" fmla="*/ 62 w 62"/>
                <a:gd name="T5" fmla="*/ 8 h 8"/>
              </a:gdLst>
              <a:ahLst/>
              <a:cxnLst>
                <a:cxn ang="0">
                  <a:pos x="T0" y="T1"/>
                </a:cxn>
                <a:cxn ang="0">
                  <a:pos x="T2" y="T3"/>
                </a:cxn>
                <a:cxn ang="0">
                  <a:pos x="T4" y="T5"/>
                </a:cxn>
              </a:cxnLst>
              <a:rect l="0" t="0" r="r" b="b"/>
              <a:pathLst>
                <a:path w="62" h="8">
                  <a:moveTo>
                    <a:pt x="0" y="0"/>
                  </a:moveTo>
                  <a:lnTo>
                    <a:pt x="27" y="4"/>
                  </a:lnTo>
                  <a:lnTo>
                    <a:pt x="62" y="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33" name="Line 316"/>
            <p:cNvSpPr>
              <a:spLocks noChangeShapeType="1"/>
            </p:cNvSpPr>
            <p:nvPr/>
          </p:nvSpPr>
          <p:spPr bwMode="auto">
            <a:xfrm>
              <a:off x="8355013" y="4249738"/>
              <a:ext cx="98425" cy="6350"/>
            </a:xfrm>
            <a:prstGeom prst="line">
              <a:avLst/>
            </a:prstGeom>
            <a:noFill/>
            <a:ln w="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34" name="Line 317"/>
            <p:cNvSpPr>
              <a:spLocks noChangeShapeType="1"/>
            </p:cNvSpPr>
            <p:nvPr/>
          </p:nvSpPr>
          <p:spPr bwMode="auto">
            <a:xfrm>
              <a:off x="8504238" y="4267200"/>
              <a:ext cx="92075" cy="12700"/>
            </a:xfrm>
            <a:prstGeom prst="line">
              <a:avLst/>
            </a:prstGeom>
            <a:noFill/>
            <a:ln w="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35" name="Freeform 318"/>
            <p:cNvSpPr>
              <a:spLocks/>
            </p:cNvSpPr>
            <p:nvPr/>
          </p:nvSpPr>
          <p:spPr bwMode="auto">
            <a:xfrm>
              <a:off x="8647113" y="4292600"/>
              <a:ext cx="98425" cy="19050"/>
            </a:xfrm>
            <a:custGeom>
              <a:avLst/>
              <a:gdLst>
                <a:gd name="T0" fmla="*/ 0 w 62"/>
                <a:gd name="T1" fmla="*/ 0 h 12"/>
                <a:gd name="T2" fmla="*/ 4 w 62"/>
                <a:gd name="T3" fmla="*/ 0 h 12"/>
                <a:gd name="T4" fmla="*/ 62 w 62"/>
                <a:gd name="T5" fmla="*/ 12 h 12"/>
              </a:gdLst>
              <a:ahLst/>
              <a:cxnLst>
                <a:cxn ang="0">
                  <a:pos x="T0" y="T1"/>
                </a:cxn>
                <a:cxn ang="0">
                  <a:pos x="T2" y="T3"/>
                </a:cxn>
                <a:cxn ang="0">
                  <a:pos x="T4" y="T5"/>
                </a:cxn>
              </a:cxnLst>
              <a:rect l="0" t="0" r="r" b="b"/>
              <a:pathLst>
                <a:path w="62" h="12">
                  <a:moveTo>
                    <a:pt x="0" y="0"/>
                  </a:moveTo>
                  <a:lnTo>
                    <a:pt x="4" y="0"/>
                  </a:lnTo>
                  <a:lnTo>
                    <a:pt x="62" y="12"/>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36" name="Freeform 319"/>
            <p:cNvSpPr>
              <a:spLocks/>
            </p:cNvSpPr>
            <p:nvPr/>
          </p:nvSpPr>
          <p:spPr bwMode="auto">
            <a:xfrm>
              <a:off x="8796338" y="4324350"/>
              <a:ext cx="92075" cy="30163"/>
            </a:xfrm>
            <a:custGeom>
              <a:avLst/>
              <a:gdLst>
                <a:gd name="T0" fmla="*/ 0 w 58"/>
                <a:gd name="T1" fmla="*/ 0 h 19"/>
                <a:gd name="T2" fmla="*/ 7 w 58"/>
                <a:gd name="T3" fmla="*/ 4 h 19"/>
                <a:gd name="T4" fmla="*/ 46 w 58"/>
                <a:gd name="T5" fmla="*/ 15 h 19"/>
                <a:gd name="T6" fmla="*/ 58 w 58"/>
                <a:gd name="T7" fmla="*/ 19 h 19"/>
              </a:gdLst>
              <a:ahLst/>
              <a:cxnLst>
                <a:cxn ang="0">
                  <a:pos x="T0" y="T1"/>
                </a:cxn>
                <a:cxn ang="0">
                  <a:pos x="T2" y="T3"/>
                </a:cxn>
                <a:cxn ang="0">
                  <a:pos x="T4" y="T5"/>
                </a:cxn>
                <a:cxn ang="0">
                  <a:pos x="T6" y="T7"/>
                </a:cxn>
              </a:cxnLst>
              <a:rect l="0" t="0" r="r" b="b"/>
              <a:pathLst>
                <a:path w="58" h="19">
                  <a:moveTo>
                    <a:pt x="0" y="0"/>
                  </a:moveTo>
                  <a:lnTo>
                    <a:pt x="7" y="4"/>
                  </a:lnTo>
                  <a:lnTo>
                    <a:pt x="46" y="15"/>
                  </a:lnTo>
                  <a:lnTo>
                    <a:pt x="58" y="1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37" name="Freeform 320"/>
            <p:cNvSpPr>
              <a:spLocks/>
            </p:cNvSpPr>
            <p:nvPr/>
          </p:nvSpPr>
          <p:spPr bwMode="auto">
            <a:xfrm>
              <a:off x="8932863" y="4379913"/>
              <a:ext cx="79375" cy="55563"/>
            </a:xfrm>
            <a:custGeom>
              <a:avLst/>
              <a:gdLst>
                <a:gd name="T0" fmla="*/ 0 w 50"/>
                <a:gd name="T1" fmla="*/ 0 h 35"/>
                <a:gd name="T2" fmla="*/ 19 w 50"/>
                <a:gd name="T3" fmla="*/ 12 h 35"/>
                <a:gd name="T4" fmla="*/ 43 w 50"/>
                <a:gd name="T5" fmla="*/ 27 h 35"/>
                <a:gd name="T6" fmla="*/ 50 w 50"/>
                <a:gd name="T7" fmla="*/ 35 h 35"/>
              </a:gdLst>
              <a:ahLst/>
              <a:cxnLst>
                <a:cxn ang="0">
                  <a:pos x="T0" y="T1"/>
                </a:cxn>
                <a:cxn ang="0">
                  <a:pos x="T2" y="T3"/>
                </a:cxn>
                <a:cxn ang="0">
                  <a:pos x="T4" y="T5"/>
                </a:cxn>
                <a:cxn ang="0">
                  <a:pos x="T6" y="T7"/>
                </a:cxn>
              </a:cxnLst>
              <a:rect l="0" t="0" r="r" b="b"/>
              <a:pathLst>
                <a:path w="50" h="35">
                  <a:moveTo>
                    <a:pt x="0" y="0"/>
                  </a:moveTo>
                  <a:lnTo>
                    <a:pt x="19" y="12"/>
                  </a:lnTo>
                  <a:lnTo>
                    <a:pt x="43" y="27"/>
                  </a:lnTo>
                  <a:lnTo>
                    <a:pt x="50" y="35"/>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38" name="Rectangle 321"/>
            <p:cNvSpPr>
              <a:spLocks noChangeArrowheads="1"/>
            </p:cNvSpPr>
            <p:nvPr/>
          </p:nvSpPr>
          <p:spPr bwMode="auto">
            <a:xfrm>
              <a:off x="7745413" y="4454525"/>
              <a:ext cx="2603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zh-CN" altLang="zh-CN" i="1" smtClean="0">
                  <a:solidFill>
                    <a:srgbClr val="000000"/>
                  </a:solidFill>
                  <a:latin typeface="Times New Roman" pitchFamily="18" charset="0"/>
                  <a:cs typeface="宋体" pitchFamily="2" charset="-122"/>
                </a:rPr>
                <a:t>O</a:t>
              </a:r>
              <a:endParaRPr lang="zh-CN" altLang="zh-CN" smtClean="0">
                <a:solidFill>
                  <a:prstClr val="black"/>
                </a:solidFill>
                <a:cs typeface="宋体" pitchFamily="2" charset="-122"/>
              </a:endParaRPr>
            </a:p>
          </p:txBody>
        </p:sp>
        <p:sp>
          <p:nvSpPr>
            <p:cNvPr id="139" name="Rectangle 322"/>
            <p:cNvSpPr>
              <a:spLocks noChangeArrowheads="1"/>
            </p:cNvSpPr>
            <p:nvPr/>
          </p:nvSpPr>
          <p:spPr bwMode="auto">
            <a:xfrm>
              <a:off x="7231063" y="5000625"/>
              <a:ext cx="2111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zh-CN" altLang="zh-CN" i="1" smtClean="0">
                  <a:solidFill>
                    <a:srgbClr val="000000"/>
                  </a:solidFill>
                  <a:latin typeface="Times New Roman" pitchFamily="18" charset="0"/>
                  <a:cs typeface="宋体" pitchFamily="2" charset="-122"/>
                </a:rPr>
                <a:t>a</a:t>
              </a:r>
              <a:endParaRPr lang="zh-CN" altLang="zh-CN" smtClean="0">
                <a:solidFill>
                  <a:prstClr val="black"/>
                </a:solidFill>
                <a:cs typeface="宋体" pitchFamily="2" charset="-122"/>
              </a:endParaRPr>
            </a:p>
          </p:txBody>
        </p:sp>
        <p:sp>
          <p:nvSpPr>
            <p:cNvPr id="140" name="Rectangle 323"/>
            <p:cNvSpPr>
              <a:spLocks noChangeArrowheads="1"/>
            </p:cNvSpPr>
            <p:nvPr/>
          </p:nvSpPr>
          <p:spPr bwMode="auto">
            <a:xfrm>
              <a:off x="6877050" y="5399088"/>
              <a:ext cx="19208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zh-CN" altLang="zh-CN" i="1" smtClean="0">
                  <a:solidFill>
                    <a:srgbClr val="000000"/>
                  </a:solidFill>
                  <a:latin typeface="Times New Roman" pitchFamily="18" charset="0"/>
                  <a:cs typeface="宋体" pitchFamily="2" charset="-122"/>
                </a:rPr>
                <a:t>x</a:t>
              </a:r>
              <a:endParaRPr lang="zh-CN" altLang="zh-CN" smtClean="0">
                <a:solidFill>
                  <a:prstClr val="black"/>
                </a:solidFill>
                <a:cs typeface="宋体" pitchFamily="2" charset="-122"/>
              </a:endParaRPr>
            </a:p>
          </p:txBody>
        </p:sp>
        <p:sp>
          <p:nvSpPr>
            <p:cNvPr id="141" name="Rectangle 324"/>
            <p:cNvSpPr>
              <a:spLocks noChangeArrowheads="1"/>
            </p:cNvSpPr>
            <p:nvPr/>
          </p:nvSpPr>
          <p:spPr bwMode="auto">
            <a:xfrm>
              <a:off x="9037638" y="4448175"/>
              <a:ext cx="2111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zh-CN" altLang="zh-CN" i="1" smtClean="0">
                  <a:solidFill>
                    <a:srgbClr val="000000"/>
                  </a:solidFill>
                  <a:latin typeface="Times New Roman" pitchFamily="18" charset="0"/>
                  <a:cs typeface="宋体" pitchFamily="2" charset="-122"/>
                </a:rPr>
                <a:t>b</a:t>
              </a:r>
              <a:endParaRPr lang="zh-CN" altLang="zh-CN" smtClean="0">
                <a:solidFill>
                  <a:prstClr val="black"/>
                </a:solidFill>
                <a:cs typeface="宋体" pitchFamily="2" charset="-122"/>
              </a:endParaRPr>
            </a:p>
          </p:txBody>
        </p:sp>
        <p:sp>
          <p:nvSpPr>
            <p:cNvPr id="142" name="Rectangle 325"/>
            <p:cNvSpPr>
              <a:spLocks noChangeArrowheads="1"/>
            </p:cNvSpPr>
            <p:nvPr/>
          </p:nvSpPr>
          <p:spPr bwMode="auto">
            <a:xfrm>
              <a:off x="9304338" y="4411663"/>
              <a:ext cx="19208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zh-CN" altLang="zh-CN" i="1" dirty="0" smtClean="0">
                  <a:solidFill>
                    <a:srgbClr val="000000"/>
                  </a:solidFill>
                  <a:latin typeface="Times New Roman" pitchFamily="18" charset="0"/>
                  <a:cs typeface="宋体" pitchFamily="2" charset="-122"/>
                </a:rPr>
                <a:t>y</a:t>
              </a:r>
              <a:endParaRPr lang="zh-CN" altLang="zh-CN" dirty="0" smtClean="0">
                <a:solidFill>
                  <a:prstClr val="black"/>
                </a:solidFill>
                <a:cs typeface="宋体" pitchFamily="2" charset="-122"/>
              </a:endParaRPr>
            </a:p>
          </p:txBody>
        </p:sp>
        <p:sp>
          <p:nvSpPr>
            <p:cNvPr id="143" name="Rectangle 326"/>
            <p:cNvSpPr>
              <a:spLocks noChangeArrowheads="1"/>
            </p:cNvSpPr>
            <p:nvPr/>
          </p:nvSpPr>
          <p:spPr bwMode="auto">
            <a:xfrm>
              <a:off x="7764463" y="3633788"/>
              <a:ext cx="19208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zh-CN" altLang="zh-CN" i="1" smtClean="0">
                  <a:solidFill>
                    <a:srgbClr val="000000"/>
                  </a:solidFill>
                  <a:latin typeface="Times New Roman" pitchFamily="18" charset="0"/>
                  <a:cs typeface="宋体" pitchFamily="2" charset="-122"/>
                </a:rPr>
                <a:t>c</a:t>
              </a:r>
              <a:endParaRPr lang="zh-CN" altLang="zh-CN" smtClean="0">
                <a:solidFill>
                  <a:prstClr val="black"/>
                </a:solidFill>
                <a:cs typeface="宋体" pitchFamily="2" charset="-122"/>
              </a:endParaRPr>
            </a:p>
          </p:txBody>
        </p:sp>
        <p:sp>
          <p:nvSpPr>
            <p:cNvPr id="144" name="Rectangle 327"/>
            <p:cNvSpPr>
              <a:spLocks noChangeArrowheads="1"/>
            </p:cNvSpPr>
            <p:nvPr/>
          </p:nvSpPr>
          <p:spPr bwMode="auto">
            <a:xfrm>
              <a:off x="7802563" y="2981325"/>
              <a:ext cx="17938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zh-CN" altLang="zh-CN" i="1" smtClean="0">
                  <a:solidFill>
                    <a:srgbClr val="000000"/>
                  </a:solidFill>
                  <a:latin typeface="Times New Roman" pitchFamily="18" charset="0"/>
                  <a:cs typeface="宋体" pitchFamily="2" charset="-122"/>
                </a:rPr>
                <a:t>z</a:t>
              </a:r>
              <a:endParaRPr lang="zh-CN" altLang="zh-CN" smtClean="0">
                <a:solidFill>
                  <a:prstClr val="black"/>
                </a:solidFill>
                <a:cs typeface="宋体" pitchFamily="2" charset="-122"/>
              </a:endParaRPr>
            </a:p>
          </p:txBody>
        </p:sp>
      </p:grpSp>
      <p:cxnSp>
        <p:nvCxnSpPr>
          <p:cNvPr id="146" name="直接箭头连接符 145"/>
          <p:cNvCxnSpPr/>
          <p:nvPr/>
        </p:nvCxnSpPr>
        <p:spPr>
          <a:xfrm flipV="1">
            <a:off x="10769059" y="2624194"/>
            <a:ext cx="659607" cy="23767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0" name="Freeform 226"/>
          <p:cNvSpPr>
            <a:spLocks/>
          </p:cNvSpPr>
          <p:nvPr/>
        </p:nvSpPr>
        <p:spPr bwMode="auto">
          <a:xfrm>
            <a:off x="10769059" y="2524181"/>
            <a:ext cx="138114" cy="982663"/>
          </a:xfrm>
          <a:custGeom>
            <a:avLst/>
            <a:gdLst>
              <a:gd name="T0" fmla="*/ 153 w 153"/>
              <a:gd name="T1" fmla="*/ 755 h 755"/>
              <a:gd name="T2" fmla="*/ 153 w 153"/>
              <a:gd name="T3" fmla="*/ 755 h 755"/>
              <a:gd name="T4" fmla="*/ 137 w 153"/>
              <a:gd name="T5" fmla="*/ 751 h 755"/>
              <a:gd name="T6" fmla="*/ 121 w 153"/>
              <a:gd name="T7" fmla="*/ 747 h 755"/>
              <a:gd name="T8" fmla="*/ 106 w 153"/>
              <a:gd name="T9" fmla="*/ 740 h 755"/>
              <a:gd name="T10" fmla="*/ 94 w 153"/>
              <a:gd name="T11" fmla="*/ 724 h 755"/>
              <a:gd name="T12" fmla="*/ 78 w 153"/>
              <a:gd name="T13" fmla="*/ 708 h 755"/>
              <a:gd name="T14" fmla="*/ 66 w 153"/>
              <a:gd name="T15" fmla="*/ 689 h 755"/>
              <a:gd name="T16" fmla="*/ 43 w 153"/>
              <a:gd name="T17" fmla="*/ 646 h 755"/>
              <a:gd name="T18" fmla="*/ 23 w 153"/>
              <a:gd name="T19" fmla="*/ 587 h 755"/>
              <a:gd name="T20" fmla="*/ 12 w 153"/>
              <a:gd name="T21" fmla="*/ 524 h 755"/>
              <a:gd name="T22" fmla="*/ 0 w 153"/>
              <a:gd name="T23" fmla="*/ 454 h 755"/>
              <a:gd name="T24" fmla="*/ 0 w 153"/>
              <a:gd name="T25" fmla="*/ 379 h 755"/>
              <a:gd name="T26" fmla="*/ 0 w 153"/>
              <a:gd name="T27" fmla="*/ 379 h 755"/>
              <a:gd name="T28" fmla="*/ 0 w 153"/>
              <a:gd name="T29" fmla="*/ 301 h 755"/>
              <a:gd name="T30" fmla="*/ 12 w 153"/>
              <a:gd name="T31" fmla="*/ 231 h 755"/>
              <a:gd name="T32" fmla="*/ 23 w 153"/>
              <a:gd name="T33" fmla="*/ 168 h 755"/>
              <a:gd name="T34" fmla="*/ 43 w 153"/>
              <a:gd name="T35" fmla="*/ 109 h 755"/>
              <a:gd name="T36" fmla="*/ 66 w 153"/>
              <a:gd name="T37" fmla="*/ 66 h 755"/>
              <a:gd name="T38" fmla="*/ 78 w 153"/>
              <a:gd name="T39" fmla="*/ 47 h 755"/>
              <a:gd name="T40" fmla="*/ 94 w 153"/>
              <a:gd name="T41" fmla="*/ 31 h 755"/>
              <a:gd name="T42" fmla="*/ 106 w 153"/>
              <a:gd name="T43" fmla="*/ 19 h 755"/>
              <a:gd name="T44" fmla="*/ 121 w 153"/>
              <a:gd name="T45" fmla="*/ 8 h 755"/>
              <a:gd name="T46" fmla="*/ 137 w 153"/>
              <a:gd name="T47" fmla="*/ 4 h 755"/>
              <a:gd name="T48" fmla="*/ 153 w 153"/>
              <a:gd name="T49"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 h="755">
                <a:moveTo>
                  <a:pt x="153" y="755"/>
                </a:moveTo>
                <a:lnTo>
                  <a:pt x="153" y="755"/>
                </a:lnTo>
                <a:lnTo>
                  <a:pt x="137" y="751"/>
                </a:lnTo>
                <a:lnTo>
                  <a:pt x="121" y="747"/>
                </a:lnTo>
                <a:lnTo>
                  <a:pt x="106" y="740"/>
                </a:lnTo>
                <a:lnTo>
                  <a:pt x="94" y="724"/>
                </a:lnTo>
                <a:lnTo>
                  <a:pt x="78" y="708"/>
                </a:lnTo>
                <a:lnTo>
                  <a:pt x="66" y="689"/>
                </a:lnTo>
                <a:lnTo>
                  <a:pt x="43" y="646"/>
                </a:lnTo>
                <a:lnTo>
                  <a:pt x="23" y="587"/>
                </a:lnTo>
                <a:lnTo>
                  <a:pt x="12" y="524"/>
                </a:lnTo>
                <a:lnTo>
                  <a:pt x="0" y="454"/>
                </a:lnTo>
                <a:lnTo>
                  <a:pt x="0" y="379"/>
                </a:lnTo>
                <a:lnTo>
                  <a:pt x="0" y="379"/>
                </a:lnTo>
                <a:lnTo>
                  <a:pt x="0" y="301"/>
                </a:lnTo>
                <a:lnTo>
                  <a:pt x="12" y="231"/>
                </a:lnTo>
                <a:lnTo>
                  <a:pt x="23" y="168"/>
                </a:lnTo>
                <a:lnTo>
                  <a:pt x="43" y="109"/>
                </a:lnTo>
                <a:lnTo>
                  <a:pt x="66" y="66"/>
                </a:lnTo>
                <a:lnTo>
                  <a:pt x="78" y="47"/>
                </a:lnTo>
                <a:lnTo>
                  <a:pt x="94" y="31"/>
                </a:lnTo>
                <a:lnTo>
                  <a:pt x="106" y="19"/>
                </a:lnTo>
                <a:lnTo>
                  <a:pt x="121" y="8"/>
                </a:lnTo>
                <a:lnTo>
                  <a:pt x="137" y="4"/>
                </a:lnTo>
                <a:lnTo>
                  <a:pt x="153" y="0"/>
                </a:lnTo>
              </a:path>
            </a:pathLst>
          </a:custGeom>
          <a:noFill/>
          <a:ln w="1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Tree>
    <p:extLst>
      <p:ext uri="{BB962C8B-B14F-4D97-AF65-F5344CB8AC3E}">
        <p14:creationId xmlns:p14="http://schemas.microsoft.com/office/powerpoint/2010/main" val="310266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35" grpId="0"/>
      <p:bldP spid="36" grpId="0"/>
      <p:bldP spid="37" grpId="0"/>
      <p:bldP spid="38" grpId="0"/>
      <p:bldP spid="39" grpId="0"/>
      <p:bldP spid="4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905" name="Rectangle 9">
            <a:hlinkClick r:id="rId2" action="ppaction://hlinksldjump"/>
          </p:cNvPr>
          <p:cNvSpPr>
            <a:spLocks noChangeArrowheads="1"/>
          </p:cNvSpPr>
          <p:nvPr/>
        </p:nvSpPr>
        <p:spPr bwMode="auto">
          <a:xfrm>
            <a:off x="2997200" y="1789114"/>
            <a:ext cx="7480300"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r>
              <a:rPr kumimoji="1" lang="zh-CN" altLang="en-US" sz="3200">
                <a:solidFill>
                  <a:schemeClr val="accent2"/>
                </a:solidFill>
                <a:latin typeface="Times New Roman" panose="02020603050405020304" pitchFamily="18" charset="0"/>
                <a:ea typeface="黑体" panose="02010609060101010101" pitchFamily="49" charset="-122"/>
              </a:rPr>
              <a:t>一、方向导数</a:t>
            </a:r>
          </a:p>
        </p:txBody>
      </p:sp>
      <p:sp>
        <p:nvSpPr>
          <p:cNvPr id="336906" name="Rectangle 10">
            <a:hlinkClick r:id="rId3" action="ppaction://hlinksldjump"/>
          </p:cNvPr>
          <p:cNvSpPr>
            <a:spLocks noChangeArrowheads="1"/>
          </p:cNvSpPr>
          <p:nvPr/>
        </p:nvSpPr>
        <p:spPr bwMode="auto">
          <a:xfrm>
            <a:off x="3022601" y="2573339"/>
            <a:ext cx="1641475"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kumimoji="1" lang="zh-CN" altLang="en-US" sz="3200">
                <a:solidFill>
                  <a:schemeClr val="accent2"/>
                </a:solidFill>
                <a:latin typeface="Times New Roman" panose="02020603050405020304" pitchFamily="18" charset="0"/>
                <a:ea typeface="黑体" panose="02010609060101010101" pitchFamily="49" charset="-122"/>
              </a:rPr>
              <a:t>二、梯度</a:t>
            </a:r>
          </a:p>
        </p:txBody>
      </p:sp>
      <p:sp>
        <p:nvSpPr>
          <p:cNvPr id="336907" name="Rectangle 11"/>
          <p:cNvSpPr>
            <a:spLocks noChangeArrowheads="1"/>
          </p:cNvSpPr>
          <p:nvPr/>
        </p:nvSpPr>
        <p:spPr bwMode="auto">
          <a:xfrm>
            <a:off x="1981200" y="228600"/>
            <a:ext cx="8686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3600">
                <a:solidFill>
                  <a:schemeClr val="accent2"/>
                </a:solidFill>
                <a:latin typeface="黑体" panose="02010609060101010101" pitchFamily="49" charset="-122"/>
                <a:ea typeface="黑体" panose="02010609060101010101" pitchFamily="49" charset="-122"/>
              </a:rPr>
              <a:t>第七节 </a:t>
            </a:r>
            <a:r>
              <a:rPr lang="zh-CN" altLang="en-US" sz="3600">
                <a:solidFill>
                  <a:schemeClr val="accent2"/>
                </a:solidFill>
                <a:ea typeface="黑体" panose="02010609060101010101" pitchFamily="49" charset="-122"/>
              </a:rPr>
              <a:t>方向导数与梯度</a:t>
            </a:r>
          </a:p>
        </p:txBody>
      </p:sp>
      <p:sp>
        <p:nvSpPr>
          <p:cNvPr id="2" name="日期占位符 1"/>
          <p:cNvSpPr>
            <a:spLocks noGrp="1"/>
          </p:cNvSpPr>
          <p:nvPr>
            <p:ph type="dt" sz="half" idx="10"/>
          </p:nvPr>
        </p:nvSpPr>
        <p:spPr/>
        <p:txBody>
          <a:bodyPr/>
          <a:lstStyle/>
          <a:p>
            <a:fld id="{F1B081CA-93D9-4751-8390-9D8B32EC1804}" type="datetime11">
              <a:rPr lang="zh-CN" altLang="en-US" smtClean="0"/>
              <a:t>12:39:02</a:t>
            </a:fld>
            <a:endParaRPr lang="en-US" altLang="zh-CN"/>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p:sp>
        <p:nvSpPr>
          <p:cNvPr id="3" name="Rectangle 867">
            <a:hlinkClick r:id="rId2" action="ppaction://hlinksldjump"/>
          </p:cNvPr>
          <p:cNvSpPr>
            <a:spLocks noChangeArrowheads="1"/>
          </p:cNvSpPr>
          <p:nvPr/>
        </p:nvSpPr>
        <p:spPr bwMode="auto">
          <a:xfrm>
            <a:off x="910408" y="389850"/>
            <a:ext cx="2650374"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r>
              <a:rPr kumimoji="1" lang="zh-CN" altLang="en-US" sz="2800" dirty="0" smtClean="0">
                <a:solidFill>
                  <a:schemeClr val="accent2"/>
                </a:solidFill>
                <a:latin typeface="Times New Roman" panose="02020603050405020304" pitchFamily="18" charset="0"/>
                <a:ea typeface="黑体" panose="02010609060101010101" pitchFamily="49" charset="-122"/>
              </a:rPr>
              <a:t>一、方向导数</a:t>
            </a:r>
            <a:endParaRPr kumimoji="1" lang="zh-CN" altLang="en-US" sz="2800" dirty="0">
              <a:solidFill>
                <a:schemeClr val="accent2"/>
              </a:solidFill>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85" name="矩形 84"/>
              <p:cNvSpPr/>
              <p:nvPr/>
            </p:nvSpPr>
            <p:spPr>
              <a:xfrm>
                <a:off x="1523327" y="863108"/>
                <a:ext cx="6096000" cy="1659172"/>
              </a:xfrm>
              <a:prstGeom prst="rect">
                <a:avLst/>
              </a:prstGeom>
            </p:spPr>
            <p:txBody>
              <a:bodyPr>
                <a:spAutoFit/>
              </a:bodyPr>
              <a:lstStyle/>
              <a:p>
                <a:r>
                  <a:rPr lang="zh-CN" altLang="en-US" sz="2400" dirty="0" smtClean="0"/>
                  <a:t>设函数</a:t>
                </a:r>
                <a14:m>
                  <m:oMath xmlns:m="http://schemas.openxmlformats.org/officeDocument/2006/math">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lang="zh-CN" altLang="en-US" sz="2400" dirty="0" smtClean="0"/>
                  <a:t>在点</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oMath>
                </a14:m>
                <a:r>
                  <a:rPr lang="zh-CN" altLang="en-US" sz="2400" dirty="0" smtClean="0"/>
                  <a:t>的某个邻域</a:t>
                </a:r>
                <a14:m>
                  <m:oMath xmlns:m="http://schemas.openxmlformats.org/officeDocument/2006/math">
                    <m:r>
                      <a:rPr lang="zh-CN" altLang="en-US" sz="2400" i="1">
                        <a:solidFill>
                          <a:prstClr val="black"/>
                        </a:solidFill>
                        <a:latin typeface="Cambria Math" panose="02040503050406030204" pitchFamily="18" charset="0"/>
                      </a:rPr>
                      <m:t>𝑈</m:t>
                    </m:r>
                    <m:d>
                      <m:dPr>
                        <m:ctrlPr>
                          <a:rPr lang="zh-CN" altLang="en-US"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𝑃</m:t>
                            </m:r>
                          </m:e>
                          <m:sub>
                            <m:r>
                              <a:rPr lang="zh-CN" altLang="en-US" sz="2400">
                                <a:solidFill>
                                  <a:prstClr val="black"/>
                                </a:solidFill>
                                <a:latin typeface="Cambria Math" panose="02040503050406030204" pitchFamily="18" charset="0"/>
                              </a:rPr>
                              <m:t>0</m:t>
                            </m:r>
                          </m:sub>
                        </m:sSub>
                      </m:e>
                    </m:d>
                  </m:oMath>
                </a14:m>
                <a:r>
                  <a:rPr lang="zh-CN" altLang="en-US" sz="2400" dirty="0"/>
                  <a:t>内有定义，</a:t>
                </a:r>
                <a14:m>
                  <m:oMath xmlns:m="http://schemas.openxmlformats.org/officeDocument/2006/math">
                    <m:r>
                      <a:rPr lang="en-US" altLang="zh-CN" sz="2400" i="1">
                        <a:solidFill>
                          <a:prstClr val="black"/>
                        </a:solidFill>
                        <a:latin typeface="Cambria Math" panose="02040503050406030204" pitchFamily="18" charset="0"/>
                      </a:rPr>
                      <m:t>𝑃</m:t>
                    </m:r>
                    <m:r>
                      <a:rPr lang="en-US" altLang="zh-CN" sz="2400" i="1" smtClean="0">
                        <a:solidFill>
                          <a:prstClr val="black"/>
                        </a:solidFill>
                        <a:latin typeface="Cambria Math" panose="02040503050406030204" pitchFamily="18" charset="0"/>
                        <a:ea typeface="Cambria Math" panose="02040503050406030204" pitchFamily="18" charset="0"/>
                      </a:rPr>
                      <m:t>∈</m:t>
                    </m:r>
                    <m:r>
                      <a:rPr lang="zh-CN" altLang="en-US" sz="2400" i="1">
                        <a:solidFill>
                          <a:prstClr val="black"/>
                        </a:solidFill>
                        <a:latin typeface="Cambria Math" panose="02040503050406030204" pitchFamily="18" charset="0"/>
                      </a:rPr>
                      <m:t>𝑈</m:t>
                    </m:r>
                    <m:d>
                      <m:dPr>
                        <m:ctrlPr>
                          <a:rPr lang="zh-CN" altLang="en-US"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zh-CN" altLang="en-US" sz="2400">
                                <a:solidFill>
                                  <a:prstClr val="black"/>
                                </a:solidFill>
                                <a:latin typeface="Cambria Math" panose="02040503050406030204" pitchFamily="18" charset="0"/>
                              </a:rPr>
                              <m:t>0</m:t>
                            </m:r>
                          </m:sub>
                        </m:sSub>
                      </m:e>
                    </m:d>
                  </m:oMath>
                </a14:m>
                <a:r>
                  <a:rPr lang="zh-CN" altLang="en-US" sz="2400" dirty="0" smtClean="0"/>
                  <a:t>，</a:t>
                </a:r>
                <a14:m>
                  <m:oMath xmlns:m="http://schemas.openxmlformats.org/officeDocument/2006/math">
                    <m:acc>
                      <m:accPr>
                        <m:chr m:val="⃗"/>
                        <m:ctrlPr>
                          <a:rPr lang="zh-CN" altLang="en-US" sz="2400" i="1">
                            <a:solidFill>
                              <a:prstClr val="black"/>
                            </a:solidFill>
                            <a:latin typeface="Cambria Math" panose="02040503050406030204" pitchFamily="18" charset="0"/>
                          </a:rPr>
                        </m:ctrlPr>
                      </m:acc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𝑃</m:t>
                        </m:r>
                      </m:e>
                    </m:acc>
                  </m:oMath>
                </a14:m>
                <a:r>
                  <a:rPr lang="zh-CN" altLang="en-US" sz="2400" dirty="0" smtClean="0"/>
                  <a:t>的方向角为</a:t>
                </a:r>
                <a14:m>
                  <m:oMath xmlns:m="http://schemas.openxmlformats.org/officeDocument/2006/math">
                    <m:r>
                      <a:rPr lang="zh-CN" altLang="en-US" sz="2400" i="1">
                        <a:solidFill>
                          <a:prstClr val="black"/>
                        </a:solidFill>
                        <a:latin typeface="Cambria Math" panose="02040503050406030204" pitchFamily="18" charset="0"/>
                      </a:rPr>
                      <m:t>𝛼</m:t>
                    </m:r>
                  </m:oMath>
                </a14:m>
                <a:r>
                  <a:rPr lang="en-US" altLang="zh-CN" sz="2400" dirty="0" smtClean="0"/>
                  <a:t>,</a:t>
                </a:r>
                <a14:m>
                  <m:oMath xmlns:m="http://schemas.openxmlformats.org/officeDocument/2006/math">
                    <m:r>
                      <a:rPr lang="zh-CN" altLang="en-US" sz="2400" i="1" smtClean="0">
                        <a:solidFill>
                          <a:prstClr val="black"/>
                        </a:solidFill>
                        <a:latin typeface="Cambria Math" panose="02040503050406030204" pitchFamily="18" charset="0"/>
                      </a:rPr>
                      <m:t>𝛽</m:t>
                    </m:r>
                  </m:oMath>
                </a14:m>
                <a:r>
                  <a:rPr lang="zh-CN" altLang="en-US" sz="2400" dirty="0" smtClean="0"/>
                  <a:t>，则</a:t>
                </a:r>
                <a14:m>
                  <m:oMath xmlns:m="http://schemas.openxmlformats.org/officeDocument/2006/math">
                    <m:acc>
                      <m:accPr>
                        <m:chr m:val="⃗"/>
                        <m:ctrlPr>
                          <a:rPr lang="zh-CN" altLang="en-US" sz="2400" i="1">
                            <a:solidFill>
                              <a:prstClr val="black"/>
                            </a:solidFill>
                            <a:latin typeface="Cambria Math" panose="02040503050406030204" pitchFamily="18" charset="0"/>
                          </a:rPr>
                        </m:ctrlPr>
                      </m:acc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𝑃</m:t>
                        </m:r>
                      </m:e>
                    </m:acc>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𝑡</m:t>
                    </m:r>
                    <m:r>
                      <a:rPr lang="en-US" altLang="zh-CN" sz="2400" b="0" i="1" smtClean="0">
                        <a:solidFill>
                          <a:prstClr val="black"/>
                        </a:solidFill>
                        <a:latin typeface="Cambria Math" panose="02040503050406030204" pitchFamily="18" charset="0"/>
                      </a:rPr>
                      <m:t>(</m:t>
                    </m:r>
                    <m:func>
                      <m:funcPr>
                        <m:ctrlPr>
                          <a:rPr lang="en-US" altLang="zh-CN" sz="2400" b="0" i="1" smtClean="0">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cos</m:t>
                        </m:r>
                      </m:fName>
                      <m:e>
                        <m:r>
                          <a:rPr lang="zh-CN" altLang="en-US" sz="2400" b="0" i="1" smtClean="0">
                            <a:solidFill>
                              <a:prstClr val="black"/>
                            </a:solidFill>
                            <a:latin typeface="Cambria Math" panose="02040503050406030204" pitchFamily="18" charset="0"/>
                          </a:rPr>
                          <m:t>𝛼</m:t>
                        </m:r>
                      </m:e>
                    </m:func>
                    <m:r>
                      <a:rPr lang="en-US" altLang="zh-CN" sz="2400" b="0" i="1" smtClean="0">
                        <a:solidFill>
                          <a:prstClr val="black"/>
                        </a:solidFill>
                        <a:latin typeface="Cambria Math" panose="02040503050406030204" pitchFamily="18" charset="0"/>
                      </a:rPr>
                      <m:t>,</m:t>
                    </m:r>
                    <m:func>
                      <m:funcPr>
                        <m:ctrlPr>
                          <a:rPr lang="en-US" altLang="zh-CN" sz="2400" b="0" i="1" smtClean="0">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cos</m:t>
                        </m:r>
                      </m:fName>
                      <m:e>
                        <m:r>
                          <a:rPr lang="zh-CN" altLang="en-US" sz="2400" b="0" i="1" smtClean="0">
                            <a:solidFill>
                              <a:prstClr val="black"/>
                            </a:solidFill>
                            <a:latin typeface="Cambria Math" panose="02040503050406030204" pitchFamily="18" charset="0"/>
                          </a:rPr>
                          <m:t>𝛽</m:t>
                        </m:r>
                      </m:e>
                    </m:func>
                    <m:r>
                      <a:rPr lang="en-US" altLang="zh-CN" sz="2400" b="0" i="1" smtClean="0">
                        <a:solidFill>
                          <a:prstClr val="black"/>
                        </a:solidFill>
                        <a:latin typeface="Cambria Math" panose="02040503050406030204" pitchFamily="18" charset="0"/>
                      </a:rPr>
                      <m:t>)</m:t>
                    </m:r>
                  </m:oMath>
                </a14:m>
                <a:r>
                  <a:rPr lang="zh-CN" altLang="en-US" sz="2400" dirty="0" smtClean="0"/>
                  <a:t>，过</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oMath>
                </a14:m>
                <a:r>
                  <a:rPr lang="zh-CN" altLang="en-US" sz="2400" dirty="0" smtClean="0"/>
                  <a:t>且沿方向</a:t>
                </a:r>
                <a14:m>
                  <m:oMath xmlns:m="http://schemas.openxmlformats.org/officeDocument/2006/math">
                    <m:r>
                      <a:rPr lang="en-US" altLang="zh-CN" sz="2400" i="1">
                        <a:solidFill>
                          <a:prstClr val="black"/>
                        </a:solidFill>
                        <a:latin typeface="Cambria Math" panose="02040503050406030204" pitchFamily="18" charset="0"/>
                      </a:rPr>
                      <m:t>(</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𝛼</m:t>
                        </m:r>
                      </m:e>
                    </m:func>
                    <m:r>
                      <a:rPr lang="en-US" altLang="zh-CN" sz="2400" i="1">
                        <a:solidFill>
                          <a:prstClr val="black"/>
                        </a:solidFill>
                        <a:latin typeface="Cambria Math" panose="02040503050406030204" pitchFamily="18" charset="0"/>
                      </a:rPr>
                      <m:t>,</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𝛽</m:t>
                        </m:r>
                      </m:e>
                    </m:func>
                    <m:r>
                      <a:rPr lang="en-US" altLang="zh-CN" sz="2400" i="1">
                        <a:solidFill>
                          <a:prstClr val="black"/>
                        </a:solidFill>
                        <a:latin typeface="Cambria Math" panose="02040503050406030204" pitchFamily="18" charset="0"/>
                      </a:rPr>
                      <m:t>)</m:t>
                    </m:r>
                  </m:oMath>
                </a14:m>
                <a:r>
                  <a:rPr lang="zh-CN" altLang="en-US" sz="2400" dirty="0" smtClean="0"/>
                  <a:t>的</a:t>
                </a:r>
                <a:r>
                  <a:rPr lang="zh-CN" altLang="en-US" sz="2400" dirty="0" smtClean="0">
                    <a:solidFill>
                      <a:srgbClr val="0000FF"/>
                    </a:solidFill>
                  </a:rPr>
                  <a:t>射线</a:t>
                </a:r>
                <a14:m>
                  <m:oMath xmlns:m="http://schemas.openxmlformats.org/officeDocument/2006/math">
                    <m:r>
                      <a:rPr lang="en-US" altLang="zh-CN" sz="2400" b="0" i="1" smtClean="0">
                        <a:solidFill>
                          <a:srgbClr val="0000FF"/>
                        </a:solidFill>
                        <a:latin typeface="Cambria Math" panose="02040503050406030204" pitchFamily="18" charset="0"/>
                      </a:rPr>
                      <m:t>𝑙</m:t>
                    </m:r>
                  </m:oMath>
                </a14:m>
                <a:r>
                  <a:rPr lang="zh-CN" altLang="en-US" sz="2400" dirty="0"/>
                  <a:t>的</a:t>
                </a:r>
                <a:r>
                  <a:rPr lang="zh-CN" altLang="en-US" sz="2400" dirty="0" smtClean="0"/>
                  <a:t>方程为</a:t>
                </a:r>
                <a:endParaRPr lang="zh-CN" altLang="en-US" sz="2400" dirty="0"/>
              </a:p>
            </p:txBody>
          </p:sp>
        </mc:Choice>
        <mc:Fallback xmlns="">
          <p:sp>
            <p:nvSpPr>
              <p:cNvPr id="85" name="矩形 84"/>
              <p:cNvSpPr>
                <a:spLocks noRot="1" noChangeAspect="1" noMove="1" noResize="1" noEditPoints="1" noAdjustHandles="1" noChangeArrowheads="1" noChangeShapeType="1" noTextEdit="1"/>
              </p:cNvSpPr>
              <p:nvPr/>
            </p:nvSpPr>
            <p:spPr>
              <a:xfrm>
                <a:off x="1523327" y="863108"/>
                <a:ext cx="6096000" cy="1659172"/>
              </a:xfrm>
              <a:prstGeom prst="rect">
                <a:avLst/>
              </a:prstGeom>
              <a:blipFill>
                <a:blip r:embed="rId3"/>
                <a:stretch>
                  <a:fillRect l="-1600" t="-4044" b="-6618"/>
                </a:stretch>
              </a:blipFill>
            </p:spPr>
            <p:txBody>
              <a:bodyPr/>
              <a:lstStyle/>
              <a:p>
                <a:r>
                  <a:rPr lang="zh-CN" altLang="en-US">
                    <a:noFill/>
                  </a:rPr>
                  <a:t> </a:t>
                </a:r>
              </a:p>
            </p:txBody>
          </p:sp>
        </mc:Fallback>
      </mc:AlternateContent>
      <p:grpSp>
        <p:nvGrpSpPr>
          <p:cNvPr id="89" name="组合 88"/>
          <p:cNvGrpSpPr/>
          <p:nvPr/>
        </p:nvGrpSpPr>
        <p:grpSpPr>
          <a:xfrm>
            <a:off x="8020090" y="470706"/>
            <a:ext cx="3816942" cy="3522687"/>
            <a:chOff x="8366528" y="469523"/>
            <a:chExt cx="3816942" cy="3522687"/>
          </a:xfrm>
        </p:grpSpPr>
        <p:grpSp>
          <p:nvGrpSpPr>
            <p:cNvPr id="83" name="组合 82"/>
            <p:cNvGrpSpPr/>
            <p:nvPr/>
          </p:nvGrpSpPr>
          <p:grpSpPr>
            <a:xfrm>
              <a:off x="8366528" y="469523"/>
              <a:ext cx="3805331" cy="3379001"/>
              <a:chOff x="8366528" y="469523"/>
              <a:chExt cx="3805331" cy="3379001"/>
            </a:xfrm>
          </p:grpSpPr>
          <p:grpSp>
            <p:nvGrpSpPr>
              <p:cNvPr id="79" name="组合 78"/>
              <p:cNvGrpSpPr/>
              <p:nvPr/>
            </p:nvGrpSpPr>
            <p:grpSpPr>
              <a:xfrm>
                <a:off x="8366528" y="469523"/>
                <a:ext cx="3576638" cy="3379001"/>
                <a:chOff x="8321786" y="1520446"/>
                <a:chExt cx="3576638" cy="3379001"/>
              </a:xfrm>
            </p:grpSpPr>
            <p:grpSp>
              <p:nvGrpSpPr>
                <p:cNvPr id="5" name="组合 4"/>
                <p:cNvGrpSpPr/>
                <p:nvPr/>
              </p:nvGrpSpPr>
              <p:grpSpPr>
                <a:xfrm>
                  <a:off x="8321786" y="1520446"/>
                  <a:ext cx="3576638" cy="3379001"/>
                  <a:chOff x="8063603" y="2137192"/>
                  <a:chExt cx="3576638" cy="3379001"/>
                </a:xfrm>
              </p:grpSpPr>
              <p:grpSp>
                <p:nvGrpSpPr>
                  <p:cNvPr id="7" name="组合 6"/>
                  <p:cNvGrpSpPr/>
                  <p:nvPr/>
                </p:nvGrpSpPr>
                <p:grpSpPr>
                  <a:xfrm>
                    <a:off x="9543153" y="2984686"/>
                    <a:ext cx="1430338" cy="452438"/>
                    <a:chOff x="3067050" y="4035425"/>
                    <a:chExt cx="1430338" cy="452438"/>
                  </a:xfrm>
                </p:grpSpPr>
                <p:sp>
                  <p:nvSpPr>
                    <p:cNvPr id="22" name="Freeform 59"/>
                    <p:cNvSpPr>
                      <a:spLocks/>
                    </p:cNvSpPr>
                    <p:nvPr/>
                  </p:nvSpPr>
                  <p:spPr bwMode="auto">
                    <a:xfrm>
                      <a:off x="4371975" y="4195763"/>
                      <a:ext cx="125413" cy="55562"/>
                    </a:xfrm>
                    <a:custGeom>
                      <a:avLst/>
                      <a:gdLst>
                        <a:gd name="T0" fmla="*/ 79 w 79"/>
                        <a:gd name="T1" fmla="*/ 35 h 35"/>
                        <a:gd name="T2" fmla="*/ 27 w 79"/>
                        <a:gd name="T3" fmla="*/ 9 h 35"/>
                        <a:gd name="T4" fmla="*/ 0 w 79"/>
                        <a:gd name="T5" fmla="*/ 0 h 35"/>
                      </a:gdLst>
                      <a:ahLst/>
                      <a:cxnLst>
                        <a:cxn ang="0">
                          <a:pos x="T0" y="T1"/>
                        </a:cxn>
                        <a:cxn ang="0">
                          <a:pos x="T2" y="T3"/>
                        </a:cxn>
                        <a:cxn ang="0">
                          <a:pos x="T4" y="T5"/>
                        </a:cxn>
                      </a:cxnLst>
                      <a:rect l="0" t="0" r="r" b="b"/>
                      <a:pathLst>
                        <a:path w="79" h="35">
                          <a:moveTo>
                            <a:pt x="79" y="35"/>
                          </a:moveTo>
                          <a:lnTo>
                            <a:pt x="27" y="9"/>
                          </a:lnTo>
                          <a:lnTo>
                            <a:pt x="0" y="0"/>
                          </a:ln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3" name="Freeform 60"/>
                    <p:cNvSpPr>
                      <a:spLocks/>
                    </p:cNvSpPr>
                    <p:nvPr/>
                  </p:nvSpPr>
                  <p:spPr bwMode="auto">
                    <a:xfrm>
                      <a:off x="4164013" y="4119563"/>
                      <a:ext cx="131763" cy="41275"/>
                    </a:xfrm>
                    <a:custGeom>
                      <a:avLst/>
                      <a:gdLst>
                        <a:gd name="T0" fmla="*/ 83 w 83"/>
                        <a:gd name="T1" fmla="*/ 26 h 26"/>
                        <a:gd name="T2" fmla="*/ 44 w 83"/>
                        <a:gd name="T3" fmla="*/ 13 h 26"/>
                        <a:gd name="T4" fmla="*/ 0 w 83"/>
                        <a:gd name="T5" fmla="*/ 0 h 26"/>
                      </a:gdLst>
                      <a:ahLst/>
                      <a:cxnLst>
                        <a:cxn ang="0">
                          <a:pos x="T0" y="T1"/>
                        </a:cxn>
                        <a:cxn ang="0">
                          <a:pos x="T2" y="T3"/>
                        </a:cxn>
                        <a:cxn ang="0">
                          <a:pos x="T4" y="T5"/>
                        </a:cxn>
                      </a:cxnLst>
                      <a:rect l="0" t="0" r="r" b="b"/>
                      <a:pathLst>
                        <a:path w="83" h="26">
                          <a:moveTo>
                            <a:pt x="83" y="26"/>
                          </a:moveTo>
                          <a:lnTo>
                            <a:pt x="44" y="13"/>
                          </a:lnTo>
                          <a:lnTo>
                            <a:pt x="0" y="0"/>
                          </a:ln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4" name="Freeform 61"/>
                    <p:cNvSpPr>
                      <a:spLocks/>
                    </p:cNvSpPr>
                    <p:nvPr/>
                  </p:nvSpPr>
                  <p:spPr bwMode="auto">
                    <a:xfrm>
                      <a:off x="3948113" y="4064000"/>
                      <a:ext cx="133350" cy="26987"/>
                    </a:xfrm>
                    <a:custGeom>
                      <a:avLst/>
                      <a:gdLst>
                        <a:gd name="T0" fmla="*/ 84 w 84"/>
                        <a:gd name="T1" fmla="*/ 17 h 17"/>
                        <a:gd name="T2" fmla="*/ 53 w 84"/>
                        <a:gd name="T3" fmla="*/ 13 h 17"/>
                        <a:gd name="T4" fmla="*/ 0 w 84"/>
                        <a:gd name="T5" fmla="*/ 0 h 17"/>
                      </a:gdLst>
                      <a:ahLst/>
                      <a:cxnLst>
                        <a:cxn ang="0">
                          <a:pos x="T0" y="T1"/>
                        </a:cxn>
                        <a:cxn ang="0">
                          <a:pos x="T2" y="T3"/>
                        </a:cxn>
                        <a:cxn ang="0">
                          <a:pos x="T4" y="T5"/>
                        </a:cxn>
                      </a:cxnLst>
                      <a:rect l="0" t="0" r="r" b="b"/>
                      <a:pathLst>
                        <a:path w="84" h="17">
                          <a:moveTo>
                            <a:pt x="84" y="17"/>
                          </a:moveTo>
                          <a:lnTo>
                            <a:pt x="53" y="13"/>
                          </a:lnTo>
                          <a:lnTo>
                            <a:pt x="0" y="0"/>
                          </a:ln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5" name="Freeform 62"/>
                    <p:cNvSpPr>
                      <a:spLocks/>
                    </p:cNvSpPr>
                    <p:nvPr/>
                  </p:nvSpPr>
                  <p:spPr bwMode="auto">
                    <a:xfrm>
                      <a:off x="3725863" y="4035425"/>
                      <a:ext cx="139700" cy="14287"/>
                    </a:xfrm>
                    <a:custGeom>
                      <a:avLst/>
                      <a:gdLst>
                        <a:gd name="T0" fmla="*/ 88 w 88"/>
                        <a:gd name="T1" fmla="*/ 9 h 9"/>
                        <a:gd name="T2" fmla="*/ 53 w 88"/>
                        <a:gd name="T3" fmla="*/ 5 h 9"/>
                        <a:gd name="T4" fmla="*/ 0 w 88"/>
                        <a:gd name="T5" fmla="*/ 0 h 9"/>
                      </a:gdLst>
                      <a:ahLst/>
                      <a:cxnLst>
                        <a:cxn ang="0">
                          <a:pos x="T0" y="T1"/>
                        </a:cxn>
                        <a:cxn ang="0">
                          <a:pos x="T2" y="T3"/>
                        </a:cxn>
                        <a:cxn ang="0">
                          <a:pos x="T4" y="T5"/>
                        </a:cxn>
                      </a:cxnLst>
                      <a:rect l="0" t="0" r="r" b="b"/>
                      <a:pathLst>
                        <a:path w="88" h="9">
                          <a:moveTo>
                            <a:pt x="88" y="9"/>
                          </a:moveTo>
                          <a:lnTo>
                            <a:pt x="53" y="5"/>
                          </a:lnTo>
                          <a:lnTo>
                            <a:pt x="0" y="0"/>
                          </a:ln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6" name="Freeform 63"/>
                    <p:cNvSpPr>
                      <a:spLocks/>
                    </p:cNvSpPr>
                    <p:nvPr/>
                  </p:nvSpPr>
                  <p:spPr bwMode="auto">
                    <a:xfrm>
                      <a:off x="3532188" y="4057650"/>
                      <a:ext cx="117475" cy="76200"/>
                    </a:xfrm>
                    <a:custGeom>
                      <a:avLst/>
                      <a:gdLst>
                        <a:gd name="T0" fmla="*/ 74 w 74"/>
                        <a:gd name="T1" fmla="*/ 0 h 48"/>
                        <a:gd name="T2" fmla="*/ 61 w 74"/>
                        <a:gd name="T3" fmla="*/ 8 h 48"/>
                        <a:gd name="T4" fmla="*/ 0 w 74"/>
                        <a:gd name="T5" fmla="*/ 48 h 48"/>
                      </a:gdLst>
                      <a:ahLst/>
                      <a:cxnLst>
                        <a:cxn ang="0">
                          <a:pos x="T0" y="T1"/>
                        </a:cxn>
                        <a:cxn ang="0">
                          <a:pos x="T2" y="T3"/>
                        </a:cxn>
                        <a:cxn ang="0">
                          <a:pos x="T4" y="T5"/>
                        </a:cxn>
                      </a:cxnLst>
                      <a:rect l="0" t="0" r="r" b="b"/>
                      <a:pathLst>
                        <a:path w="74" h="48">
                          <a:moveTo>
                            <a:pt x="74" y="0"/>
                          </a:moveTo>
                          <a:lnTo>
                            <a:pt x="61" y="8"/>
                          </a:lnTo>
                          <a:lnTo>
                            <a:pt x="0" y="48"/>
                          </a:ln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7" name="Freeform 64"/>
                    <p:cNvSpPr>
                      <a:spLocks/>
                    </p:cNvSpPr>
                    <p:nvPr/>
                  </p:nvSpPr>
                  <p:spPr bwMode="auto">
                    <a:xfrm>
                      <a:off x="3351213" y="4175125"/>
                      <a:ext cx="111125" cy="84137"/>
                    </a:xfrm>
                    <a:custGeom>
                      <a:avLst/>
                      <a:gdLst>
                        <a:gd name="T0" fmla="*/ 70 w 70"/>
                        <a:gd name="T1" fmla="*/ 0 h 53"/>
                        <a:gd name="T2" fmla="*/ 18 w 70"/>
                        <a:gd name="T3" fmla="*/ 35 h 53"/>
                        <a:gd name="T4" fmla="*/ 0 w 70"/>
                        <a:gd name="T5" fmla="*/ 53 h 53"/>
                      </a:gdLst>
                      <a:ahLst/>
                      <a:cxnLst>
                        <a:cxn ang="0">
                          <a:pos x="T0" y="T1"/>
                        </a:cxn>
                        <a:cxn ang="0">
                          <a:pos x="T2" y="T3"/>
                        </a:cxn>
                        <a:cxn ang="0">
                          <a:pos x="T4" y="T5"/>
                        </a:cxn>
                      </a:cxnLst>
                      <a:rect l="0" t="0" r="r" b="b"/>
                      <a:pathLst>
                        <a:path w="70" h="53">
                          <a:moveTo>
                            <a:pt x="70" y="0"/>
                          </a:moveTo>
                          <a:lnTo>
                            <a:pt x="18" y="35"/>
                          </a:lnTo>
                          <a:lnTo>
                            <a:pt x="0" y="53"/>
                          </a:ln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8" name="Freeform 65"/>
                    <p:cNvSpPr>
                      <a:spLocks/>
                    </p:cNvSpPr>
                    <p:nvPr/>
                  </p:nvSpPr>
                  <p:spPr bwMode="auto">
                    <a:xfrm>
                      <a:off x="3170238" y="4306888"/>
                      <a:ext cx="111125" cy="84137"/>
                    </a:xfrm>
                    <a:custGeom>
                      <a:avLst/>
                      <a:gdLst>
                        <a:gd name="T0" fmla="*/ 70 w 70"/>
                        <a:gd name="T1" fmla="*/ 0 h 53"/>
                        <a:gd name="T2" fmla="*/ 66 w 70"/>
                        <a:gd name="T3" fmla="*/ 0 h 53"/>
                        <a:gd name="T4" fmla="*/ 0 w 70"/>
                        <a:gd name="T5" fmla="*/ 53 h 53"/>
                      </a:gdLst>
                      <a:ahLst/>
                      <a:cxnLst>
                        <a:cxn ang="0">
                          <a:pos x="T0" y="T1"/>
                        </a:cxn>
                        <a:cxn ang="0">
                          <a:pos x="T2" y="T3"/>
                        </a:cxn>
                        <a:cxn ang="0">
                          <a:pos x="T4" y="T5"/>
                        </a:cxn>
                      </a:cxnLst>
                      <a:rect l="0" t="0" r="r" b="b"/>
                      <a:pathLst>
                        <a:path w="70" h="53">
                          <a:moveTo>
                            <a:pt x="70" y="0"/>
                          </a:moveTo>
                          <a:lnTo>
                            <a:pt x="66" y="0"/>
                          </a:lnTo>
                          <a:lnTo>
                            <a:pt x="0" y="53"/>
                          </a:ln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9" name="Line 66"/>
                    <p:cNvSpPr>
                      <a:spLocks noChangeShapeType="1"/>
                    </p:cNvSpPr>
                    <p:nvPr/>
                  </p:nvSpPr>
                  <p:spPr bwMode="auto">
                    <a:xfrm flipH="1">
                      <a:off x="3067050" y="4446588"/>
                      <a:ext cx="41275" cy="41275"/>
                    </a:xfrm>
                    <a:prstGeom prst="line">
                      <a:avLst/>
                    </a:prstGeom>
                    <a:noFill/>
                    <a:ln w="206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grpSp>
              <p:sp>
                <p:nvSpPr>
                  <p:cNvPr id="8" name="Freeform 67"/>
                  <p:cNvSpPr>
                    <a:spLocks/>
                  </p:cNvSpPr>
                  <p:nvPr/>
                </p:nvSpPr>
                <p:spPr bwMode="auto">
                  <a:xfrm>
                    <a:off x="9279628" y="3200586"/>
                    <a:ext cx="2249488" cy="1125537"/>
                  </a:xfrm>
                  <a:custGeom>
                    <a:avLst/>
                    <a:gdLst>
                      <a:gd name="T0" fmla="*/ 166 w 1417"/>
                      <a:gd name="T1" fmla="*/ 149 h 709"/>
                      <a:gd name="T2" fmla="*/ 166 w 1417"/>
                      <a:gd name="T3" fmla="*/ 149 h 709"/>
                      <a:gd name="T4" fmla="*/ 113 w 1417"/>
                      <a:gd name="T5" fmla="*/ 197 h 709"/>
                      <a:gd name="T6" fmla="*/ 70 w 1417"/>
                      <a:gd name="T7" fmla="*/ 250 h 709"/>
                      <a:gd name="T8" fmla="*/ 30 w 1417"/>
                      <a:gd name="T9" fmla="*/ 306 h 709"/>
                      <a:gd name="T10" fmla="*/ 0 w 1417"/>
                      <a:gd name="T11" fmla="*/ 359 h 709"/>
                      <a:gd name="T12" fmla="*/ 0 w 1417"/>
                      <a:gd name="T13" fmla="*/ 359 h 709"/>
                      <a:gd name="T14" fmla="*/ 26 w 1417"/>
                      <a:gd name="T15" fmla="*/ 359 h 709"/>
                      <a:gd name="T16" fmla="*/ 91 w 1417"/>
                      <a:gd name="T17" fmla="*/ 359 h 709"/>
                      <a:gd name="T18" fmla="*/ 192 w 1417"/>
                      <a:gd name="T19" fmla="*/ 363 h 709"/>
                      <a:gd name="T20" fmla="*/ 249 w 1417"/>
                      <a:gd name="T21" fmla="*/ 372 h 709"/>
                      <a:gd name="T22" fmla="*/ 315 w 1417"/>
                      <a:gd name="T23" fmla="*/ 385 h 709"/>
                      <a:gd name="T24" fmla="*/ 376 w 1417"/>
                      <a:gd name="T25" fmla="*/ 403 h 709"/>
                      <a:gd name="T26" fmla="*/ 441 w 1417"/>
                      <a:gd name="T27" fmla="*/ 425 h 709"/>
                      <a:gd name="T28" fmla="*/ 511 w 1417"/>
                      <a:gd name="T29" fmla="*/ 451 h 709"/>
                      <a:gd name="T30" fmla="*/ 573 w 1417"/>
                      <a:gd name="T31" fmla="*/ 486 h 709"/>
                      <a:gd name="T32" fmla="*/ 638 w 1417"/>
                      <a:gd name="T33" fmla="*/ 530 h 709"/>
                      <a:gd name="T34" fmla="*/ 695 w 1417"/>
                      <a:gd name="T35" fmla="*/ 578 h 709"/>
                      <a:gd name="T36" fmla="*/ 721 w 1417"/>
                      <a:gd name="T37" fmla="*/ 608 h 709"/>
                      <a:gd name="T38" fmla="*/ 748 w 1417"/>
                      <a:gd name="T39" fmla="*/ 639 h 709"/>
                      <a:gd name="T40" fmla="*/ 774 w 1417"/>
                      <a:gd name="T41" fmla="*/ 674 h 709"/>
                      <a:gd name="T42" fmla="*/ 796 w 1417"/>
                      <a:gd name="T43" fmla="*/ 709 h 709"/>
                      <a:gd name="T44" fmla="*/ 796 w 1417"/>
                      <a:gd name="T45" fmla="*/ 709 h 709"/>
                      <a:gd name="T46" fmla="*/ 800 w 1417"/>
                      <a:gd name="T47" fmla="*/ 687 h 709"/>
                      <a:gd name="T48" fmla="*/ 826 w 1417"/>
                      <a:gd name="T49" fmla="*/ 635 h 709"/>
                      <a:gd name="T50" fmla="*/ 870 w 1417"/>
                      <a:gd name="T51" fmla="*/ 556 h 709"/>
                      <a:gd name="T52" fmla="*/ 896 w 1417"/>
                      <a:gd name="T53" fmla="*/ 512 h 709"/>
                      <a:gd name="T54" fmla="*/ 931 w 1417"/>
                      <a:gd name="T55" fmla="*/ 473 h 709"/>
                      <a:gd name="T56" fmla="*/ 971 w 1417"/>
                      <a:gd name="T57" fmla="*/ 429 h 709"/>
                      <a:gd name="T58" fmla="*/ 1019 w 1417"/>
                      <a:gd name="T59" fmla="*/ 385 h 709"/>
                      <a:gd name="T60" fmla="*/ 1067 w 1417"/>
                      <a:gd name="T61" fmla="*/ 350 h 709"/>
                      <a:gd name="T62" fmla="*/ 1124 w 1417"/>
                      <a:gd name="T63" fmla="*/ 315 h 709"/>
                      <a:gd name="T64" fmla="*/ 1190 w 1417"/>
                      <a:gd name="T65" fmla="*/ 289 h 709"/>
                      <a:gd name="T66" fmla="*/ 1260 w 1417"/>
                      <a:gd name="T67" fmla="*/ 271 h 709"/>
                      <a:gd name="T68" fmla="*/ 1295 w 1417"/>
                      <a:gd name="T69" fmla="*/ 263 h 709"/>
                      <a:gd name="T70" fmla="*/ 1334 w 1417"/>
                      <a:gd name="T71" fmla="*/ 263 h 709"/>
                      <a:gd name="T72" fmla="*/ 1378 w 1417"/>
                      <a:gd name="T73" fmla="*/ 258 h 709"/>
                      <a:gd name="T74" fmla="*/ 1417 w 1417"/>
                      <a:gd name="T75" fmla="*/ 263 h 709"/>
                      <a:gd name="T76" fmla="*/ 1417 w 1417"/>
                      <a:gd name="T77" fmla="*/ 263 h 709"/>
                      <a:gd name="T78" fmla="*/ 1395 w 1417"/>
                      <a:gd name="T79" fmla="*/ 236 h 709"/>
                      <a:gd name="T80" fmla="*/ 1330 w 1417"/>
                      <a:gd name="T81" fmla="*/ 175 h 709"/>
                      <a:gd name="T82" fmla="*/ 1277 w 1417"/>
                      <a:gd name="T83" fmla="*/ 136 h 709"/>
                      <a:gd name="T84" fmla="*/ 1220 w 1417"/>
                      <a:gd name="T85" fmla="*/ 88 h 709"/>
                      <a:gd name="T86" fmla="*/ 1146 w 1417"/>
                      <a:gd name="T87" fmla="*/ 44 h 709"/>
                      <a:gd name="T88" fmla="*/ 1067 w 1417"/>
                      <a:gd name="T8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17" h="709">
                        <a:moveTo>
                          <a:pt x="166" y="149"/>
                        </a:moveTo>
                        <a:lnTo>
                          <a:pt x="166" y="149"/>
                        </a:lnTo>
                        <a:lnTo>
                          <a:pt x="113" y="197"/>
                        </a:lnTo>
                        <a:lnTo>
                          <a:pt x="70" y="250"/>
                        </a:lnTo>
                        <a:lnTo>
                          <a:pt x="30" y="306"/>
                        </a:lnTo>
                        <a:lnTo>
                          <a:pt x="0" y="359"/>
                        </a:lnTo>
                        <a:lnTo>
                          <a:pt x="0" y="359"/>
                        </a:lnTo>
                        <a:lnTo>
                          <a:pt x="26" y="359"/>
                        </a:lnTo>
                        <a:lnTo>
                          <a:pt x="91" y="359"/>
                        </a:lnTo>
                        <a:lnTo>
                          <a:pt x="192" y="363"/>
                        </a:lnTo>
                        <a:lnTo>
                          <a:pt x="249" y="372"/>
                        </a:lnTo>
                        <a:lnTo>
                          <a:pt x="315" y="385"/>
                        </a:lnTo>
                        <a:lnTo>
                          <a:pt x="376" y="403"/>
                        </a:lnTo>
                        <a:lnTo>
                          <a:pt x="441" y="425"/>
                        </a:lnTo>
                        <a:lnTo>
                          <a:pt x="511" y="451"/>
                        </a:lnTo>
                        <a:lnTo>
                          <a:pt x="573" y="486"/>
                        </a:lnTo>
                        <a:lnTo>
                          <a:pt x="638" y="530"/>
                        </a:lnTo>
                        <a:lnTo>
                          <a:pt x="695" y="578"/>
                        </a:lnTo>
                        <a:lnTo>
                          <a:pt x="721" y="608"/>
                        </a:lnTo>
                        <a:lnTo>
                          <a:pt x="748" y="639"/>
                        </a:lnTo>
                        <a:lnTo>
                          <a:pt x="774" y="674"/>
                        </a:lnTo>
                        <a:lnTo>
                          <a:pt x="796" y="709"/>
                        </a:lnTo>
                        <a:lnTo>
                          <a:pt x="796" y="709"/>
                        </a:lnTo>
                        <a:lnTo>
                          <a:pt x="800" y="687"/>
                        </a:lnTo>
                        <a:lnTo>
                          <a:pt x="826" y="635"/>
                        </a:lnTo>
                        <a:lnTo>
                          <a:pt x="870" y="556"/>
                        </a:lnTo>
                        <a:lnTo>
                          <a:pt x="896" y="512"/>
                        </a:lnTo>
                        <a:lnTo>
                          <a:pt x="931" y="473"/>
                        </a:lnTo>
                        <a:lnTo>
                          <a:pt x="971" y="429"/>
                        </a:lnTo>
                        <a:lnTo>
                          <a:pt x="1019" y="385"/>
                        </a:lnTo>
                        <a:lnTo>
                          <a:pt x="1067" y="350"/>
                        </a:lnTo>
                        <a:lnTo>
                          <a:pt x="1124" y="315"/>
                        </a:lnTo>
                        <a:lnTo>
                          <a:pt x="1190" y="289"/>
                        </a:lnTo>
                        <a:lnTo>
                          <a:pt x="1260" y="271"/>
                        </a:lnTo>
                        <a:lnTo>
                          <a:pt x="1295" y="263"/>
                        </a:lnTo>
                        <a:lnTo>
                          <a:pt x="1334" y="263"/>
                        </a:lnTo>
                        <a:lnTo>
                          <a:pt x="1378" y="258"/>
                        </a:lnTo>
                        <a:lnTo>
                          <a:pt x="1417" y="263"/>
                        </a:lnTo>
                        <a:lnTo>
                          <a:pt x="1417" y="263"/>
                        </a:lnTo>
                        <a:lnTo>
                          <a:pt x="1395" y="236"/>
                        </a:lnTo>
                        <a:lnTo>
                          <a:pt x="1330" y="175"/>
                        </a:lnTo>
                        <a:lnTo>
                          <a:pt x="1277" y="136"/>
                        </a:lnTo>
                        <a:lnTo>
                          <a:pt x="1220" y="88"/>
                        </a:lnTo>
                        <a:lnTo>
                          <a:pt x="1146" y="44"/>
                        </a:lnTo>
                        <a:lnTo>
                          <a:pt x="1067" y="0"/>
                        </a:ln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9" name="Line 75"/>
                  <p:cNvSpPr>
                    <a:spLocks noChangeShapeType="1"/>
                  </p:cNvSpPr>
                  <p:nvPr/>
                </p:nvSpPr>
                <p:spPr bwMode="auto">
                  <a:xfrm>
                    <a:off x="11202091" y="3340286"/>
                    <a:ext cx="7938" cy="0"/>
                  </a:xfrm>
                  <a:prstGeom prst="line">
                    <a:avLst/>
                  </a:prstGeom>
                  <a:noFill/>
                  <a:ln w="206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grpSp>
                <p:nvGrpSpPr>
                  <p:cNvPr id="10" name="组合 9"/>
                  <p:cNvGrpSpPr/>
                  <p:nvPr/>
                </p:nvGrpSpPr>
                <p:grpSpPr>
                  <a:xfrm>
                    <a:off x="8063603" y="2137192"/>
                    <a:ext cx="3576638" cy="3379001"/>
                    <a:chOff x="1587500" y="3187931"/>
                    <a:chExt cx="3576638" cy="3379001"/>
                  </a:xfrm>
                </p:grpSpPr>
                <p:sp>
                  <p:nvSpPr>
                    <p:cNvPr id="13" name="Freeform 53"/>
                    <p:cNvSpPr>
                      <a:spLocks/>
                    </p:cNvSpPr>
                    <p:nvPr/>
                  </p:nvSpPr>
                  <p:spPr bwMode="auto">
                    <a:xfrm>
                      <a:off x="2309813" y="3390900"/>
                      <a:ext cx="2771775" cy="2263775"/>
                    </a:xfrm>
                    <a:custGeom>
                      <a:avLst/>
                      <a:gdLst>
                        <a:gd name="T0" fmla="*/ 0 w 1746"/>
                        <a:gd name="T1" fmla="*/ 0 h 1426"/>
                        <a:gd name="T2" fmla="*/ 0 w 1746"/>
                        <a:gd name="T3" fmla="*/ 1426 h 1426"/>
                        <a:gd name="T4" fmla="*/ 1746 w 1746"/>
                        <a:gd name="T5" fmla="*/ 1426 h 1426"/>
                      </a:gdLst>
                      <a:ahLst/>
                      <a:cxnLst>
                        <a:cxn ang="0">
                          <a:pos x="T0" y="T1"/>
                        </a:cxn>
                        <a:cxn ang="0">
                          <a:pos x="T2" y="T3"/>
                        </a:cxn>
                        <a:cxn ang="0">
                          <a:pos x="T4" y="T5"/>
                        </a:cxn>
                      </a:cxnLst>
                      <a:rect l="0" t="0" r="r" b="b"/>
                      <a:pathLst>
                        <a:path w="1746" h="1426">
                          <a:moveTo>
                            <a:pt x="0" y="0"/>
                          </a:moveTo>
                          <a:lnTo>
                            <a:pt x="0" y="1426"/>
                          </a:lnTo>
                          <a:lnTo>
                            <a:pt x="1746" y="1426"/>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4" name="Freeform 54"/>
                    <p:cNvSpPr>
                      <a:spLocks/>
                    </p:cNvSpPr>
                    <p:nvPr/>
                  </p:nvSpPr>
                  <p:spPr bwMode="auto">
                    <a:xfrm>
                      <a:off x="2295752" y="3306763"/>
                      <a:ext cx="55563" cy="104775"/>
                    </a:xfrm>
                    <a:custGeom>
                      <a:avLst/>
                      <a:gdLst>
                        <a:gd name="T0" fmla="*/ 0 w 35"/>
                        <a:gd name="T1" fmla="*/ 66 h 66"/>
                        <a:gd name="T2" fmla="*/ 18 w 35"/>
                        <a:gd name="T3" fmla="*/ 0 h 66"/>
                        <a:gd name="T4" fmla="*/ 35 w 35"/>
                        <a:gd name="T5" fmla="*/ 66 h 66"/>
                        <a:gd name="T6" fmla="*/ 0 w 35"/>
                        <a:gd name="T7" fmla="*/ 66 h 66"/>
                      </a:gdLst>
                      <a:ahLst/>
                      <a:cxnLst>
                        <a:cxn ang="0">
                          <a:pos x="T0" y="T1"/>
                        </a:cxn>
                        <a:cxn ang="0">
                          <a:pos x="T2" y="T3"/>
                        </a:cxn>
                        <a:cxn ang="0">
                          <a:pos x="T4" y="T5"/>
                        </a:cxn>
                        <a:cxn ang="0">
                          <a:pos x="T6" y="T7"/>
                        </a:cxn>
                      </a:cxnLst>
                      <a:rect l="0" t="0" r="r" b="b"/>
                      <a:pathLst>
                        <a:path w="35" h="66">
                          <a:moveTo>
                            <a:pt x="0" y="66"/>
                          </a:moveTo>
                          <a:lnTo>
                            <a:pt x="18" y="0"/>
                          </a:lnTo>
                          <a:lnTo>
                            <a:pt x="35" y="66"/>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5" name="Freeform 55"/>
                    <p:cNvSpPr>
                      <a:spLocks/>
                    </p:cNvSpPr>
                    <p:nvPr/>
                  </p:nvSpPr>
                  <p:spPr bwMode="auto">
                    <a:xfrm>
                      <a:off x="5059363" y="5627688"/>
                      <a:ext cx="104775" cy="55562"/>
                    </a:xfrm>
                    <a:custGeom>
                      <a:avLst/>
                      <a:gdLst>
                        <a:gd name="T0" fmla="*/ 0 w 66"/>
                        <a:gd name="T1" fmla="*/ 35 h 35"/>
                        <a:gd name="T2" fmla="*/ 66 w 66"/>
                        <a:gd name="T3" fmla="*/ 17 h 35"/>
                        <a:gd name="T4" fmla="*/ 0 w 66"/>
                        <a:gd name="T5" fmla="*/ 0 h 35"/>
                        <a:gd name="T6" fmla="*/ 0 w 66"/>
                        <a:gd name="T7" fmla="*/ 35 h 35"/>
                      </a:gdLst>
                      <a:ahLst/>
                      <a:cxnLst>
                        <a:cxn ang="0">
                          <a:pos x="T0" y="T1"/>
                        </a:cxn>
                        <a:cxn ang="0">
                          <a:pos x="T2" y="T3"/>
                        </a:cxn>
                        <a:cxn ang="0">
                          <a:pos x="T4" y="T5"/>
                        </a:cxn>
                        <a:cxn ang="0">
                          <a:pos x="T6" y="T7"/>
                        </a:cxn>
                      </a:cxnLst>
                      <a:rect l="0" t="0" r="r" b="b"/>
                      <a:pathLst>
                        <a:path w="66" h="35">
                          <a:moveTo>
                            <a:pt x="0" y="35"/>
                          </a:moveTo>
                          <a:lnTo>
                            <a:pt x="66" y="17"/>
                          </a:lnTo>
                          <a:lnTo>
                            <a:pt x="0" y="0"/>
                          </a:lnTo>
                          <a:lnTo>
                            <a:pt x="0"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6" name="Line 56"/>
                    <p:cNvSpPr>
                      <a:spLocks noChangeShapeType="1"/>
                    </p:cNvSpPr>
                    <p:nvPr/>
                  </p:nvSpPr>
                  <p:spPr bwMode="auto">
                    <a:xfrm flipH="1">
                      <a:off x="1643063" y="5654675"/>
                      <a:ext cx="666750" cy="73025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7" name="Freeform 57"/>
                    <p:cNvSpPr>
                      <a:spLocks/>
                    </p:cNvSpPr>
                    <p:nvPr/>
                  </p:nvSpPr>
                  <p:spPr bwMode="auto">
                    <a:xfrm>
                      <a:off x="1587500" y="6350000"/>
                      <a:ext cx="90488" cy="96837"/>
                    </a:xfrm>
                    <a:custGeom>
                      <a:avLst/>
                      <a:gdLst>
                        <a:gd name="T0" fmla="*/ 31 w 57"/>
                        <a:gd name="T1" fmla="*/ 0 h 61"/>
                        <a:gd name="T2" fmla="*/ 0 w 57"/>
                        <a:gd name="T3" fmla="*/ 61 h 61"/>
                        <a:gd name="T4" fmla="*/ 57 w 57"/>
                        <a:gd name="T5" fmla="*/ 26 h 61"/>
                        <a:gd name="T6" fmla="*/ 31 w 57"/>
                        <a:gd name="T7" fmla="*/ 0 h 61"/>
                      </a:gdLst>
                      <a:ahLst/>
                      <a:cxnLst>
                        <a:cxn ang="0">
                          <a:pos x="T0" y="T1"/>
                        </a:cxn>
                        <a:cxn ang="0">
                          <a:pos x="T2" y="T3"/>
                        </a:cxn>
                        <a:cxn ang="0">
                          <a:pos x="T4" y="T5"/>
                        </a:cxn>
                        <a:cxn ang="0">
                          <a:pos x="T6" y="T7"/>
                        </a:cxn>
                      </a:cxnLst>
                      <a:rect l="0" t="0" r="r" b="b"/>
                      <a:pathLst>
                        <a:path w="57" h="61">
                          <a:moveTo>
                            <a:pt x="31" y="0"/>
                          </a:moveTo>
                          <a:lnTo>
                            <a:pt x="0" y="61"/>
                          </a:lnTo>
                          <a:lnTo>
                            <a:pt x="57" y="26"/>
                          </a:ln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8" name="Rectangle 80"/>
                    <p:cNvSpPr>
                      <a:spLocks noChangeArrowheads="1"/>
                    </p:cNvSpPr>
                    <p:nvPr/>
                  </p:nvSpPr>
                  <p:spPr bwMode="auto">
                    <a:xfrm>
                      <a:off x="2093460" y="3187931"/>
                      <a:ext cx="1202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400" i="1" dirty="0" smtClean="0">
                          <a:solidFill>
                            <a:srgbClr val="000000"/>
                          </a:solidFill>
                          <a:latin typeface="Times New Roman" panose="02020603050405020304" pitchFamily="18" charset="0"/>
                          <a:ea typeface="微软雅黑"/>
                        </a:rPr>
                        <a:t>z</a:t>
                      </a:r>
                      <a:endParaRPr lang="zh-CN" altLang="zh-CN" sz="2000" dirty="0" smtClean="0">
                        <a:solidFill>
                          <a:prstClr val="black"/>
                        </a:solidFill>
                        <a:ea typeface="微软雅黑"/>
                      </a:endParaRPr>
                    </a:p>
                  </p:txBody>
                </p:sp>
                <p:sp>
                  <p:nvSpPr>
                    <p:cNvPr id="19" name="Rectangle 81"/>
                    <p:cNvSpPr>
                      <a:spLocks noChangeArrowheads="1"/>
                    </p:cNvSpPr>
                    <p:nvPr/>
                  </p:nvSpPr>
                  <p:spPr bwMode="auto">
                    <a:xfrm>
                      <a:off x="2254250" y="5662613"/>
                      <a:ext cx="2921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i="1" dirty="0" smtClean="0">
                          <a:solidFill>
                            <a:srgbClr val="000000"/>
                          </a:solidFill>
                          <a:latin typeface="Times New Roman" panose="02020603050405020304" pitchFamily="18" charset="0"/>
                          <a:ea typeface="微软雅黑"/>
                        </a:rPr>
                        <a:t>O</a:t>
                      </a:r>
                      <a:endParaRPr lang="zh-CN" altLang="zh-CN" dirty="0" smtClean="0">
                        <a:solidFill>
                          <a:prstClr val="black"/>
                        </a:solidFill>
                        <a:ea typeface="微软雅黑"/>
                      </a:endParaRPr>
                    </a:p>
                  </p:txBody>
                </p:sp>
                <p:sp>
                  <p:nvSpPr>
                    <p:cNvPr id="20" name="Rectangle 82"/>
                    <p:cNvSpPr>
                      <a:spLocks noChangeArrowheads="1"/>
                    </p:cNvSpPr>
                    <p:nvPr/>
                  </p:nvSpPr>
                  <p:spPr bwMode="auto">
                    <a:xfrm>
                      <a:off x="1748064" y="6197600"/>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400" b="1" i="1" dirty="0" smtClean="0">
                          <a:solidFill>
                            <a:srgbClr val="000000"/>
                          </a:solidFill>
                          <a:latin typeface="Times New Roman" panose="02020603050405020304" pitchFamily="18" charset="0"/>
                          <a:ea typeface="微软雅黑"/>
                        </a:rPr>
                        <a:t>x</a:t>
                      </a:r>
                      <a:endParaRPr lang="zh-CN" altLang="zh-CN" sz="2000" b="1" dirty="0" smtClean="0">
                        <a:solidFill>
                          <a:prstClr val="black"/>
                        </a:solidFill>
                        <a:ea typeface="微软雅黑"/>
                      </a:endParaRPr>
                    </a:p>
                  </p:txBody>
                </p:sp>
                <p:sp>
                  <p:nvSpPr>
                    <p:cNvPr id="21" name="Rectangle 83"/>
                    <p:cNvSpPr>
                      <a:spLocks noChangeArrowheads="1"/>
                    </p:cNvSpPr>
                    <p:nvPr/>
                  </p:nvSpPr>
                  <p:spPr bwMode="auto">
                    <a:xfrm>
                      <a:off x="4997450" y="5613400"/>
                      <a:ext cx="1362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400" b="1" i="1" dirty="0" smtClean="0">
                          <a:solidFill>
                            <a:srgbClr val="000000"/>
                          </a:solidFill>
                          <a:latin typeface="Times New Roman" panose="02020603050405020304" pitchFamily="18" charset="0"/>
                          <a:ea typeface="微软雅黑"/>
                        </a:rPr>
                        <a:t>y</a:t>
                      </a:r>
                      <a:endParaRPr lang="zh-CN" altLang="zh-CN" sz="2000" b="1" dirty="0" smtClean="0">
                        <a:solidFill>
                          <a:prstClr val="black"/>
                        </a:solidFill>
                        <a:ea typeface="微软雅黑"/>
                      </a:endParaRPr>
                    </a:p>
                  </p:txBody>
                </p:sp>
              </p:grpSp>
              <mc:AlternateContent xmlns:mc="http://schemas.openxmlformats.org/markup-compatibility/2006" xmlns:a14="http://schemas.microsoft.com/office/drawing/2010/main">
                <mc:Choice Requires="a14">
                  <p:sp>
                    <p:nvSpPr>
                      <p:cNvPr id="11" name="矩形 10"/>
                      <p:cNvSpPr/>
                      <p:nvPr/>
                    </p:nvSpPr>
                    <p:spPr>
                      <a:xfrm>
                        <a:off x="10305406" y="3797654"/>
                        <a:ext cx="46647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l-GR" altLang="zh-CN" sz="2400" i="1">
                                  <a:solidFill>
                                    <a:srgbClr val="000000"/>
                                  </a:solidFill>
                                  <a:latin typeface="Cambria Math" panose="02040503050406030204" pitchFamily="18" charset="0"/>
                                  <a:ea typeface="Cambria Math" panose="02040503050406030204" pitchFamily="18" charset="0"/>
                                </a:rPr>
                                <m:t>𝛴</m:t>
                              </m:r>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10305406" y="3797654"/>
                        <a:ext cx="466473" cy="461665"/>
                      </a:xfrm>
                      <a:prstGeom prst="rect">
                        <a:avLst/>
                      </a:prstGeom>
                      <a:blipFill>
                        <a:blip r:embed="rId4"/>
                        <a:stretch>
                          <a:fillRect/>
                        </a:stretch>
                      </a:blipFill>
                    </p:spPr>
                    <p:txBody>
                      <a:bodyPr/>
                      <a:lstStyle/>
                      <a:p>
                        <a:r>
                          <a:rPr lang="zh-CN" altLang="en-US">
                            <a:noFill/>
                          </a:rPr>
                          <a:t> </a:t>
                        </a:r>
                      </a:p>
                    </p:txBody>
                  </p:sp>
                </mc:Fallback>
              </mc:AlternateContent>
              <p:sp>
                <p:nvSpPr>
                  <p:cNvPr id="12" name="椭圆 11"/>
                  <p:cNvSpPr/>
                  <p:nvPr/>
                </p:nvSpPr>
                <p:spPr>
                  <a:xfrm>
                    <a:off x="10212304" y="3366788"/>
                    <a:ext cx="83021" cy="759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箭头连接符 30"/>
                <p:cNvCxnSpPr/>
                <p:nvPr/>
              </p:nvCxnSpPr>
              <p:spPr>
                <a:xfrm>
                  <a:off x="10489618" y="4530115"/>
                  <a:ext cx="612247" cy="2285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flipH="1">
                  <a:off x="10511997" y="2851333"/>
                  <a:ext cx="10758" cy="1678782"/>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sp>
              <p:nvSpPr>
                <p:cNvPr id="39" name="平行四边形 38"/>
                <p:cNvSpPr/>
                <p:nvPr/>
              </p:nvSpPr>
              <p:spPr>
                <a:xfrm>
                  <a:off x="9910743" y="4351339"/>
                  <a:ext cx="1098811" cy="326278"/>
                </a:xfrm>
                <a:prstGeom prst="parallelogram">
                  <a:avLst>
                    <a:gd name="adj" fmla="val 8434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V="1">
                  <a:off x="10470486" y="4530115"/>
                  <a:ext cx="5226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82" name="矩形 81"/>
                  <p:cNvSpPr/>
                  <p:nvPr/>
                </p:nvSpPr>
                <p:spPr>
                  <a:xfrm>
                    <a:off x="10474728" y="1337534"/>
                    <a:ext cx="169713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oMath>
                      </m:oMathPara>
                    </a14:m>
                    <a:endParaRPr lang="zh-CN" altLang="en-US" dirty="0"/>
                  </a:p>
                </p:txBody>
              </p:sp>
            </mc:Choice>
            <mc:Fallback xmlns="">
              <p:sp>
                <p:nvSpPr>
                  <p:cNvPr id="82" name="矩形 81"/>
                  <p:cNvSpPr>
                    <a:spLocks noRot="1" noChangeAspect="1" noMove="1" noResize="1" noEditPoints="1" noAdjustHandles="1" noChangeArrowheads="1" noChangeShapeType="1" noTextEdit="1"/>
                  </p:cNvSpPr>
                  <p:nvPr/>
                </p:nvSpPr>
                <p:spPr>
                  <a:xfrm>
                    <a:off x="10474728" y="1337534"/>
                    <a:ext cx="1697131" cy="461665"/>
                  </a:xfrm>
                  <a:prstGeom prst="rect">
                    <a:avLst/>
                  </a:prstGeom>
                  <a:blipFill>
                    <a:blip r:embed="rId5"/>
                    <a:stretch>
                      <a:fillRect b="-1973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8" name="矩形 87"/>
                <p:cNvSpPr/>
                <p:nvPr/>
              </p:nvSpPr>
              <p:spPr>
                <a:xfrm>
                  <a:off x="10135152" y="3530545"/>
                  <a:ext cx="20483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𝛼</m:t>
                            </m:r>
                          </m:e>
                        </m:func>
                        <m:r>
                          <a:rPr lang="en-US" altLang="zh-CN" sz="2400" i="1">
                            <a:solidFill>
                              <a:prstClr val="black"/>
                            </a:solidFill>
                            <a:latin typeface="Cambria Math" panose="02040503050406030204" pitchFamily="18" charset="0"/>
                          </a:rPr>
                          <m:t>,</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𝛽</m:t>
                            </m:r>
                          </m:e>
                        </m:func>
                        <m:r>
                          <a:rPr lang="en-US" altLang="zh-CN" sz="2400" i="1">
                            <a:solidFill>
                              <a:prstClr val="black"/>
                            </a:solidFill>
                            <a:latin typeface="Cambria Math" panose="02040503050406030204" pitchFamily="18" charset="0"/>
                          </a:rPr>
                          <m:t>)</m:t>
                        </m:r>
                      </m:oMath>
                    </m:oMathPara>
                  </a14:m>
                  <a:endParaRPr lang="zh-CN" altLang="en-US" dirty="0"/>
                </a:p>
              </p:txBody>
            </p:sp>
          </mc:Choice>
          <mc:Fallback xmlns="">
            <p:sp>
              <p:nvSpPr>
                <p:cNvPr id="88" name="矩形 87"/>
                <p:cNvSpPr>
                  <a:spLocks noRot="1" noChangeAspect="1" noMove="1" noResize="1" noEditPoints="1" noAdjustHandles="1" noChangeArrowheads="1" noChangeShapeType="1" noTextEdit="1"/>
                </p:cNvSpPr>
                <p:nvPr/>
              </p:nvSpPr>
              <p:spPr>
                <a:xfrm>
                  <a:off x="10135152" y="3530545"/>
                  <a:ext cx="2048318" cy="461665"/>
                </a:xfrm>
                <a:prstGeom prst="rect">
                  <a:avLst/>
                </a:prstGeom>
                <a:blipFill>
                  <a:blip r:embed="rId6"/>
                  <a:stretch>
                    <a:fillRect b="-19737"/>
                  </a:stretch>
                </a:blipFill>
              </p:spPr>
              <p:txBody>
                <a:bodyPr/>
                <a:lstStyle/>
                <a:p>
                  <a:r>
                    <a:rPr lang="zh-CN" altLang="en-US">
                      <a:noFill/>
                    </a:rPr>
                    <a:t> </a:t>
                  </a:r>
                </a:p>
              </p:txBody>
            </p:sp>
          </mc:Fallback>
        </mc:AlternateContent>
      </p:grpSp>
      <p:grpSp>
        <p:nvGrpSpPr>
          <p:cNvPr id="91" name="组合 90"/>
          <p:cNvGrpSpPr/>
          <p:nvPr/>
        </p:nvGrpSpPr>
        <p:grpSpPr>
          <a:xfrm>
            <a:off x="8702500" y="3805470"/>
            <a:ext cx="2802516" cy="3110331"/>
            <a:chOff x="8425890" y="3866867"/>
            <a:chExt cx="2802516" cy="3110331"/>
          </a:xfrm>
        </p:grpSpPr>
        <p:grpSp>
          <p:nvGrpSpPr>
            <p:cNvPr id="84" name="组合 83"/>
            <p:cNvGrpSpPr/>
            <p:nvPr/>
          </p:nvGrpSpPr>
          <p:grpSpPr>
            <a:xfrm>
              <a:off x="8604037" y="3866867"/>
              <a:ext cx="2624369" cy="3110331"/>
              <a:chOff x="8604037" y="3866867"/>
              <a:chExt cx="2624369" cy="3110331"/>
            </a:xfrm>
          </p:grpSpPr>
          <p:grpSp>
            <p:nvGrpSpPr>
              <p:cNvPr id="78" name="组合 77"/>
              <p:cNvGrpSpPr/>
              <p:nvPr/>
            </p:nvGrpSpPr>
            <p:grpSpPr>
              <a:xfrm>
                <a:off x="8604037" y="3866867"/>
                <a:ext cx="2624369" cy="3110331"/>
                <a:chOff x="5135670" y="3747669"/>
                <a:chExt cx="1735248" cy="2063366"/>
              </a:xfrm>
            </p:grpSpPr>
            <p:sp>
              <p:nvSpPr>
                <p:cNvPr id="43" name="Line 268"/>
                <p:cNvSpPr>
                  <a:spLocks noChangeShapeType="1"/>
                </p:cNvSpPr>
                <p:nvPr/>
              </p:nvSpPr>
              <p:spPr bwMode="auto">
                <a:xfrm flipV="1">
                  <a:off x="5548420" y="4118399"/>
                  <a:ext cx="1104900" cy="879475"/>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4" name="Freeform 269"/>
                <p:cNvSpPr>
                  <a:spLocks/>
                </p:cNvSpPr>
                <p:nvPr/>
              </p:nvSpPr>
              <p:spPr bwMode="auto">
                <a:xfrm>
                  <a:off x="6621570" y="4064424"/>
                  <a:ext cx="98425" cy="85725"/>
                </a:xfrm>
                <a:custGeom>
                  <a:avLst/>
                  <a:gdLst>
                    <a:gd name="T0" fmla="*/ 22 w 62"/>
                    <a:gd name="T1" fmla="*/ 54 h 54"/>
                    <a:gd name="T2" fmla="*/ 62 w 62"/>
                    <a:gd name="T3" fmla="*/ 0 h 54"/>
                    <a:gd name="T4" fmla="*/ 0 w 62"/>
                    <a:gd name="T5" fmla="*/ 28 h 54"/>
                    <a:gd name="T6" fmla="*/ 22 w 62"/>
                    <a:gd name="T7" fmla="*/ 54 h 54"/>
                  </a:gdLst>
                  <a:ahLst/>
                  <a:cxnLst>
                    <a:cxn ang="0">
                      <a:pos x="T0" y="T1"/>
                    </a:cxn>
                    <a:cxn ang="0">
                      <a:pos x="T2" y="T3"/>
                    </a:cxn>
                    <a:cxn ang="0">
                      <a:pos x="T4" y="T5"/>
                    </a:cxn>
                    <a:cxn ang="0">
                      <a:pos x="T6" y="T7"/>
                    </a:cxn>
                  </a:cxnLst>
                  <a:rect l="0" t="0" r="r" b="b"/>
                  <a:pathLst>
                    <a:path w="62" h="54">
                      <a:moveTo>
                        <a:pt x="22" y="54"/>
                      </a:moveTo>
                      <a:lnTo>
                        <a:pt x="62" y="0"/>
                      </a:lnTo>
                      <a:lnTo>
                        <a:pt x="0" y="28"/>
                      </a:lnTo>
                      <a:lnTo>
                        <a:pt x="22"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5" name="Line 270"/>
                <p:cNvSpPr>
                  <a:spLocks noChangeShapeType="1"/>
                </p:cNvSpPr>
                <p:nvPr/>
              </p:nvSpPr>
              <p:spPr bwMode="auto">
                <a:xfrm flipV="1">
                  <a:off x="5681770" y="4807374"/>
                  <a:ext cx="104775" cy="8255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6" name="Freeform 271"/>
                <p:cNvSpPr>
                  <a:spLocks/>
                </p:cNvSpPr>
                <p:nvPr/>
              </p:nvSpPr>
              <p:spPr bwMode="auto">
                <a:xfrm>
                  <a:off x="5754795" y="4756574"/>
                  <a:ext cx="98425" cy="85725"/>
                </a:xfrm>
                <a:custGeom>
                  <a:avLst/>
                  <a:gdLst>
                    <a:gd name="T0" fmla="*/ 22 w 62"/>
                    <a:gd name="T1" fmla="*/ 54 h 54"/>
                    <a:gd name="T2" fmla="*/ 62 w 62"/>
                    <a:gd name="T3" fmla="*/ 0 h 54"/>
                    <a:gd name="T4" fmla="*/ 0 w 62"/>
                    <a:gd name="T5" fmla="*/ 26 h 54"/>
                    <a:gd name="T6" fmla="*/ 22 w 62"/>
                    <a:gd name="T7" fmla="*/ 54 h 54"/>
                  </a:gdLst>
                  <a:ahLst/>
                  <a:cxnLst>
                    <a:cxn ang="0">
                      <a:pos x="T0" y="T1"/>
                    </a:cxn>
                    <a:cxn ang="0">
                      <a:pos x="T2" y="T3"/>
                    </a:cxn>
                    <a:cxn ang="0">
                      <a:pos x="T4" y="T5"/>
                    </a:cxn>
                    <a:cxn ang="0">
                      <a:pos x="T6" y="T7"/>
                    </a:cxn>
                  </a:cxnLst>
                  <a:rect l="0" t="0" r="r" b="b"/>
                  <a:pathLst>
                    <a:path w="62" h="54">
                      <a:moveTo>
                        <a:pt x="22" y="54"/>
                      </a:moveTo>
                      <a:lnTo>
                        <a:pt x="62" y="0"/>
                      </a:lnTo>
                      <a:lnTo>
                        <a:pt x="0" y="26"/>
                      </a:lnTo>
                      <a:lnTo>
                        <a:pt x="22"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7" name="Freeform 272"/>
                <p:cNvSpPr>
                  <a:spLocks/>
                </p:cNvSpPr>
                <p:nvPr/>
              </p:nvSpPr>
              <p:spPr bwMode="auto">
                <a:xfrm>
                  <a:off x="6173895" y="4467649"/>
                  <a:ext cx="34925" cy="38100"/>
                </a:xfrm>
                <a:custGeom>
                  <a:avLst/>
                  <a:gdLst>
                    <a:gd name="T0" fmla="*/ 22 w 22"/>
                    <a:gd name="T1" fmla="*/ 12 h 24"/>
                    <a:gd name="T2" fmla="*/ 22 w 22"/>
                    <a:gd name="T3" fmla="*/ 12 h 24"/>
                    <a:gd name="T4" fmla="*/ 22 w 22"/>
                    <a:gd name="T5" fmla="*/ 16 h 24"/>
                    <a:gd name="T6" fmla="*/ 20 w 22"/>
                    <a:gd name="T7" fmla="*/ 20 h 24"/>
                    <a:gd name="T8" fmla="*/ 16 w 22"/>
                    <a:gd name="T9" fmla="*/ 22 h 24"/>
                    <a:gd name="T10" fmla="*/ 12 w 22"/>
                    <a:gd name="T11" fmla="*/ 24 h 24"/>
                    <a:gd name="T12" fmla="*/ 12 w 22"/>
                    <a:gd name="T13" fmla="*/ 24 h 24"/>
                    <a:gd name="T14" fmla="*/ 8 w 22"/>
                    <a:gd name="T15" fmla="*/ 22 h 24"/>
                    <a:gd name="T16" fmla="*/ 4 w 22"/>
                    <a:gd name="T17" fmla="*/ 20 h 24"/>
                    <a:gd name="T18" fmla="*/ 2 w 22"/>
                    <a:gd name="T19" fmla="*/ 16 h 24"/>
                    <a:gd name="T20" fmla="*/ 0 w 22"/>
                    <a:gd name="T21" fmla="*/ 12 h 24"/>
                    <a:gd name="T22" fmla="*/ 0 w 22"/>
                    <a:gd name="T23" fmla="*/ 12 h 24"/>
                    <a:gd name="T24" fmla="*/ 2 w 22"/>
                    <a:gd name="T25" fmla="*/ 8 h 24"/>
                    <a:gd name="T26" fmla="*/ 4 w 22"/>
                    <a:gd name="T27" fmla="*/ 4 h 24"/>
                    <a:gd name="T28" fmla="*/ 8 w 22"/>
                    <a:gd name="T29" fmla="*/ 2 h 24"/>
                    <a:gd name="T30" fmla="*/ 12 w 22"/>
                    <a:gd name="T31" fmla="*/ 0 h 24"/>
                    <a:gd name="T32" fmla="*/ 12 w 22"/>
                    <a:gd name="T33" fmla="*/ 0 h 24"/>
                    <a:gd name="T34" fmla="*/ 16 w 22"/>
                    <a:gd name="T35" fmla="*/ 2 h 24"/>
                    <a:gd name="T36" fmla="*/ 20 w 22"/>
                    <a:gd name="T37" fmla="*/ 4 h 24"/>
                    <a:gd name="T38" fmla="*/ 22 w 22"/>
                    <a:gd name="T39" fmla="*/ 8 h 24"/>
                    <a:gd name="T40" fmla="*/ 22 w 22"/>
                    <a:gd name="T41" fmla="*/ 12 h 24"/>
                    <a:gd name="T42" fmla="*/ 22 w 22"/>
                    <a:gd name="T43"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4">
                      <a:moveTo>
                        <a:pt x="22" y="12"/>
                      </a:moveTo>
                      <a:lnTo>
                        <a:pt x="22" y="12"/>
                      </a:lnTo>
                      <a:lnTo>
                        <a:pt x="22" y="16"/>
                      </a:lnTo>
                      <a:lnTo>
                        <a:pt x="20" y="20"/>
                      </a:lnTo>
                      <a:lnTo>
                        <a:pt x="16" y="22"/>
                      </a:lnTo>
                      <a:lnTo>
                        <a:pt x="12" y="24"/>
                      </a:lnTo>
                      <a:lnTo>
                        <a:pt x="12" y="24"/>
                      </a:lnTo>
                      <a:lnTo>
                        <a:pt x="8" y="22"/>
                      </a:lnTo>
                      <a:lnTo>
                        <a:pt x="4" y="20"/>
                      </a:lnTo>
                      <a:lnTo>
                        <a:pt x="2" y="16"/>
                      </a:lnTo>
                      <a:lnTo>
                        <a:pt x="0" y="12"/>
                      </a:lnTo>
                      <a:lnTo>
                        <a:pt x="0" y="12"/>
                      </a:lnTo>
                      <a:lnTo>
                        <a:pt x="2" y="8"/>
                      </a:lnTo>
                      <a:lnTo>
                        <a:pt x="4" y="4"/>
                      </a:lnTo>
                      <a:lnTo>
                        <a:pt x="8" y="2"/>
                      </a:lnTo>
                      <a:lnTo>
                        <a:pt x="12" y="0"/>
                      </a:lnTo>
                      <a:lnTo>
                        <a:pt x="12" y="0"/>
                      </a:lnTo>
                      <a:lnTo>
                        <a:pt x="16" y="2"/>
                      </a:lnTo>
                      <a:lnTo>
                        <a:pt x="20" y="4"/>
                      </a:lnTo>
                      <a:lnTo>
                        <a:pt x="22" y="8"/>
                      </a:lnTo>
                      <a:lnTo>
                        <a:pt x="22" y="12"/>
                      </a:lnTo>
                      <a:lnTo>
                        <a:pt x="22"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0" name="Rectangle 283"/>
                <p:cNvSpPr>
                  <a:spLocks noChangeArrowheads="1"/>
                </p:cNvSpPr>
                <p:nvPr/>
              </p:nvSpPr>
              <p:spPr bwMode="auto">
                <a:xfrm>
                  <a:off x="6381296" y="4548294"/>
                  <a:ext cx="44" cy="91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sz="900" dirty="0" smtClean="0">
                    <a:solidFill>
                      <a:prstClr val="black"/>
                    </a:solidFill>
                    <a:ea typeface="微软雅黑"/>
                  </a:endParaRPr>
                </a:p>
              </p:txBody>
            </p:sp>
            <p:grpSp>
              <p:nvGrpSpPr>
                <p:cNvPr id="65" name="组合 64"/>
                <p:cNvGrpSpPr/>
                <p:nvPr/>
              </p:nvGrpSpPr>
              <p:grpSpPr>
                <a:xfrm>
                  <a:off x="5135670" y="3747669"/>
                  <a:ext cx="1735248" cy="2063366"/>
                  <a:chOff x="9061450" y="2747120"/>
                  <a:chExt cx="1735248" cy="2063366"/>
                </a:xfrm>
              </p:grpSpPr>
              <p:grpSp>
                <p:nvGrpSpPr>
                  <p:cNvPr id="66" name="组合 65"/>
                  <p:cNvGrpSpPr/>
                  <p:nvPr/>
                </p:nvGrpSpPr>
                <p:grpSpPr>
                  <a:xfrm>
                    <a:off x="9079244" y="2847975"/>
                    <a:ext cx="1717454" cy="1962511"/>
                    <a:chOff x="9079244" y="2847975"/>
                    <a:chExt cx="1717454" cy="1962511"/>
                  </a:xfrm>
                </p:grpSpPr>
                <p:sp>
                  <p:nvSpPr>
                    <p:cNvPr id="68" name="Freeform 266"/>
                    <p:cNvSpPr>
                      <a:spLocks/>
                    </p:cNvSpPr>
                    <p:nvPr/>
                  </p:nvSpPr>
                  <p:spPr bwMode="auto">
                    <a:xfrm>
                      <a:off x="9194800" y="2847975"/>
                      <a:ext cx="25400" cy="47625"/>
                    </a:xfrm>
                    <a:custGeom>
                      <a:avLst/>
                      <a:gdLst>
                        <a:gd name="T0" fmla="*/ 0 w 16"/>
                        <a:gd name="T1" fmla="*/ 30 h 30"/>
                        <a:gd name="T2" fmla="*/ 8 w 16"/>
                        <a:gd name="T3" fmla="*/ 0 h 30"/>
                        <a:gd name="T4" fmla="*/ 16 w 16"/>
                        <a:gd name="T5" fmla="*/ 30 h 30"/>
                        <a:gd name="T6" fmla="*/ 0 w 16"/>
                        <a:gd name="T7" fmla="*/ 30 h 30"/>
                      </a:gdLst>
                      <a:ahLst/>
                      <a:cxnLst>
                        <a:cxn ang="0">
                          <a:pos x="T0" y="T1"/>
                        </a:cxn>
                        <a:cxn ang="0">
                          <a:pos x="T2" y="T3"/>
                        </a:cxn>
                        <a:cxn ang="0">
                          <a:pos x="T4" y="T5"/>
                        </a:cxn>
                        <a:cxn ang="0">
                          <a:pos x="T6" y="T7"/>
                        </a:cxn>
                      </a:cxnLst>
                      <a:rect l="0" t="0" r="r" b="b"/>
                      <a:pathLst>
                        <a:path w="16" h="30">
                          <a:moveTo>
                            <a:pt x="0" y="30"/>
                          </a:moveTo>
                          <a:lnTo>
                            <a:pt x="8" y="0"/>
                          </a:lnTo>
                          <a:lnTo>
                            <a:pt x="16" y="30"/>
                          </a:ln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9" name="Freeform 267"/>
                    <p:cNvSpPr>
                      <a:spLocks/>
                    </p:cNvSpPr>
                    <p:nvPr/>
                  </p:nvSpPr>
                  <p:spPr bwMode="auto">
                    <a:xfrm>
                      <a:off x="10718800" y="4595813"/>
                      <a:ext cx="47625" cy="25400"/>
                    </a:xfrm>
                    <a:custGeom>
                      <a:avLst/>
                      <a:gdLst>
                        <a:gd name="T0" fmla="*/ 0 w 30"/>
                        <a:gd name="T1" fmla="*/ 16 h 16"/>
                        <a:gd name="T2" fmla="*/ 30 w 30"/>
                        <a:gd name="T3" fmla="*/ 8 h 16"/>
                        <a:gd name="T4" fmla="*/ 0 w 30"/>
                        <a:gd name="T5" fmla="*/ 0 h 16"/>
                        <a:gd name="T6" fmla="*/ 0 w 30"/>
                        <a:gd name="T7" fmla="*/ 16 h 16"/>
                      </a:gdLst>
                      <a:ahLst/>
                      <a:cxnLst>
                        <a:cxn ang="0">
                          <a:pos x="T0" y="T1"/>
                        </a:cxn>
                        <a:cxn ang="0">
                          <a:pos x="T2" y="T3"/>
                        </a:cxn>
                        <a:cxn ang="0">
                          <a:pos x="T4" y="T5"/>
                        </a:cxn>
                        <a:cxn ang="0">
                          <a:pos x="T6" y="T7"/>
                        </a:cxn>
                      </a:cxnLst>
                      <a:rect l="0" t="0" r="r" b="b"/>
                      <a:pathLst>
                        <a:path w="30" h="16">
                          <a:moveTo>
                            <a:pt x="0" y="16"/>
                          </a:moveTo>
                          <a:lnTo>
                            <a:pt x="30" y="8"/>
                          </a:lnTo>
                          <a:lnTo>
                            <a:pt x="0" y="0"/>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70" name="Freeform 265"/>
                    <p:cNvSpPr>
                      <a:spLocks/>
                    </p:cNvSpPr>
                    <p:nvPr/>
                  </p:nvSpPr>
                  <p:spPr bwMode="auto">
                    <a:xfrm>
                      <a:off x="9207500" y="2889250"/>
                      <a:ext cx="1520825" cy="1714500"/>
                    </a:xfrm>
                    <a:custGeom>
                      <a:avLst/>
                      <a:gdLst>
                        <a:gd name="T0" fmla="*/ 0 w 958"/>
                        <a:gd name="T1" fmla="*/ 0 h 1080"/>
                        <a:gd name="T2" fmla="*/ 0 w 958"/>
                        <a:gd name="T3" fmla="*/ 1080 h 1080"/>
                        <a:gd name="T4" fmla="*/ 958 w 958"/>
                        <a:gd name="T5" fmla="*/ 1080 h 1080"/>
                      </a:gdLst>
                      <a:ahLst/>
                      <a:cxnLst>
                        <a:cxn ang="0">
                          <a:pos x="T0" y="T1"/>
                        </a:cxn>
                        <a:cxn ang="0">
                          <a:pos x="T2" y="T3"/>
                        </a:cxn>
                        <a:cxn ang="0">
                          <a:pos x="T4" y="T5"/>
                        </a:cxn>
                      </a:cxnLst>
                      <a:rect l="0" t="0" r="r" b="b"/>
                      <a:pathLst>
                        <a:path w="958" h="1080">
                          <a:moveTo>
                            <a:pt x="0" y="0"/>
                          </a:moveTo>
                          <a:lnTo>
                            <a:pt x="0" y="1080"/>
                          </a:lnTo>
                          <a:lnTo>
                            <a:pt x="958" y="108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71" name="Rectangle 289"/>
                    <p:cNvSpPr>
                      <a:spLocks noChangeArrowheads="1"/>
                    </p:cNvSpPr>
                    <p:nvPr/>
                  </p:nvSpPr>
                  <p:spPr bwMode="auto">
                    <a:xfrm>
                      <a:off x="9079244" y="4580647"/>
                      <a:ext cx="14095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1400" i="1" dirty="0" smtClean="0">
                          <a:solidFill>
                            <a:srgbClr val="000000"/>
                          </a:solidFill>
                          <a:latin typeface="Times New Roman" panose="02020603050405020304" pitchFamily="18" charset="0"/>
                          <a:ea typeface="微软雅黑"/>
                        </a:rPr>
                        <a:t>O</a:t>
                      </a:r>
                      <a:endParaRPr lang="zh-CN" altLang="zh-CN" sz="1400" dirty="0" smtClean="0">
                        <a:solidFill>
                          <a:prstClr val="black"/>
                        </a:solidFill>
                        <a:ea typeface="微软雅黑"/>
                      </a:endParaRPr>
                    </a:p>
                  </p:txBody>
                </p:sp>
                <p:sp>
                  <p:nvSpPr>
                    <p:cNvPr id="72" name="Rectangle 290"/>
                    <p:cNvSpPr>
                      <a:spLocks noChangeArrowheads="1"/>
                    </p:cNvSpPr>
                    <p:nvPr/>
                  </p:nvSpPr>
                  <p:spPr bwMode="auto">
                    <a:xfrm>
                      <a:off x="10705326" y="4564265"/>
                      <a:ext cx="9137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1600" i="1" dirty="0" smtClean="0">
                          <a:solidFill>
                            <a:srgbClr val="000000"/>
                          </a:solidFill>
                          <a:latin typeface="Times New Roman" panose="02020603050405020304" pitchFamily="18" charset="0"/>
                          <a:ea typeface="微软雅黑"/>
                        </a:rPr>
                        <a:t>x</a:t>
                      </a:r>
                      <a:endParaRPr lang="zh-CN" altLang="zh-CN" sz="1600" dirty="0" smtClean="0">
                        <a:solidFill>
                          <a:prstClr val="black"/>
                        </a:solidFill>
                        <a:ea typeface="微软雅黑"/>
                      </a:endParaRPr>
                    </a:p>
                  </p:txBody>
                </p:sp>
              </p:grpSp>
              <p:sp>
                <p:nvSpPr>
                  <p:cNvPr id="67" name="Rectangle 291"/>
                  <p:cNvSpPr>
                    <a:spLocks noChangeArrowheads="1"/>
                  </p:cNvSpPr>
                  <p:nvPr/>
                </p:nvSpPr>
                <p:spPr bwMode="auto">
                  <a:xfrm>
                    <a:off x="9061450" y="2747120"/>
                    <a:ext cx="1079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1600" i="1" dirty="0" smtClean="0">
                        <a:solidFill>
                          <a:srgbClr val="000000"/>
                        </a:solidFill>
                        <a:latin typeface="Times New Roman" panose="02020603050405020304" pitchFamily="18" charset="0"/>
                        <a:ea typeface="微软雅黑"/>
                      </a:rPr>
                      <a:t>y</a:t>
                    </a:r>
                    <a:endParaRPr lang="zh-CN" altLang="zh-CN" sz="4000" dirty="0" smtClean="0">
                      <a:solidFill>
                        <a:prstClr val="black"/>
                      </a:solidFill>
                      <a:ea typeface="微软雅黑"/>
                    </a:endParaRPr>
                  </a:p>
                </p:txBody>
              </p:sp>
            </p:grpSp>
            <p:sp>
              <p:nvSpPr>
                <p:cNvPr id="75" name="Line 268"/>
                <p:cNvSpPr>
                  <a:spLocks noChangeShapeType="1"/>
                </p:cNvSpPr>
                <p:nvPr/>
              </p:nvSpPr>
              <p:spPr bwMode="auto">
                <a:xfrm flipV="1">
                  <a:off x="5548420" y="4995067"/>
                  <a:ext cx="900000" cy="2213"/>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76" name="Text Box 12"/>
                <p:cNvSpPr txBox="1">
                  <a:spLocks noChangeArrowheads="1"/>
                </p:cNvSpPr>
                <p:nvPr/>
              </p:nvSpPr>
              <p:spPr bwMode="auto">
                <a:xfrm>
                  <a:off x="5640793" y="4828063"/>
                  <a:ext cx="477837" cy="307777"/>
                </a:xfrm>
                <a:prstGeom prst="rect">
                  <a:avLst/>
                </a:prstGeom>
                <a:noFill/>
                <a:ln w="317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2"/>
                      </a:solidFill>
                      <a:latin typeface="Times New Roman" panose="02020603050405020304" pitchFamily="18" charset="0"/>
                      <a:ea typeface="楷体_GB2312" panose="02010609030101010101" pitchFamily="49" charset="-122"/>
                    </a:defRPr>
                  </a:lvl1pPr>
                  <a:lvl2pPr marL="742950" indent="-285750">
                    <a:defRPr kumimoji="1" sz="2400">
                      <a:solidFill>
                        <a:schemeClr val="tx2"/>
                      </a:solidFill>
                      <a:latin typeface="Times New Roman" panose="02020603050405020304" pitchFamily="18" charset="0"/>
                      <a:ea typeface="楷体_GB2312" panose="02010609030101010101" pitchFamily="49" charset="-122"/>
                    </a:defRPr>
                  </a:lvl2pPr>
                  <a:lvl3pPr marL="1143000" indent="-228600">
                    <a:defRPr kumimoji="1" sz="2400">
                      <a:solidFill>
                        <a:schemeClr val="tx2"/>
                      </a:solidFill>
                      <a:latin typeface="Times New Roman" panose="02020603050405020304" pitchFamily="18" charset="0"/>
                      <a:ea typeface="楷体_GB2312" panose="02010609030101010101" pitchFamily="49" charset="-122"/>
                    </a:defRPr>
                  </a:lvl3pPr>
                  <a:lvl4pPr marL="1600200" indent="-228600">
                    <a:defRPr kumimoji="1" sz="2400">
                      <a:solidFill>
                        <a:schemeClr val="tx2"/>
                      </a:solidFill>
                      <a:latin typeface="Times New Roman" panose="02020603050405020304" pitchFamily="18" charset="0"/>
                      <a:ea typeface="楷体_GB2312" panose="02010609030101010101" pitchFamily="49" charset="-122"/>
                    </a:defRPr>
                  </a:lvl4pPr>
                  <a:lvl5pPr marL="2057400" indent="-228600">
                    <a:defRPr kumimoji="1" sz="2400">
                      <a:solidFill>
                        <a:schemeClr val="tx2"/>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defRPr kumimoji="1" sz="2400">
                      <a:solidFill>
                        <a:schemeClr val="tx2"/>
                      </a:solidFill>
                      <a:latin typeface="Times New Roman" panose="02020603050405020304" pitchFamily="18" charset="0"/>
                      <a:ea typeface="楷体_GB2312" panose="02010609030101010101" pitchFamily="49" charset="-122"/>
                    </a:defRPr>
                  </a:lvl9pPr>
                </a:lstStyle>
                <a:p>
                  <a:pPr marL="0" marR="0" lvl="0" indent="0" defTabSz="609539" eaLnBrk="1" fontAlgn="auto" latinLnBrk="0" hangingPunct="1">
                    <a:lnSpc>
                      <a:spcPct val="100000"/>
                    </a:lnSpc>
                    <a:spcBef>
                      <a:spcPts val="0"/>
                    </a:spcBef>
                    <a:spcAft>
                      <a:spcPts val="0"/>
                    </a:spcAft>
                    <a:buClrTx/>
                    <a:buSzTx/>
                    <a:buFontTx/>
                    <a:buNone/>
                    <a:tabLst/>
                    <a:defRPr/>
                  </a:pPr>
                  <a:r>
                    <a:rPr kumimoji="1" lang="en-US" altLang="zh-CN" sz="1400" b="0" i="1" u="none" strike="noStrike" kern="0" cap="none" spc="0" normalizeH="0" baseline="0" noProof="0" dirty="0">
                      <a:ln>
                        <a:noFill/>
                      </a:ln>
                      <a:solidFill>
                        <a:prstClr val="black"/>
                      </a:solidFill>
                      <a:effectLst/>
                      <a:uLnTx/>
                      <a:uFillTx/>
                      <a:latin typeface="Times New Roman" panose="02020603050405020304" pitchFamily="18" charset="0"/>
                      <a:ea typeface="楷体_GB2312" panose="02010609030101010101" pitchFamily="49" charset="-122"/>
                      <a:sym typeface="Symbol" panose="05050102010706020507" pitchFamily="18" charset="2"/>
                    </a:rPr>
                    <a:t></a:t>
                  </a:r>
                  <a:endParaRPr kumimoji="1"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楷体_GB2312" panose="02010609030101010101" pitchFamily="49" charset="-122"/>
                  </a:endParaRPr>
                </a:p>
              </p:txBody>
            </p:sp>
            <p:sp>
              <p:nvSpPr>
                <p:cNvPr id="77" name="Arc 22"/>
                <p:cNvSpPr>
                  <a:spLocks/>
                </p:cNvSpPr>
                <p:nvPr/>
              </p:nvSpPr>
              <p:spPr bwMode="auto">
                <a:xfrm rot="21275398">
                  <a:off x="5891431" y="4748655"/>
                  <a:ext cx="51631" cy="251853"/>
                </a:xfrm>
                <a:custGeom>
                  <a:avLst/>
                  <a:gdLst>
                    <a:gd name="T0" fmla="*/ 0 w 25009"/>
                    <a:gd name="T1" fmla="*/ 6887 h 24863"/>
                    <a:gd name="T2" fmla="*/ 627132 w 25009"/>
                    <a:gd name="T3" fmla="*/ 631825 h 24863"/>
                    <a:gd name="T4" fmla="*/ 86341 w 25009"/>
                    <a:gd name="T5" fmla="*/ 548905 h 24863"/>
                    <a:gd name="T6" fmla="*/ 0 60000 65536"/>
                    <a:gd name="T7" fmla="*/ 0 60000 65536"/>
                    <a:gd name="T8" fmla="*/ 0 60000 65536"/>
                  </a:gdLst>
                  <a:ahLst/>
                  <a:cxnLst>
                    <a:cxn ang="T6">
                      <a:pos x="T0" y="T1"/>
                    </a:cxn>
                    <a:cxn ang="T7">
                      <a:pos x="T2" y="T3"/>
                    </a:cxn>
                    <a:cxn ang="T8">
                      <a:pos x="T4" y="T5"/>
                    </a:cxn>
                  </a:cxnLst>
                  <a:rect l="0" t="0" r="r" b="b"/>
                  <a:pathLst>
                    <a:path w="25009" h="24863" fill="none" extrusionOk="0">
                      <a:moveTo>
                        <a:pt x="-1" y="270"/>
                      </a:moveTo>
                      <a:cubicBezTo>
                        <a:pt x="1127" y="90"/>
                        <a:pt x="2267" y="0"/>
                        <a:pt x="3409" y="0"/>
                      </a:cubicBezTo>
                      <a:cubicBezTo>
                        <a:pt x="15338" y="0"/>
                        <a:pt x="25009" y="9670"/>
                        <a:pt x="25009" y="21600"/>
                      </a:cubicBezTo>
                      <a:cubicBezTo>
                        <a:pt x="25009" y="22692"/>
                        <a:pt x="24926" y="23783"/>
                        <a:pt x="24761" y="24863"/>
                      </a:cubicBezTo>
                    </a:path>
                    <a:path w="25009" h="24863" stroke="0" extrusionOk="0">
                      <a:moveTo>
                        <a:pt x="-1" y="270"/>
                      </a:moveTo>
                      <a:cubicBezTo>
                        <a:pt x="1127" y="90"/>
                        <a:pt x="2267" y="0"/>
                        <a:pt x="3409" y="0"/>
                      </a:cubicBezTo>
                      <a:cubicBezTo>
                        <a:pt x="15338" y="0"/>
                        <a:pt x="25009" y="9670"/>
                        <a:pt x="25009" y="21600"/>
                      </a:cubicBezTo>
                      <a:cubicBezTo>
                        <a:pt x="25009" y="22692"/>
                        <a:pt x="24926" y="23783"/>
                        <a:pt x="24761" y="24863"/>
                      </a:cubicBezTo>
                      <a:lnTo>
                        <a:pt x="3409" y="21600"/>
                      </a:lnTo>
                      <a:lnTo>
                        <a:pt x="-1" y="270"/>
                      </a:lnTo>
                      <a:close/>
                    </a:path>
                  </a:pathLst>
                </a:custGeom>
                <a:noFill/>
                <a:ln w="12700">
                  <a:solidFill>
                    <a:sysClr val="windowText" lastClr="000000"/>
                  </a:solidFill>
                  <a:round/>
                  <a:headEn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Arial"/>
                    <a:ea typeface="微软雅黑"/>
                  </a:endParaRPr>
                </a:p>
              </p:txBody>
            </p:sp>
          </p:grpSp>
          <mc:AlternateContent xmlns:mc="http://schemas.openxmlformats.org/markup-compatibility/2006" xmlns:a14="http://schemas.microsoft.com/office/drawing/2010/main">
            <mc:Choice Requires="a14">
              <p:sp>
                <p:nvSpPr>
                  <p:cNvPr id="81" name="矩形 80"/>
                  <p:cNvSpPr/>
                  <p:nvPr/>
                </p:nvSpPr>
                <p:spPr>
                  <a:xfrm>
                    <a:off x="8686436" y="5633523"/>
                    <a:ext cx="1247842" cy="461665"/>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b="0" i="1" smtClean="0">
                              <a:solidFill>
                                <a:prstClr val="black"/>
                              </a:solidFill>
                              <a:latin typeface="Cambria Math" panose="02040503050406030204" pitchFamily="18" charset="0"/>
                            </a:rPr>
                            <m:t>)</m:t>
                          </m:r>
                        </m:oMath>
                      </m:oMathPara>
                    </a14:m>
                    <a:endParaRPr lang="zh-CN" altLang="en-US" dirty="0">
                      <a:solidFill>
                        <a:prstClr val="black"/>
                      </a:solidFill>
                    </a:endParaRPr>
                  </a:p>
                </p:txBody>
              </p:sp>
            </mc:Choice>
            <mc:Fallback xmlns="">
              <p:sp>
                <p:nvSpPr>
                  <p:cNvPr id="81" name="矩形 80"/>
                  <p:cNvSpPr>
                    <a:spLocks noRot="1" noChangeAspect="1" noMove="1" noResize="1" noEditPoints="1" noAdjustHandles="1" noChangeArrowheads="1" noChangeShapeType="1" noTextEdit="1"/>
                  </p:cNvSpPr>
                  <p:nvPr/>
                </p:nvSpPr>
                <p:spPr>
                  <a:xfrm>
                    <a:off x="8686436" y="5633523"/>
                    <a:ext cx="1247842" cy="461665"/>
                  </a:xfrm>
                  <a:prstGeom prst="rect">
                    <a:avLst/>
                  </a:prstGeom>
                  <a:blipFill>
                    <a:blip r:embed="rId7"/>
                    <a:stretch>
                      <a:fillRect r="-488" b="-1973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7" name="矩形 86"/>
                <p:cNvSpPr/>
                <p:nvPr/>
              </p:nvSpPr>
              <p:spPr>
                <a:xfrm>
                  <a:off x="10136049" y="4794503"/>
                  <a:ext cx="989502" cy="461665"/>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oMath>
                    </m:oMathPara>
                  </a14:m>
                  <a:endParaRPr lang="zh-CN" altLang="en-US" dirty="0">
                    <a:solidFill>
                      <a:prstClr val="black"/>
                    </a:solidFill>
                  </a:endParaRPr>
                </a:p>
              </p:txBody>
            </p:sp>
          </mc:Choice>
          <mc:Fallback xmlns="">
            <p:sp>
              <p:nvSpPr>
                <p:cNvPr id="87" name="矩形 86"/>
                <p:cNvSpPr>
                  <a:spLocks noRot="1" noChangeAspect="1" noMove="1" noResize="1" noEditPoints="1" noAdjustHandles="1" noChangeArrowheads="1" noChangeShapeType="1" noTextEdit="1"/>
                </p:cNvSpPr>
                <p:nvPr/>
              </p:nvSpPr>
              <p:spPr>
                <a:xfrm>
                  <a:off x="10136049" y="4794503"/>
                  <a:ext cx="989502" cy="461665"/>
                </a:xfrm>
                <a:prstGeom prst="rect">
                  <a:avLst/>
                </a:prstGeom>
                <a:blipFill>
                  <a:blip r:embed="rId8"/>
                  <a:stretch>
                    <a:fillRect r="-1235"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8425890" y="4972891"/>
                  <a:ext cx="1572417" cy="362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rPr>
                          <m:t>(</m:t>
                        </m:r>
                        <m:func>
                          <m:funcPr>
                            <m:ctrlPr>
                              <a:rPr lang="en-US" altLang="zh-CN" i="1">
                                <a:solidFill>
                                  <a:prstClr val="black"/>
                                </a:solidFill>
                                <a:latin typeface="Cambria Math" panose="02040503050406030204" pitchFamily="18" charset="0"/>
                              </a:rPr>
                            </m:ctrlPr>
                          </m:funcPr>
                          <m:fName>
                            <m:r>
                              <m:rPr>
                                <m:sty m:val="p"/>
                              </m:rPr>
                              <a:rPr lang="en-US" altLang="zh-CN">
                                <a:solidFill>
                                  <a:prstClr val="black"/>
                                </a:solidFill>
                                <a:latin typeface="Cambria Math" panose="02040503050406030204" pitchFamily="18" charset="0"/>
                              </a:rPr>
                              <m:t>cos</m:t>
                            </m:r>
                          </m:fName>
                          <m:e>
                            <m:r>
                              <a:rPr lang="zh-CN" altLang="en-US" i="1">
                                <a:solidFill>
                                  <a:prstClr val="black"/>
                                </a:solidFill>
                                <a:latin typeface="Cambria Math" panose="02040503050406030204" pitchFamily="18" charset="0"/>
                              </a:rPr>
                              <m:t>𝛼</m:t>
                            </m:r>
                          </m:e>
                        </m:func>
                        <m:r>
                          <a:rPr lang="en-US" altLang="zh-CN" i="1">
                            <a:solidFill>
                              <a:prstClr val="black"/>
                            </a:solidFill>
                            <a:latin typeface="Cambria Math" panose="02040503050406030204" pitchFamily="18" charset="0"/>
                          </a:rPr>
                          <m:t>,</m:t>
                        </m:r>
                        <m:func>
                          <m:funcPr>
                            <m:ctrlPr>
                              <a:rPr lang="en-US" altLang="zh-CN" i="1">
                                <a:solidFill>
                                  <a:prstClr val="black"/>
                                </a:solidFill>
                                <a:latin typeface="Cambria Math" panose="02040503050406030204" pitchFamily="18" charset="0"/>
                              </a:rPr>
                            </m:ctrlPr>
                          </m:funcPr>
                          <m:fName>
                            <m:r>
                              <m:rPr>
                                <m:sty m:val="p"/>
                              </m:rPr>
                              <a:rPr lang="en-US" altLang="zh-CN">
                                <a:solidFill>
                                  <a:prstClr val="black"/>
                                </a:solidFill>
                                <a:latin typeface="Cambria Math" panose="02040503050406030204" pitchFamily="18" charset="0"/>
                              </a:rPr>
                              <m:t>cos</m:t>
                            </m:r>
                          </m:fName>
                          <m:e>
                            <m:r>
                              <a:rPr lang="zh-CN" altLang="en-US" i="1">
                                <a:solidFill>
                                  <a:prstClr val="black"/>
                                </a:solidFill>
                                <a:latin typeface="Cambria Math" panose="02040503050406030204" pitchFamily="18" charset="0"/>
                              </a:rPr>
                              <m:t>𝛽</m:t>
                            </m:r>
                          </m:e>
                        </m:func>
                        <m:r>
                          <a:rPr lang="en-US" altLang="zh-CN" i="1">
                            <a:solidFill>
                              <a:prstClr val="black"/>
                            </a:solidFill>
                            <a:latin typeface="Cambria Math" panose="02040503050406030204" pitchFamily="18" charset="0"/>
                          </a:rPr>
                          <m:t>)</m:t>
                        </m:r>
                      </m:oMath>
                    </m:oMathPara>
                  </a14:m>
                  <a:endParaRPr lang="zh-CN" altLang="en-US" sz="1400" dirty="0"/>
                </a:p>
              </p:txBody>
            </p:sp>
          </mc:Choice>
          <mc:Fallback xmlns="">
            <p:sp>
              <p:nvSpPr>
                <p:cNvPr id="90" name="矩形 89"/>
                <p:cNvSpPr>
                  <a:spLocks noRot="1" noChangeAspect="1" noMove="1" noResize="1" noEditPoints="1" noAdjustHandles="1" noChangeArrowheads="1" noChangeShapeType="1" noTextEdit="1"/>
                </p:cNvSpPr>
                <p:nvPr/>
              </p:nvSpPr>
              <p:spPr>
                <a:xfrm>
                  <a:off x="8425890" y="4972891"/>
                  <a:ext cx="1572417" cy="362984"/>
                </a:xfrm>
                <a:prstGeom prst="rect">
                  <a:avLst/>
                </a:prstGeom>
                <a:blipFill>
                  <a:blip r:embed="rId9"/>
                  <a:stretch>
                    <a:fillRect b="-1694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2" name="矩形 91"/>
              <p:cNvSpPr/>
              <p:nvPr/>
            </p:nvSpPr>
            <p:spPr>
              <a:xfrm>
                <a:off x="1924090" y="2447615"/>
                <a:ext cx="535210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prstClr val="black"/>
                          </a:solidFill>
                          <a:latin typeface="Cambria Math" panose="02040503050406030204" pitchFamily="18" charset="0"/>
                        </a:rPr>
                        <m:t>𝒓</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r>
                        <a:rPr lang="en-US" altLang="zh-CN" sz="2400" b="0" i="1" smtClean="0">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e>
                      </m:d>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𝑡</m:t>
                      </m:r>
                      <m:d>
                        <m:dPr>
                          <m:ctrlPr>
                            <a:rPr lang="en-US" altLang="zh-CN" sz="2400" i="1">
                              <a:solidFill>
                                <a:prstClr val="black"/>
                              </a:solidFill>
                              <a:latin typeface="Cambria Math" panose="02040503050406030204" pitchFamily="18" charset="0"/>
                            </a:rPr>
                          </m:ctrlPr>
                        </m:dPr>
                        <m:e>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𝛼</m:t>
                              </m:r>
                            </m:e>
                          </m:func>
                          <m:r>
                            <a:rPr lang="en-US" altLang="zh-CN" sz="2400" i="1">
                              <a:solidFill>
                                <a:prstClr val="black"/>
                              </a:solidFill>
                              <a:latin typeface="Cambria Math" panose="02040503050406030204" pitchFamily="18" charset="0"/>
                            </a:rPr>
                            <m:t>,</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𝛽</m:t>
                              </m:r>
                            </m:e>
                          </m:func>
                        </m:e>
                      </m:d>
                      <m:r>
                        <a:rPr lang="en-US" altLang="zh-CN" sz="2400" b="0" i="1" smtClean="0">
                          <a:solidFill>
                            <a:prstClr val="black"/>
                          </a:solidFill>
                          <a:latin typeface="Cambria Math" panose="02040503050406030204" pitchFamily="18" charset="0"/>
                        </a:rPr>
                        <m:t> , </m:t>
                      </m:r>
                      <m:r>
                        <a:rPr lang="en-US" altLang="zh-CN" sz="2400" b="0" i="1" smtClean="0">
                          <a:solidFill>
                            <a:prstClr val="black"/>
                          </a:solidFill>
                          <a:latin typeface="Cambria Math" panose="02040503050406030204" pitchFamily="18" charset="0"/>
                        </a:rPr>
                        <m:t>𝑡</m:t>
                      </m:r>
                      <m:r>
                        <a:rPr lang="en-US" altLang="zh-CN" sz="2400" b="0" i="1" smtClean="0">
                          <a:solidFill>
                            <a:prstClr val="black"/>
                          </a:solidFill>
                          <a:latin typeface="Cambria Math" panose="02040503050406030204" pitchFamily="18" charset="0"/>
                        </a:rPr>
                        <m:t>&gt;0</m:t>
                      </m:r>
                    </m:oMath>
                  </m:oMathPara>
                </a14:m>
                <a:endParaRPr lang="zh-CN" altLang="en-US" dirty="0"/>
              </a:p>
            </p:txBody>
          </p:sp>
        </mc:Choice>
        <mc:Fallback xmlns="">
          <p:sp>
            <p:nvSpPr>
              <p:cNvPr id="92" name="矩形 91"/>
              <p:cNvSpPr>
                <a:spLocks noRot="1" noChangeAspect="1" noMove="1" noResize="1" noEditPoints="1" noAdjustHandles="1" noChangeArrowheads="1" noChangeShapeType="1" noTextEdit="1"/>
              </p:cNvSpPr>
              <p:nvPr/>
            </p:nvSpPr>
            <p:spPr>
              <a:xfrm>
                <a:off x="1924090" y="2447615"/>
                <a:ext cx="5352106" cy="461665"/>
              </a:xfrm>
              <a:prstGeom prst="rect">
                <a:avLst/>
              </a:prstGeom>
              <a:blipFill>
                <a:blip r:embed="rId10"/>
                <a:stretch>
                  <a:fillRect b="-2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p:cNvSpPr/>
              <p:nvPr/>
            </p:nvSpPr>
            <p:spPr>
              <a:xfrm>
                <a:off x="1720060" y="3657440"/>
                <a:ext cx="4763868" cy="85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altLang="zh-CN" sz="2400" i="1" kern="0" smtClean="0">
                              <a:solidFill>
                                <a:prstClr val="black"/>
                              </a:solidFill>
                              <a:latin typeface="Cambria Math" panose="02040503050406030204" pitchFamily="18" charset="0"/>
                            </a:rPr>
                          </m:ctrlPr>
                        </m:limLowPr>
                        <m:e>
                          <m:r>
                            <m:rPr>
                              <m:sty m:val="p"/>
                            </m:rPr>
                            <a:rPr lang="en-US" altLang="zh-CN" sz="2400" kern="0">
                              <a:solidFill>
                                <a:prstClr val="black"/>
                              </a:solidFill>
                              <a:latin typeface="Cambria Math" panose="02040503050406030204" pitchFamily="18" charset="0"/>
                            </a:rPr>
                            <m:t>lim</m:t>
                          </m:r>
                        </m:e>
                        <m:lim>
                          <m:r>
                            <a:rPr lang="en-US" altLang="zh-CN" sz="2400" i="1" kern="0">
                              <a:solidFill>
                                <a:prstClr val="black"/>
                              </a:solidFill>
                              <a:latin typeface="Cambria Math" panose="02040503050406030204" pitchFamily="18" charset="0"/>
                              <a:ea typeface="Cambria Math" panose="02040503050406030204" pitchFamily="18" charset="0"/>
                            </a:rPr>
                            <m:t>𝑡</m:t>
                          </m:r>
                          <m:r>
                            <a:rPr lang="en-US" altLang="zh-CN" sz="2400" i="1" kern="0">
                              <a:solidFill>
                                <a:prstClr val="black"/>
                              </a:solidFill>
                              <a:latin typeface="Cambria Math" panose="02040503050406030204" pitchFamily="18" charset="0"/>
                              <a:ea typeface="Cambria Math" panose="02040503050406030204" pitchFamily="18" charset="0"/>
                            </a:rPr>
                            <m:t>→</m:t>
                          </m:r>
                          <m:sSup>
                            <m:sSupPr>
                              <m:ctrlPr>
                                <a:rPr lang="en-US" altLang="zh-CN" sz="2400" i="1" kern="0" smtClean="0">
                                  <a:solidFill>
                                    <a:prstClr val="black"/>
                                  </a:solidFill>
                                  <a:latin typeface="Cambria Math" panose="02040503050406030204" pitchFamily="18" charset="0"/>
                                  <a:ea typeface="Cambria Math" panose="02040503050406030204" pitchFamily="18" charset="0"/>
                                </a:rPr>
                              </m:ctrlPr>
                            </m:sSupPr>
                            <m:e>
                              <m:r>
                                <a:rPr lang="en-US" altLang="zh-CN" sz="2400" b="0" i="1" kern="0" smtClean="0">
                                  <a:solidFill>
                                    <a:prstClr val="black"/>
                                  </a:solidFill>
                                  <a:latin typeface="Cambria Math" panose="02040503050406030204" pitchFamily="18" charset="0"/>
                                  <a:ea typeface="Cambria Math" panose="02040503050406030204" pitchFamily="18" charset="0"/>
                                </a:rPr>
                                <m:t>0</m:t>
                              </m:r>
                            </m:e>
                            <m:sup>
                              <m:r>
                                <a:rPr lang="en-US" altLang="zh-CN" sz="2400" b="0" i="1" kern="0" smtClean="0">
                                  <a:solidFill>
                                    <a:prstClr val="black"/>
                                  </a:solidFill>
                                  <a:latin typeface="Cambria Math" panose="02040503050406030204" pitchFamily="18" charset="0"/>
                                  <a:ea typeface="Cambria Math" panose="02040503050406030204" pitchFamily="18" charset="0"/>
                                </a:rPr>
                                <m:t>+</m:t>
                              </m:r>
                            </m:sup>
                          </m:sSup>
                        </m:lim>
                      </m:limLow>
                      <m:f>
                        <m:fPr>
                          <m:ctrlPr>
                            <a:rPr lang="en-US" altLang="zh-CN" sz="2400" i="1" kern="0">
                              <a:solidFill>
                                <a:prstClr val="black"/>
                              </a:solidFill>
                              <a:latin typeface="Cambria Math" panose="02040503050406030204" pitchFamily="18" charset="0"/>
                            </a:rPr>
                          </m:ctrlPr>
                        </m:fPr>
                        <m:num>
                          <m:r>
                            <a:rPr lang="en-US" altLang="zh-CN" sz="2400" i="1" kern="0">
                              <a:solidFill>
                                <a:prstClr val="black"/>
                              </a:solidFill>
                              <a:latin typeface="Cambria Math" panose="02040503050406030204" pitchFamily="18" charset="0"/>
                              <a:ea typeface="Cambria Math" panose="02040503050406030204" pitchFamily="18" charset="0"/>
                            </a:rPr>
                            <m:t>∆</m:t>
                          </m:r>
                          <m:r>
                            <a:rPr lang="en-US" altLang="zh-CN" sz="2400" b="0" i="1" kern="0" smtClean="0">
                              <a:solidFill>
                                <a:prstClr val="black"/>
                              </a:solidFill>
                              <a:latin typeface="Cambria Math" panose="02040503050406030204" pitchFamily="18" charset="0"/>
                              <a:ea typeface="Cambria Math" panose="02040503050406030204" pitchFamily="18" charset="0"/>
                            </a:rPr>
                            <m:t>𝑧</m:t>
                          </m:r>
                        </m:num>
                        <m:den>
                          <m:r>
                            <a:rPr lang="en-US" altLang="zh-CN" sz="2400" i="1" kern="0">
                              <a:solidFill>
                                <a:prstClr val="black"/>
                              </a:solidFill>
                              <a:latin typeface="Cambria Math" panose="02040503050406030204" pitchFamily="18" charset="0"/>
                              <a:ea typeface="Cambria Math" panose="02040503050406030204" pitchFamily="18" charset="0"/>
                            </a:rPr>
                            <m:t>𝑡</m:t>
                          </m:r>
                        </m:den>
                      </m:f>
                      <m:r>
                        <a:rPr lang="en-US" altLang="zh-CN" sz="2400" i="1" kern="0">
                          <a:solidFill>
                            <a:prstClr val="black"/>
                          </a:solidFill>
                          <a:latin typeface="Cambria Math" panose="02040503050406030204" pitchFamily="18" charset="0"/>
                        </a:rPr>
                        <m:t>=</m:t>
                      </m:r>
                      <m:func>
                        <m:funcPr>
                          <m:ctrlPr>
                            <a:rPr lang="en-US" altLang="zh-CN" sz="2400" i="1" kern="0">
                              <a:solidFill>
                                <a:prstClr val="black"/>
                              </a:solidFill>
                              <a:latin typeface="Cambria Math" panose="02040503050406030204" pitchFamily="18" charset="0"/>
                            </a:rPr>
                          </m:ctrlPr>
                        </m:funcPr>
                        <m:fName>
                          <m:limLow>
                            <m:limLowPr>
                              <m:ctrlPr>
                                <a:rPr lang="en-US" altLang="zh-CN" sz="2400" i="1" kern="0">
                                  <a:solidFill>
                                    <a:prstClr val="black"/>
                                  </a:solidFill>
                                  <a:latin typeface="Cambria Math" panose="02040503050406030204" pitchFamily="18" charset="0"/>
                                </a:rPr>
                              </m:ctrlPr>
                            </m:limLowPr>
                            <m:e>
                              <m:r>
                                <m:rPr>
                                  <m:sty m:val="p"/>
                                </m:rPr>
                                <a:rPr lang="en-US" altLang="zh-CN" sz="2400" kern="0">
                                  <a:solidFill>
                                    <a:prstClr val="black"/>
                                  </a:solidFill>
                                  <a:latin typeface="Cambria Math" panose="02040503050406030204" pitchFamily="18" charset="0"/>
                                </a:rPr>
                                <m:t>lim</m:t>
                              </m:r>
                            </m:e>
                            <m:lim>
                              <m:r>
                                <a:rPr lang="en-US" altLang="zh-CN" sz="2400" i="1" kern="0">
                                  <a:solidFill>
                                    <a:prstClr val="black"/>
                                  </a:solidFill>
                                  <a:latin typeface="Cambria Math" panose="02040503050406030204" pitchFamily="18" charset="0"/>
                                  <a:ea typeface="Cambria Math" panose="02040503050406030204" pitchFamily="18" charset="0"/>
                                </a:rPr>
                                <m:t>𝑡</m:t>
                              </m:r>
                              <m:r>
                                <a:rPr lang="en-US" altLang="zh-CN" sz="2400" i="1" kern="0">
                                  <a:solidFill>
                                    <a:prstClr val="black"/>
                                  </a:solidFill>
                                  <a:latin typeface="Cambria Math" panose="02040503050406030204" pitchFamily="18" charset="0"/>
                                  <a:ea typeface="Cambria Math" panose="02040503050406030204" pitchFamily="18" charset="0"/>
                                </a:rPr>
                                <m:t>→</m:t>
                              </m:r>
                              <m:sSup>
                                <m:sSupPr>
                                  <m:ctrlPr>
                                    <a:rPr lang="en-US" altLang="zh-CN" sz="2400" i="1" kern="0">
                                      <a:solidFill>
                                        <a:prstClr val="black"/>
                                      </a:solidFill>
                                      <a:latin typeface="Cambria Math" panose="02040503050406030204" pitchFamily="18" charset="0"/>
                                      <a:ea typeface="Cambria Math" panose="02040503050406030204" pitchFamily="18" charset="0"/>
                                    </a:rPr>
                                  </m:ctrlPr>
                                </m:sSupPr>
                                <m:e>
                                  <m:r>
                                    <a:rPr lang="en-US" altLang="zh-CN" sz="2400" i="1" kern="0">
                                      <a:solidFill>
                                        <a:prstClr val="black"/>
                                      </a:solidFill>
                                      <a:latin typeface="Cambria Math" panose="02040503050406030204" pitchFamily="18" charset="0"/>
                                      <a:ea typeface="Cambria Math" panose="02040503050406030204" pitchFamily="18" charset="0"/>
                                    </a:rPr>
                                    <m:t>0</m:t>
                                  </m:r>
                                </m:e>
                                <m:sup>
                                  <m:r>
                                    <a:rPr lang="en-US" altLang="zh-CN" sz="2400" i="1" kern="0">
                                      <a:solidFill>
                                        <a:prstClr val="black"/>
                                      </a:solidFill>
                                      <a:latin typeface="Cambria Math" panose="02040503050406030204" pitchFamily="18" charset="0"/>
                                      <a:ea typeface="Cambria Math" panose="02040503050406030204" pitchFamily="18" charset="0"/>
                                    </a:rPr>
                                    <m:t>+</m:t>
                                  </m:r>
                                </m:sup>
                              </m:sSup>
                            </m:lim>
                          </m:limLow>
                        </m:fName>
                        <m:e>
                          <m:f>
                            <m:fPr>
                              <m:ctrlPr>
                                <a:rPr lang="en-US" altLang="zh-CN" sz="2400" i="1" kern="0">
                                  <a:solidFill>
                                    <a:prstClr val="black"/>
                                  </a:solidFill>
                                  <a:latin typeface="Cambria Math" panose="02040503050406030204" pitchFamily="18" charset="0"/>
                                </a:rPr>
                              </m:ctrlPr>
                            </m:fPr>
                            <m:num>
                              <m:r>
                                <a:rPr lang="en-US" altLang="zh-CN" sz="2400" b="0" i="1" kern="0">
                                  <a:solidFill>
                                    <a:prstClr val="black"/>
                                  </a:solidFill>
                                  <a:latin typeface="Cambria Math" panose="02040503050406030204" pitchFamily="18" charset="0"/>
                                </a:rPr>
                                <m:t>𝑓</m:t>
                              </m:r>
                              <m:d>
                                <m:dPr>
                                  <m:ctrlPr>
                                    <a:rPr lang="en-US" altLang="zh-CN" sz="2400" i="1" kern="0">
                                      <a:solidFill>
                                        <a:prstClr val="black"/>
                                      </a:solidFill>
                                      <a:latin typeface="Cambria Math" panose="02040503050406030204" pitchFamily="18" charset="0"/>
                                    </a:rPr>
                                  </m:ctrlPr>
                                </m:dPr>
                                <m:e>
                                  <m:r>
                                    <a:rPr lang="en-US" altLang="zh-CN" sz="2400" b="1" i="1">
                                      <a:solidFill>
                                        <a:prstClr val="black"/>
                                      </a:solidFill>
                                      <a:latin typeface="Cambria Math" panose="02040503050406030204" pitchFamily="18" charset="0"/>
                                    </a:rPr>
                                    <m:t>𝒓</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𝑡</m:t>
                                      </m:r>
                                    </m:e>
                                  </m:d>
                                </m:e>
                              </m:d>
                              <m:r>
                                <a:rPr lang="en-US" altLang="zh-CN" sz="2400" i="1" kern="0">
                                  <a:solidFill>
                                    <a:prstClr val="black"/>
                                  </a:solidFill>
                                  <a:latin typeface="Cambria Math" panose="02040503050406030204" pitchFamily="18" charset="0"/>
                                </a:rPr>
                                <m:t>−</m:t>
                              </m:r>
                              <m:r>
                                <a:rPr lang="en-US" altLang="zh-CN" sz="2400" i="1" kern="0">
                                  <a:solidFill>
                                    <a:prstClr val="black"/>
                                  </a:solidFill>
                                  <a:latin typeface="Cambria Math" panose="02040503050406030204" pitchFamily="18" charset="0"/>
                                </a:rPr>
                                <m:t>𝑓</m:t>
                              </m:r>
                              <m:r>
                                <a:rPr lang="en-US" altLang="zh-CN" sz="2400" i="1" kern="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kern="0">
                                  <a:solidFill>
                                    <a:prstClr val="black"/>
                                  </a:solidFill>
                                  <a:latin typeface="Cambria Math" panose="02040503050406030204" pitchFamily="18" charset="0"/>
                                </a:rPr>
                                <m:t>)</m:t>
                              </m:r>
                            </m:num>
                            <m:den>
                              <m:r>
                                <a:rPr lang="en-US" altLang="zh-CN" sz="2400" i="1" kern="0">
                                  <a:solidFill>
                                    <a:prstClr val="black"/>
                                  </a:solidFill>
                                  <a:latin typeface="Cambria Math" panose="02040503050406030204" pitchFamily="18" charset="0"/>
                                  <a:ea typeface="Cambria Math" panose="02040503050406030204" pitchFamily="18" charset="0"/>
                                </a:rPr>
                                <m:t>𝑡</m:t>
                              </m:r>
                            </m:den>
                          </m:f>
                        </m:e>
                      </m:func>
                    </m:oMath>
                  </m:oMathPara>
                </a14:m>
                <a:endParaRPr lang="zh-CN" altLang="en-US" dirty="0"/>
              </a:p>
            </p:txBody>
          </p:sp>
        </mc:Choice>
        <mc:Fallback xmlns="">
          <p:sp>
            <p:nvSpPr>
              <p:cNvPr id="93" name="矩形 92"/>
              <p:cNvSpPr>
                <a:spLocks noRot="1" noChangeAspect="1" noMove="1" noResize="1" noEditPoints="1" noAdjustHandles="1" noChangeArrowheads="1" noChangeShapeType="1" noTextEdit="1"/>
              </p:cNvSpPr>
              <p:nvPr/>
            </p:nvSpPr>
            <p:spPr>
              <a:xfrm>
                <a:off x="1720060" y="3657440"/>
                <a:ext cx="4763868" cy="854401"/>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p:cNvSpPr/>
              <p:nvPr/>
            </p:nvSpPr>
            <p:spPr>
              <a:xfrm>
                <a:off x="1523327" y="3080553"/>
                <a:ext cx="5388591" cy="461665"/>
              </a:xfrm>
              <a:prstGeom prst="rect">
                <a:avLst/>
              </a:prstGeom>
            </p:spPr>
            <p:txBody>
              <a:bodyPr wrap="none">
                <a:spAutoFit/>
              </a:bodyPr>
              <a:lstStyle/>
              <a:p>
                <a:r>
                  <a:rPr lang="zh-CN" altLang="en-US" sz="2400" dirty="0">
                    <a:solidFill>
                      <a:prstClr val="black"/>
                    </a:solidFill>
                  </a:rPr>
                  <a:t>当</a:t>
                </a:r>
                <a14:m>
                  <m:oMath xmlns:m="http://schemas.openxmlformats.org/officeDocument/2006/math">
                    <m:r>
                      <a:rPr lang="en-US" altLang="zh-CN" sz="2400" i="1" kern="0">
                        <a:solidFill>
                          <a:prstClr val="black"/>
                        </a:solidFill>
                        <a:latin typeface="Cambria Math" panose="02040503050406030204" pitchFamily="18" charset="0"/>
                        <a:ea typeface="Cambria Math" panose="02040503050406030204" pitchFamily="18" charset="0"/>
                      </a:rPr>
                      <m:t>𝑡</m:t>
                    </m:r>
                    <m:r>
                      <a:rPr lang="en-US" altLang="zh-CN" sz="2400" i="1" kern="0">
                        <a:solidFill>
                          <a:prstClr val="black"/>
                        </a:solidFill>
                        <a:latin typeface="Cambria Math" panose="02040503050406030204" pitchFamily="18" charset="0"/>
                        <a:ea typeface="Cambria Math" panose="02040503050406030204" pitchFamily="18" charset="0"/>
                      </a:rPr>
                      <m:t>→</m:t>
                    </m:r>
                    <m:sSup>
                      <m:sSupPr>
                        <m:ctrlPr>
                          <a:rPr lang="en-US" altLang="zh-CN" sz="2400" i="1" kern="0">
                            <a:solidFill>
                              <a:prstClr val="black"/>
                            </a:solidFill>
                            <a:latin typeface="Cambria Math" panose="02040503050406030204" pitchFamily="18" charset="0"/>
                            <a:ea typeface="Cambria Math" panose="02040503050406030204" pitchFamily="18" charset="0"/>
                          </a:rPr>
                        </m:ctrlPr>
                      </m:sSupPr>
                      <m:e>
                        <m:r>
                          <a:rPr lang="en-US" altLang="zh-CN" sz="2400" i="1" kern="0">
                            <a:solidFill>
                              <a:prstClr val="black"/>
                            </a:solidFill>
                            <a:latin typeface="Cambria Math" panose="02040503050406030204" pitchFamily="18" charset="0"/>
                            <a:ea typeface="Cambria Math" panose="02040503050406030204" pitchFamily="18" charset="0"/>
                          </a:rPr>
                          <m:t>0</m:t>
                        </m:r>
                      </m:e>
                      <m:sup>
                        <m:r>
                          <a:rPr lang="en-US" altLang="zh-CN" sz="2400" i="1" kern="0">
                            <a:solidFill>
                              <a:prstClr val="black"/>
                            </a:solidFill>
                            <a:latin typeface="Cambria Math" panose="02040503050406030204" pitchFamily="18" charset="0"/>
                            <a:ea typeface="Cambria Math" panose="02040503050406030204" pitchFamily="18" charset="0"/>
                          </a:rPr>
                          <m:t>+</m:t>
                        </m:r>
                      </m:sup>
                    </m:sSup>
                    <m:r>
                      <m:rPr>
                        <m:nor/>
                      </m:rPr>
                      <a:rPr lang="zh-CN" altLang="en-US" sz="2400" dirty="0"/>
                      <m:t>时</m:t>
                    </m:r>
                    <m:r>
                      <a:rPr lang="zh-CN" altLang="en-US" sz="2400" i="1" dirty="0" smtClean="0">
                        <a:latin typeface="Cambria Math" panose="02040503050406030204" pitchFamily="18" charset="0"/>
                      </a:rPr>
                      <m:t>，</m:t>
                    </m:r>
                    <m:r>
                      <a:rPr lang="en-US" altLang="zh-CN" sz="2400" i="1">
                        <a:solidFill>
                          <a:prstClr val="black"/>
                        </a:solidFill>
                        <a:latin typeface="Cambria Math" panose="02040503050406030204" pitchFamily="18" charset="0"/>
                      </a:rPr>
                      <m:t>𝑃</m:t>
                    </m:r>
                  </m:oMath>
                </a14:m>
                <a:r>
                  <a:rPr lang="zh-CN" altLang="en-US" sz="2400" dirty="0" smtClean="0"/>
                  <a:t>沿</a:t>
                </a:r>
                <a:r>
                  <a:rPr lang="zh-CN" altLang="en-US" sz="2400" dirty="0">
                    <a:solidFill>
                      <a:srgbClr val="0000FF"/>
                    </a:solidFill>
                  </a:rPr>
                  <a:t>射线</a:t>
                </a:r>
                <a14:m>
                  <m:oMath xmlns:m="http://schemas.openxmlformats.org/officeDocument/2006/math">
                    <m:r>
                      <a:rPr lang="en-US" altLang="zh-CN" sz="2400" i="1">
                        <a:solidFill>
                          <a:srgbClr val="0000FF"/>
                        </a:solidFill>
                        <a:latin typeface="Cambria Math" panose="02040503050406030204" pitchFamily="18" charset="0"/>
                      </a:rPr>
                      <m:t>𝑙</m:t>
                    </m:r>
                  </m:oMath>
                </a14:m>
                <a:r>
                  <a:rPr lang="zh-CN" altLang="en-US" sz="2400" dirty="0" smtClean="0"/>
                  <a:t>趋近于</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oMath>
                </a14:m>
                <a:r>
                  <a:rPr lang="zh-CN" altLang="en-US" sz="2400" dirty="0" smtClean="0"/>
                  <a:t>，如果</a:t>
                </a:r>
                <a:endParaRPr lang="zh-CN" altLang="en-US" sz="2400" dirty="0"/>
              </a:p>
            </p:txBody>
          </p:sp>
        </mc:Choice>
        <mc:Fallback xmlns="">
          <p:sp>
            <p:nvSpPr>
              <p:cNvPr id="94" name="矩形 93"/>
              <p:cNvSpPr>
                <a:spLocks noRot="1" noChangeAspect="1" noMove="1" noResize="1" noEditPoints="1" noAdjustHandles="1" noChangeArrowheads="1" noChangeShapeType="1" noTextEdit="1"/>
              </p:cNvSpPr>
              <p:nvPr/>
            </p:nvSpPr>
            <p:spPr>
              <a:xfrm>
                <a:off x="1523327" y="3080553"/>
                <a:ext cx="5388591" cy="461665"/>
              </a:xfrm>
              <a:prstGeom prst="rect">
                <a:avLst/>
              </a:prstGeom>
              <a:blipFill>
                <a:blip r:embed="rId12"/>
                <a:stretch>
                  <a:fillRect l="-1810" t="-14474" r="-679"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矩形 95"/>
              <p:cNvSpPr/>
              <p:nvPr/>
            </p:nvSpPr>
            <p:spPr>
              <a:xfrm>
                <a:off x="2733061" y="4433173"/>
                <a:ext cx="6386748" cy="809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kern="0" smtClean="0">
                          <a:solidFill>
                            <a:prstClr val="black"/>
                          </a:solidFill>
                          <a:latin typeface="Cambria Math" panose="02040503050406030204" pitchFamily="18" charset="0"/>
                        </a:rPr>
                        <m:t>=</m:t>
                      </m:r>
                      <m:func>
                        <m:funcPr>
                          <m:ctrlPr>
                            <a:rPr lang="en-US" altLang="zh-CN" sz="2400" i="1" kern="0">
                              <a:solidFill>
                                <a:prstClr val="black"/>
                              </a:solidFill>
                              <a:latin typeface="Cambria Math" panose="02040503050406030204" pitchFamily="18" charset="0"/>
                            </a:rPr>
                          </m:ctrlPr>
                        </m:funcPr>
                        <m:fName>
                          <m:limLow>
                            <m:limLowPr>
                              <m:ctrlPr>
                                <a:rPr lang="en-US" altLang="zh-CN" sz="2400" i="1" kern="0">
                                  <a:solidFill>
                                    <a:prstClr val="black"/>
                                  </a:solidFill>
                                  <a:latin typeface="Cambria Math" panose="02040503050406030204" pitchFamily="18" charset="0"/>
                                </a:rPr>
                              </m:ctrlPr>
                            </m:limLowPr>
                            <m:e>
                              <m:r>
                                <m:rPr>
                                  <m:sty m:val="p"/>
                                </m:rPr>
                                <a:rPr lang="en-US" altLang="zh-CN" sz="2400" kern="0">
                                  <a:solidFill>
                                    <a:prstClr val="black"/>
                                  </a:solidFill>
                                  <a:latin typeface="Cambria Math" panose="02040503050406030204" pitchFamily="18" charset="0"/>
                                </a:rPr>
                                <m:t>lim</m:t>
                              </m:r>
                            </m:e>
                            <m:lim>
                              <m:r>
                                <a:rPr lang="en-US" altLang="zh-CN" sz="2400" i="1" kern="0">
                                  <a:solidFill>
                                    <a:prstClr val="black"/>
                                  </a:solidFill>
                                  <a:latin typeface="Cambria Math" panose="02040503050406030204" pitchFamily="18" charset="0"/>
                                  <a:ea typeface="Cambria Math" panose="02040503050406030204" pitchFamily="18" charset="0"/>
                                </a:rPr>
                                <m:t>𝑡</m:t>
                              </m:r>
                              <m:r>
                                <a:rPr lang="en-US" altLang="zh-CN" sz="2400" i="1" kern="0">
                                  <a:solidFill>
                                    <a:prstClr val="black"/>
                                  </a:solidFill>
                                  <a:latin typeface="Cambria Math" panose="02040503050406030204" pitchFamily="18" charset="0"/>
                                  <a:ea typeface="Cambria Math" panose="02040503050406030204" pitchFamily="18" charset="0"/>
                                </a:rPr>
                                <m:t>→</m:t>
                              </m:r>
                              <m:sSup>
                                <m:sSupPr>
                                  <m:ctrlPr>
                                    <a:rPr lang="en-US" altLang="zh-CN" sz="2400" i="1" kern="0">
                                      <a:solidFill>
                                        <a:prstClr val="black"/>
                                      </a:solidFill>
                                      <a:latin typeface="Cambria Math" panose="02040503050406030204" pitchFamily="18" charset="0"/>
                                      <a:ea typeface="Cambria Math" panose="02040503050406030204" pitchFamily="18" charset="0"/>
                                    </a:rPr>
                                  </m:ctrlPr>
                                </m:sSupPr>
                                <m:e>
                                  <m:r>
                                    <a:rPr lang="en-US" altLang="zh-CN" sz="2400" i="1" kern="0">
                                      <a:solidFill>
                                        <a:prstClr val="black"/>
                                      </a:solidFill>
                                      <a:latin typeface="Cambria Math" panose="02040503050406030204" pitchFamily="18" charset="0"/>
                                      <a:ea typeface="Cambria Math" panose="02040503050406030204" pitchFamily="18" charset="0"/>
                                    </a:rPr>
                                    <m:t>0</m:t>
                                  </m:r>
                                </m:e>
                                <m:sup>
                                  <m:r>
                                    <a:rPr lang="en-US" altLang="zh-CN" sz="2400" i="1" kern="0">
                                      <a:solidFill>
                                        <a:prstClr val="black"/>
                                      </a:solidFill>
                                      <a:latin typeface="Cambria Math" panose="02040503050406030204" pitchFamily="18" charset="0"/>
                                      <a:ea typeface="Cambria Math" panose="02040503050406030204" pitchFamily="18" charset="0"/>
                                    </a:rPr>
                                    <m:t>+</m:t>
                                  </m:r>
                                </m:sup>
                              </m:sSup>
                            </m:lim>
                          </m:limLow>
                        </m:fName>
                        <m:e>
                          <m:f>
                            <m:fPr>
                              <m:ctrlPr>
                                <a:rPr lang="en-US" altLang="zh-CN" sz="2400" i="1" kern="0">
                                  <a:solidFill>
                                    <a:prstClr val="black"/>
                                  </a:solidFill>
                                  <a:latin typeface="Cambria Math" panose="02040503050406030204" pitchFamily="18" charset="0"/>
                                </a:rPr>
                              </m:ctrlPr>
                            </m:fPr>
                            <m:num>
                              <m:r>
                                <a:rPr lang="en-US" altLang="zh-CN" sz="2400" i="1" kern="0">
                                  <a:solidFill>
                                    <a:prstClr val="black"/>
                                  </a:solidFill>
                                  <a:latin typeface="Cambria Math" panose="02040503050406030204" pitchFamily="18" charset="0"/>
                                </a:rPr>
                                <m:t>𝑓</m:t>
                              </m:r>
                              <m:d>
                                <m:dPr>
                                  <m:ctrlPr>
                                    <a:rPr lang="en-US" altLang="zh-CN" sz="2400" i="1" kern="0">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𝑡</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𝛼</m:t>
                                      </m:r>
                                    </m:e>
                                  </m:func>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𝑡</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𝛽</m:t>
                                      </m:r>
                                    </m:e>
                                  </m:func>
                                </m:e>
                              </m:d>
                              <m:r>
                                <a:rPr lang="en-US" altLang="zh-CN" sz="2400" i="1" kern="0">
                                  <a:solidFill>
                                    <a:prstClr val="black"/>
                                  </a:solidFill>
                                  <a:latin typeface="Cambria Math" panose="02040503050406030204" pitchFamily="18" charset="0"/>
                                </a:rPr>
                                <m:t>−</m:t>
                              </m:r>
                              <m:r>
                                <a:rPr lang="en-US" altLang="zh-CN" sz="2400" i="1" kern="0">
                                  <a:solidFill>
                                    <a:prstClr val="black"/>
                                  </a:solidFill>
                                  <a:latin typeface="Cambria Math" panose="02040503050406030204" pitchFamily="18" charset="0"/>
                                </a:rPr>
                                <m:t>𝑓</m:t>
                              </m:r>
                              <m:r>
                                <a:rPr lang="en-US" altLang="zh-CN" sz="2400" i="1" kern="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kern="0">
                                  <a:solidFill>
                                    <a:prstClr val="black"/>
                                  </a:solidFill>
                                  <a:latin typeface="Cambria Math" panose="02040503050406030204" pitchFamily="18" charset="0"/>
                                </a:rPr>
                                <m:t>)</m:t>
                              </m:r>
                            </m:num>
                            <m:den>
                              <m:r>
                                <a:rPr lang="en-US" altLang="zh-CN" sz="2400" i="1" kern="0">
                                  <a:solidFill>
                                    <a:prstClr val="black"/>
                                  </a:solidFill>
                                  <a:latin typeface="Cambria Math" panose="02040503050406030204" pitchFamily="18" charset="0"/>
                                  <a:ea typeface="Cambria Math" panose="02040503050406030204" pitchFamily="18" charset="0"/>
                                </a:rPr>
                                <m:t>𝑡</m:t>
                              </m:r>
                            </m:den>
                          </m:f>
                        </m:e>
                      </m:func>
                    </m:oMath>
                  </m:oMathPara>
                </a14:m>
                <a:endParaRPr lang="zh-CN" altLang="en-US" dirty="0"/>
              </a:p>
            </p:txBody>
          </p:sp>
        </mc:Choice>
        <mc:Fallback xmlns="">
          <p:sp>
            <p:nvSpPr>
              <p:cNvPr id="96" name="矩形 95"/>
              <p:cNvSpPr>
                <a:spLocks noRot="1" noChangeAspect="1" noMove="1" noResize="1" noEditPoints="1" noAdjustHandles="1" noChangeArrowheads="1" noChangeShapeType="1" noTextEdit="1"/>
              </p:cNvSpPr>
              <p:nvPr/>
            </p:nvSpPr>
            <p:spPr>
              <a:xfrm>
                <a:off x="2733061" y="4433173"/>
                <a:ext cx="6386748" cy="809068"/>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矩形 96"/>
              <p:cNvSpPr/>
              <p:nvPr/>
            </p:nvSpPr>
            <p:spPr>
              <a:xfrm>
                <a:off x="1523980" y="5170913"/>
                <a:ext cx="7311418" cy="1004699"/>
              </a:xfrm>
              <a:prstGeom prst="rect">
                <a:avLst/>
              </a:prstGeom>
            </p:spPr>
            <p:txBody>
              <a:bodyPr wrap="square">
                <a:spAutoFit/>
              </a:bodyPr>
              <a:lstStyle/>
              <a:p>
                <a:pPr lvl="0"/>
                <a:r>
                  <a:rPr lang="zh-CN" altLang="en-US" sz="2400" dirty="0" smtClean="0">
                    <a:solidFill>
                      <a:prstClr val="black"/>
                    </a:solidFill>
                  </a:rPr>
                  <a:t>存在，那么称该极限为函数</a:t>
                </a:r>
                <a14:m>
                  <m:oMath xmlns:m="http://schemas.openxmlformats.org/officeDocument/2006/math">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lang="zh-CN" altLang="en-US" sz="2400" dirty="0" smtClean="0">
                    <a:solidFill>
                      <a:prstClr val="black"/>
                    </a:solidFill>
                  </a:rPr>
                  <a:t>在点</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oMath>
                </a14:m>
                <a:r>
                  <a:rPr lang="zh-CN" altLang="en-US" sz="2400" dirty="0">
                    <a:solidFill>
                      <a:prstClr val="black"/>
                    </a:solidFill>
                  </a:rPr>
                  <a:t>且沿方向</a:t>
                </a:r>
                <a14:m>
                  <m:oMath xmlns:m="http://schemas.openxmlformats.org/officeDocument/2006/math">
                    <m:r>
                      <a:rPr lang="en-US" altLang="zh-CN" sz="2400" i="1">
                        <a:solidFill>
                          <a:srgbClr val="0000FF"/>
                        </a:solidFill>
                        <a:latin typeface="Cambria Math" panose="02040503050406030204" pitchFamily="18" charset="0"/>
                      </a:rPr>
                      <m:t>𝑙</m:t>
                    </m:r>
                  </m:oMath>
                </a14:m>
                <a:r>
                  <a:rPr lang="zh-CN" altLang="en-US" sz="2400" dirty="0" smtClean="0">
                    <a:solidFill>
                      <a:prstClr val="black"/>
                    </a:solidFill>
                  </a:rPr>
                  <a:t>的</a:t>
                </a:r>
                <a:r>
                  <a:rPr lang="zh-CN" altLang="en-US" sz="2400" dirty="0" smtClean="0">
                    <a:solidFill>
                      <a:srgbClr val="0000FF"/>
                    </a:solidFill>
                  </a:rPr>
                  <a:t>方向导数</a:t>
                </a:r>
                <a:r>
                  <a:rPr lang="zh-CN" altLang="en-US" sz="2400" dirty="0" smtClean="0"/>
                  <a:t>，记作</a:t>
                </a:r>
                <a14:m>
                  <m:oMath xmlns:m="http://schemas.openxmlformats.org/officeDocument/2006/math">
                    <m:sSub>
                      <m:sSubPr>
                        <m:ctrlPr>
                          <a:rPr lang="zh-CN" altLang="en-US" sz="2400" i="1" smtClean="0">
                            <a:solidFill>
                              <a:srgbClr val="0000FF"/>
                            </a:solidFill>
                            <a:latin typeface="Cambria Math" panose="02040503050406030204" pitchFamily="18" charset="0"/>
                          </a:rPr>
                        </m:ctrlPr>
                      </m:sSubPr>
                      <m:e>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𝑓</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𝑙</m:t>
                            </m:r>
                          </m:den>
                        </m:f>
                        <m:r>
                          <a:rPr lang="zh-CN" altLang="en-US" sz="2400">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𝑥</m:t>
                            </m:r>
                          </m:e>
                          <m:sub>
                            <m:r>
                              <a:rPr lang="en-US" altLang="zh-CN" sz="2400" i="1">
                                <a:solidFill>
                                  <a:srgbClr val="0000FF"/>
                                </a:solidFill>
                                <a:latin typeface="Cambria Math" panose="02040503050406030204" pitchFamily="18" charset="0"/>
                              </a:rPr>
                              <m:t>0</m:t>
                            </m:r>
                          </m:sub>
                        </m:sSub>
                        <m:r>
                          <a:rPr lang="en-US" altLang="zh-CN" sz="2400" i="1">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𝑦</m:t>
                            </m:r>
                          </m:e>
                          <m:sub>
                            <m:r>
                              <a:rPr lang="en-US" altLang="zh-CN" sz="2400" i="1">
                                <a:solidFill>
                                  <a:srgbClr val="0000FF"/>
                                </a:solidFill>
                                <a:latin typeface="Cambria Math" panose="02040503050406030204" pitchFamily="18" charset="0"/>
                              </a:rPr>
                              <m:t>0</m:t>
                            </m:r>
                          </m:sub>
                        </m:sSub>
                        <m:r>
                          <a:rPr lang="en-US" altLang="zh-CN" sz="2400" i="1">
                            <a:solidFill>
                              <a:srgbClr val="0000FF"/>
                            </a:solidFill>
                            <a:latin typeface="Cambria Math" panose="02040503050406030204" pitchFamily="18" charset="0"/>
                          </a:rPr>
                          <m:t>)</m:t>
                        </m:r>
                      </m:sub>
                    </m:sSub>
                    <m:r>
                      <a:rPr lang="zh-CN" altLang="en-US" sz="2400" i="1">
                        <a:solidFill>
                          <a:prstClr val="black"/>
                        </a:solidFill>
                        <a:latin typeface="Cambria Math" panose="02040503050406030204" pitchFamily="18" charset="0"/>
                      </a:rPr>
                      <m:t>。</m:t>
                    </m:r>
                  </m:oMath>
                </a14:m>
                <a:endParaRPr lang="zh-CN" altLang="en-US" sz="2400" dirty="0"/>
              </a:p>
            </p:txBody>
          </p:sp>
        </mc:Choice>
        <mc:Fallback xmlns="">
          <p:sp>
            <p:nvSpPr>
              <p:cNvPr id="97" name="矩形 96"/>
              <p:cNvSpPr>
                <a:spLocks noRot="1" noChangeAspect="1" noMove="1" noResize="1" noEditPoints="1" noAdjustHandles="1" noChangeArrowheads="1" noChangeShapeType="1" noTextEdit="1"/>
              </p:cNvSpPr>
              <p:nvPr/>
            </p:nvSpPr>
            <p:spPr>
              <a:xfrm>
                <a:off x="1523980" y="5170913"/>
                <a:ext cx="7311418" cy="1004699"/>
              </a:xfrm>
              <a:prstGeom prst="rect">
                <a:avLst/>
              </a:prstGeom>
              <a:blipFill>
                <a:blip r:embed="rId14"/>
                <a:stretch>
                  <a:fillRect l="-1334" t="-6667" r="-667" b="-2424"/>
                </a:stretch>
              </a:blipFill>
            </p:spPr>
            <p:txBody>
              <a:bodyPr/>
              <a:lstStyle/>
              <a:p>
                <a:r>
                  <a:rPr lang="zh-CN" altLang="en-US">
                    <a:noFill/>
                  </a:rPr>
                  <a:t> </a:t>
                </a:r>
              </a:p>
            </p:txBody>
          </p:sp>
        </mc:Fallback>
      </mc:AlternateContent>
      <p:sp>
        <p:nvSpPr>
          <p:cNvPr id="99" name="矩形 98"/>
          <p:cNvSpPr/>
          <p:nvPr/>
        </p:nvSpPr>
        <p:spPr>
          <a:xfrm>
            <a:off x="686849" y="897420"/>
            <a:ext cx="974947" cy="461665"/>
          </a:xfrm>
          <a:prstGeom prst="rect">
            <a:avLst/>
          </a:prstGeom>
        </p:spPr>
        <p:txBody>
          <a:bodyPr wrap="none">
            <a:spAutoFit/>
          </a:bodyPr>
          <a:lstStyle/>
          <a:p>
            <a:r>
              <a:rPr lang="zh-CN" altLang="en-US" sz="2400" b="1" dirty="0" smtClean="0">
                <a:solidFill>
                  <a:schemeClr val="accent1">
                    <a:lumMod val="75000"/>
                  </a:schemeClr>
                </a:solidFill>
                <a:ea typeface="黑体" panose="02010609060101010101" pitchFamily="49" charset="-122"/>
              </a:rPr>
              <a:t>定义</a:t>
            </a:r>
            <a:r>
              <a:rPr lang="en-US" altLang="zh-CN" sz="2400" b="1" dirty="0" smtClean="0">
                <a:solidFill>
                  <a:schemeClr val="accent1">
                    <a:lumMod val="75000"/>
                  </a:schemeClr>
                </a:solidFill>
                <a:ea typeface="黑体" panose="02010609060101010101" pitchFamily="49" charset="-122"/>
              </a:rPr>
              <a:t>1</a:t>
            </a:r>
            <a:endParaRPr lang="zh-CN" altLang="en-US" sz="1600" dirty="0">
              <a:solidFill>
                <a:schemeClr val="accent1">
                  <a:lumMod val="75000"/>
                </a:schemeClr>
              </a:solidFill>
            </a:endParaRPr>
          </a:p>
        </p:txBody>
      </p:sp>
    </p:spTree>
    <p:extLst>
      <p:ext uri="{BB962C8B-B14F-4D97-AF65-F5344CB8AC3E}">
        <p14:creationId xmlns:p14="http://schemas.microsoft.com/office/powerpoint/2010/main" val="252719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fade">
                                      <p:cBhvr>
                                        <p:cTn id="16"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4" grpId="0"/>
      <p:bldP spid="96" grpId="0"/>
      <p:bldP spid="9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1735566" y="365125"/>
                <a:ext cx="9710570" cy="535531"/>
              </a:xfrm>
              <a:prstGeom prst="rect">
                <a:avLst/>
              </a:prstGeom>
            </p:spPr>
            <p:txBody>
              <a:bodyPr wrap="square">
                <a:spAutoFit/>
              </a:bodyPr>
              <a:lstStyle/>
              <a:p>
                <a:pPr lvl="0" algn="just">
                  <a:lnSpc>
                    <a:spcPct val="120000"/>
                  </a:lnSpc>
                </a:pPr>
                <a:r>
                  <a:rPr kumimoji="1" lang="zh-CN" altLang="en-US" sz="2400" dirty="0" smtClean="0">
                    <a:solidFill>
                      <a:srgbClr val="0000FF"/>
                    </a:solidFill>
                    <a:latin typeface="宋体" panose="02010600030101010101" pitchFamily="2" charset="-122"/>
                  </a:rPr>
                  <a:t>方向导数</a:t>
                </a:r>
                <a:r>
                  <a:rPr kumimoji="1" lang="zh-CN" altLang="en-US" sz="2400" dirty="0">
                    <a:solidFill>
                      <a:prstClr val="black"/>
                    </a:solidFill>
                    <a:latin typeface="宋体" panose="02010600030101010101" pitchFamily="2" charset="-122"/>
                  </a:rPr>
                  <a:t>就是函数</a:t>
                </a:r>
                <a14:m>
                  <m:oMath xmlns:m="http://schemas.openxmlformats.org/officeDocument/2006/math">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kumimoji="1" lang="zh-CN" altLang="en-US" sz="2400" dirty="0">
                    <a:solidFill>
                      <a:prstClr val="black"/>
                    </a:solidFill>
                    <a:latin typeface="宋体" panose="02010600030101010101" pitchFamily="2" charset="-122"/>
                  </a:rPr>
                  <a:t>在点</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oMath>
                </a14:m>
                <a:r>
                  <a:rPr kumimoji="1" lang="zh-CN" altLang="en-US" sz="2400" dirty="0">
                    <a:solidFill>
                      <a:prstClr val="black"/>
                    </a:solidFill>
                    <a:latin typeface="宋体" panose="02010600030101010101" pitchFamily="2" charset="-122"/>
                  </a:rPr>
                  <a:t>处</a:t>
                </a:r>
                <a:r>
                  <a:rPr kumimoji="1" lang="zh-CN" altLang="en-US" sz="2400" dirty="0">
                    <a:solidFill>
                      <a:srgbClr val="0000FF"/>
                    </a:solidFill>
                    <a:latin typeface="宋体" panose="02010600030101010101" pitchFamily="2" charset="-122"/>
                  </a:rPr>
                  <a:t>沿方向</a:t>
                </a:r>
                <a14:m>
                  <m:oMath xmlns:m="http://schemas.openxmlformats.org/officeDocument/2006/math">
                    <m:r>
                      <a:rPr lang="en-US" altLang="zh-CN" sz="2400" b="0" i="0" smtClean="0">
                        <a:solidFill>
                          <a:srgbClr val="0000FF"/>
                        </a:solidFill>
                        <a:latin typeface="Cambria Math" panose="02040503050406030204" pitchFamily="18" charset="0"/>
                      </a:rPr>
                      <m:t> </m:t>
                    </m:r>
                    <m:r>
                      <a:rPr lang="en-US" altLang="zh-CN" sz="2400" i="1" smtClean="0">
                        <a:solidFill>
                          <a:srgbClr val="FF0000"/>
                        </a:solidFill>
                        <a:latin typeface="Cambria Math" panose="02040503050406030204" pitchFamily="18" charset="0"/>
                      </a:rPr>
                      <m:t>𝑙</m:t>
                    </m:r>
                    <m:r>
                      <a:rPr lang="en-US" altLang="zh-CN" sz="2400" b="0" i="1" smtClean="0">
                        <a:solidFill>
                          <a:srgbClr val="0000FF"/>
                        </a:solidFill>
                        <a:latin typeface="Cambria Math" panose="02040503050406030204" pitchFamily="18" charset="0"/>
                      </a:rPr>
                      <m:t> </m:t>
                    </m:r>
                  </m:oMath>
                </a14:m>
                <a:r>
                  <a:rPr kumimoji="1" lang="zh-CN" altLang="en-US" sz="2400" dirty="0">
                    <a:solidFill>
                      <a:srgbClr val="0000FF"/>
                    </a:solidFill>
                    <a:latin typeface="宋体" panose="02010600030101010101" pitchFamily="2" charset="-122"/>
                  </a:rPr>
                  <a:t>的变化</a:t>
                </a:r>
                <a:r>
                  <a:rPr kumimoji="1" lang="zh-CN" altLang="en-US" sz="2400" dirty="0" smtClean="0">
                    <a:solidFill>
                      <a:srgbClr val="0000FF"/>
                    </a:solidFill>
                    <a:latin typeface="宋体" panose="02010600030101010101" pitchFamily="2" charset="-122"/>
                  </a:rPr>
                  <a:t>率</a:t>
                </a:r>
                <a:r>
                  <a:rPr kumimoji="1" lang="zh-CN" altLang="en-US" sz="2400" dirty="0" smtClean="0">
                    <a:solidFill>
                      <a:srgbClr val="0000FF"/>
                    </a:solidFill>
                    <a:latin typeface="宋体" panose="02010600030101010101" pitchFamily="2" charset="-122"/>
                    <a:sym typeface="Symbol" panose="05050102010706020507" pitchFamily="18" charset="2"/>
                  </a:rPr>
                  <a:t>。</a:t>
                </a:r>
                <a:r>
                  <a:rPr kumimoji="1" lang="zh-CN" altLang="en-US" sz="2400" dirty="0" smtClean="0">
                    <a:solidFill>
                      <a:srgbClr val="0000FF"/>
                    </a:solidFill>
                    <a:latin typeface="宋体" panose="02010600030101010101" pitchFamily="2" charset="-122"/>
                  </a:rPr>
                  <a:t> </a:t>
                </a:r>
                <a:endParaRPr kumimoji="1" lang="zh-CN" altLang="en-US" sz="2400" dirty="0">
                  <a:solidFill>
                    <a:srgbClr val="0000FF"/>
                  </a:solidFill>
                  <a:latin typeface="宋体" panose="02010600030101010101" pitchFamily="2"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1735566" y="365125"/>
                <a:ext cx="9710570" cy="535531"/>
              </a:xfrm>
              <a:prstGeom prst="rect">
                <a:avLst/>
              </a:prstGeom>
              <a:blipFill>
                <a:blip r:embed="rId2"/>
                <a:stretch>
                  <a:fillRect l="-1004" t="-6818" b="-1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735565" y="900656"/>
                <a:ext cx="8161469" cy="461665"/>
              </a:xfrm>
              <a:prstGeom prst="rect">
                <a:avLst/>
              </a:prstGeom>
            </p:spPr>
            <p:txBody>
              <a:bodyPr wrap="square">
                <a:spAutoFit/>
              </a:bodyPr>
              <a:lstStyle/>
              <a:p>
                <a:r>
                  <a:rPr kumimoji="1" lang="zh-CN" altLang="en-US" sz="2400" dirty="0">
                    <a:solidFill>
                      <a:prstClr val="black"/>
                    </a:solidFill>
                    <a:latin typeface="宋体" panose="02010600030101010101" pitchFamily="2" charset="-122"/>
                  </a:rPr>
                  <a:t>函数</a:t>
                </a:r>
                <a14:m>
                  <m:oMath xmlns:m="http://schemas.openxmlformats.org/officeDocument/2006/math">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kumimoji="1" lang="zh-CN" altLang="en-US" sz="2400" dirty="0">
                    <a:solidFill>
                      <a:prstClr val="black"/>
                    </a:solidFill>
                    <a:latin typeface="宋体" panose="02010600030101010101" pitchFamily="2" charset="-122"/>
                  </a:rPr>
                  <a:t>在点</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oMath>
                </a14:m>
                <a:r>
                  <a:rPr kumimoji="1" lang="zh-CN" altLang="en-US" sz="2400" dirty="0">
                    <a:solidFill>
                      <a:prstClr val="black"/>
                    </a:solidFill>
                    <a:latin typeface="宋体" panose="02010600030101010101" pitchFamily="2" charset="-122"/>
                  </a:rPr>
                  <a:t>处</a:t>
                </a:r>
                <a:r>
                  <a:rPr kumimoji="1" lang="zh-CN" altLang="en-US" sz="2400" dirty="0">
                    <a:solidFill>
                      <a:srgbClr val="0000FF"/>
                    </a:solidFill>
                    <a:latin typeface="宋体" panose="02010600030101010101" pitchFamily="2" charset="-122"/>
                  </a:rPr>
                  <a:t>沿方向</a:t>
                </a:r>
                <a14:m>
                  <m:oMath xmlns:m="http://schemas.openxmlformats.org/officeDocument/2006/math">
                    <m:r>
                      <a:rPr lang="en-US" altLang="zh-CN" sz="2400">
                        <a:solidFill>
                          <a:srgbClr val="0000FF"/>
                        </a:solidFill>
                        <a:latin typeface="Cambria Math" panose="02040503050406030204" pitchFamily="18" charset="0"/>
                      </a:rPr>
                      <m:t> </m:t>
                    </m:r>
                    <m:r>
                      <a:rPr lang="en-US" altLang="zh-CN" sz="2400" b="1" i="1" smtClean="0">
                        <a:solidFill>
                          <a:srgbClr val="FF0000"/>
                        </a:solidFill>
                        <a:latin typeface="Cambria Math" panose="02040503050406030204" pitchFamily="18" charset="0"/>
                      </a:rPr>
                      <m:t>𝒊</m:t>
                    </m:r>
                    <m:r>
                      <a:rPr lang="en-US" altLang="zh-CN" sz="2400" i="1">
                        <a:solidFill>
                          <a:srgbClr val="0000FF"/>
                        </a:solidFill>
                        <a:latin typeface="Cambria Math" panose="02040503050406030204" pitchFamily="18" charset="0"/>
                      </a:rPr>
                      <m:t> </m:t>
                    </m:r>
                  </m:oMath>
                </a14:m>
                <a:r>
                  <a:rPr kumimoji="1" lang="zh-CN" altLang="en-US" sz="2400" dirty="0">
                    <a:solidFill>
                      <a:srgbClr val="0000FF"/>
                    </a:solidFill>
                    <a:latin typeface="宋体" panose="02010600030101010101" pitchFamily="2" charset="-122"/>
                  </a:rPr>
                  <a:t>的变化</a:t>
                </a:r>
                <a:r>
                  <a:rPr kumimoji="1" lang="zh-CN" altLang="en-US" sz="2400" dirty="0" smtClean="0">
                    <a:solidFill>
                      <a:srgbClr val="0000FF"/>
                    </a:solidFill>
                    <a:latin typeface="宋体" panose="02010600030101010101" pitchFamily="2" charset="-122"/>
                  </a:rPr>
                  <a:t>率</a:t>
                </a:r>
                <a:r>
                  <a:rPr kumimoji="1" lang="en-US" altLang="zh-CN" sz="2400" dirty="0" smtClean="0">
                    <a:solidFill>
                      <a:srgbClr val="0000FF"/>
                    </a:solidFill>
                    <a:latin typeface="宋体" panose="02010600030101010101" pitchFamily="2" charset="-122"/>
                  </a:rPr>
                  <a:t>???</a:t>
                </a:r>
                <a:endParaRPr lang="zh-CN" altLang="en-US" dirty="0">
                  <a:latin typeface="宋体" panose="02010600030101010101" pitchFamily="2"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1735565" y="900656"/>
                <a:ext cx="8161469" cy="461665"/>
              </a:xfrm>
              <a:prstGeom prst="rect">
                <a:avLst/>
              </a:prstGeom>
              <a:blipFill>
                <a:blip r:embed="rId3"/>
                <a:stretch>
                  <a:fillRect l="-1195" t="-14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735565" y="1362321"/>
                <a:ext cx="8161469" cy="461665"/>
              </a:xfrm>
              <a:prstGeom prst="rect">
                <a:avLst/>
              </a:prstGeom>
            </p:spPr>
            <p:txBody>
              <a:bodyPr wrap="square">
                <a:spAutoFit/>
              </a:bodyPr>
              <a:lstStyle/>
              <a:p>
                <a:r>
                  <a:rPr kumimoji="1" lang="zh-CN" altLang="en-US" sz="2400" dirty="0" smtClean="0">
                    <a:solidFill>
                      <a:prstClr val="black"/>
                    </a:solidFill>
                    <a:latin typeface="宋体" panose="02010600030101010101" pitchFamily="2" charset="-122"/>
                  </a:rPr>
                  <a:t>函数</a:t>
                </a:r>
                <a14:m>
                  <m:oMath xmlns:m="http://schemas.openxmlformats.org/officeDocument/2006/math">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kumimoji="1" lang="zh-CN" altLang="en-US" sz="2400" dirty="0">
                    <a:solidFill>
                      <a:prstClr val="black"/>
                    </a:solidFill>
                    <a:latin typeface="宋体" panose="02010600030101010101" pitchFamily="2" charset="-122"/>
                  </a:rPr>
                  <a:t>在点</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oMath>
                </a14:m>
                <a:r>
                  <a:rPr kumimoji="1" lang="zh-CN" altLang="en-US" sz="2400" dirty="0">
                    <a:solidFill>
                      <a:prstClr val="black"/>
                    </a:solidFill>
                    <a:latin typeface="宋体" panose="02010600030101010101" pitchFamily="2" charset="-122"/>
                  </a:rPr>
                  <a:t>处</a:t>
                </a:r>
                <a:r>
                  <a:rPr kumimoji="1" lang="zh-CN" altLang="en-US" sz="2400" dirty="0">
                    <a:solidFill>
                      <a:srgbClr val="0000FF"/>
                    </a:solidFill>
                    <a:latin typeface="宋体" panose="02010600030101010101" pitchFamily="2" charset="-122"/>
                  </a:rPr>
                  <a:t>沿方向</a:t>
                </a:r>
                <a14:m>
                  <m:oMath xmlns:m="http://schemas.openxmlformats.org/officeDocument/2006/math">
                    <m:r>
                      <a:rPr lang="en-US" altLang="zh-CN" sz="2400">
                        <a:solidFill>
                          <a:srgbClr val="0000FF"/>
                        </a:solidFill>
                        <a:latin typeface="Cambria Math" panose="02040503050406030204" pitchFamily="18" charset="0"/>
                      </a:rPr>
                      <m:t> </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𝒊</m:t>
                    </m:r>
                    <m:r>
                      <a:rPr lang="en-US" altLang="zh-CN" sz="2400" i="1">
                        <a:solidFill>
                          <a:srgbClr val="FF0000"/>
                        </a:solidFill>
                        <a:latin typeface="Cambria Math" panose="02040503050406030204" pitchFamily="18" charset="0"/>
                      </a:rPr>
                      <m:t> </m:t>
                    </m:r>
                  </m:oMath>
                </a14:m>
                <a:r>
                  <a:rPr kumimoji="1" lang="zh-CN" altLang="en-US" sz="2400" dirty="0">
                    <a:solidFill>
                      <a:srgbClr val="0000FF"/>
                    </a:solidFill>
                    <a:latin typeface="宋体" panose="02010600030101010101" pitchFamily="2" charset="-122"/>
                  </a:rPr>
                  <a:t>的变化</a:t>
                </a:r>
                <a:r>
                  <a:rPr kumimoji="1" lang="zh-CN" altLang="en-US" sz="2400" dirty="0" smtClean="0">
                    <a:solidFill>
                      <a:srgbClr val="0000FF"/>
                    </a:solidFill>
                    <a:latin typeface="宋体" panose="02010600030101010101" pitchFamily="2" charset="-122"/>
                  </a:rPr>
                  <a:t>率</a:t>
                </a:r>
                <a:r>
                  <a:rPr kumimoji="1" lang="en-US" altLang="zh-CN" sz="2400" dirty="0" smtClean="0">
                    <a:solidFill>
                      <a:srgbClr val="0000FF"/>
                    </a:solidFill>
                    <a:latin typeface="宋体" panose="02010600030101010101" pitchFamily="2" charset="-122"/>
                  </a:rPr>
                  <a:t>???</a:t>
                </a:r>
                <a:endParaRPr lang="zh-CN" altLang="en-US" dirty="0">
                  <a:latin typeface="宋体" panose="02010600030101010101" pitchFamily="2"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1735565" y="1362321"/>
                <a:ext cx="8161469" cy="461665"/>
              </a:xfrm>
              <a:prstGeom prst="rect">
                <a:avLst/>
              </a:prstGeom>
              <a:blipFill>
                <a:blip r:embed="rId4"/>
                <a:stretch>
                  <a:fillRect l="-1195"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9897034" y="734201"/>
                <a:ext cx="1445396" cy="635367"/>
              </a:xfrm>
              <a:prstGeom prst="rect">
                <a:avLst/>
              </a:prstGeom>
            </p:spPr>
            <p:txBody>
              <a:bodyPr wrap="none">
                <a:spAutoFit/>
              </a:bodyPr>
              <a:lstStyle/>
              <a:p>
                <a14:m>
                  <m:oMath xmlns:m="http://schemas.openxmlformats.org/officeDocument/2006/math">
                    <m:sSub>
                      <m:sSubPr>
                        <m:ctrlPr>
                          <a:rPr lang="zh-CN" altLang="en-US" sz="2400" i="1" smtClean="0">
                            <a:solidFill>
                              <a:prstClr val="black"/>
                            </a:solidFill>
                            <a:latin typeface="Cambria Math" panose="02040503050406030204" pitchFamily="18" charset="0"/>
                          </a:rPr>
                        </m:ctrlPr>
                      </m:sSubPr>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𝑥</m:t>
                            </m:r>
                          </m:den>
                        </m:f>
                        <m:r>
                          <a:rPr lang="zh-CN" altLang="en-US" sz="2400">
                            <a:solidFill>
                              <a:prstClr val="black"/>
                            </a:solidFill>
                            <a:latin typeface="Cambria Math" panose="02040503050406030204" pitchFamily="18" charset="0"/>
                          </a:rPr>
                          <m:t>|</m:t>
                        </m:r>
                      </m:e>
                      <m: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ub>
                    </m:sSub>
                  </m:oMath>
                </a14:m>
                <a:r>
                  <a:rPr lang="zh-CN" altLang="en-US" dirty="0" smtClean="0"/>
                  <a:t> </a:t>
                </a:r>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9897034" y="734201"/>
                <a:ext cx="1445396" cy="63536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9793328" y="1282717"/>
                <a:ext cx="1725922" cy="635367"/>
              </a:xfrm>
              <a:prstGeom prst="rect">
                <a:avLst/>
              </a:prstGeom>
            </p:spPr>
            <p:txBody>
              <a:bodyPr wrap="none">
                <a:spAutoFit/>
              </a:bodyPr>
              <a:lstStyle/>
              <a:p>
                <a14:m>
                  <m:oMath xmlns:m="http://schemas.openxmlformats.org/officeDocument/2006/math">
                    <m:sSub>
                      <m:sSubPr>
                        <m:ctrlPr>
                          <a:rPr lang="zh-CN" altLang="en-US" sz="2400" i="1" smtClean="0">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m:t>
                        </m:r>
                        <m:f>
                          <m:fPr>
                            <m:ctrlPr>
                              <a:rPr lang="zh-CN" altLang="en-US" sz="2400" i="1">
                                <a:solidFill>
                                  <a:srgbClr val="FF0000"/>
                                </a:solidFill>
                                <a:latin typeface="Cambria Math" panose="02040503050406030204" pitchFamily="18" charset="0"/>
                              </a:rPr>
                            </m:ctrlPr>
                          </m:fPr>
                          <m:num>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𝑓</m:t>
                            </m:r>
                          </m:num>
                          <m:den>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b="0" i="1" smtClean="0">
                                <a:solidFill>
                                  <a:srgbClr val="FF0000"/>
                                </a:solidFill>
                                <a:latin typeface="Cambria Math" panose="02040503050406030204" pitchFamily="18" charset="0"/>
                              </a:rPr>
                              <m:t>𝑥</m:t>
                            </m:r>
                          </m:den>
                        </m:f>
                        <m:r>
                          <a:rPr lang="zh-CN" altLang="en-US" sz="2400">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m:t>
                        </m:r>
                        <m:sSub>
                          <m:sSubPr>
                            <m:ctrlPr>
                              <a:rPr lang="zh-CN" altLang="en-US"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𝑥</m:t>
                            </m:r>
                          </m:e>
                          <m:sub>
                            <m:r>
                              <a:rPr lang="en-US" altLang="zh-CN" sz="2400" i="1">
                                <a:solidFill>
                                  <a:srgbClr val="FF0000"/>
                                </a:solidFill>
                                <a:latin typeface="Cambria Math" panose="02040503050406030204" pitchFamily="18" charset="0"/>
                              </a:rPr>
                              <m:t>0</m:t>
                            </m:r>
                          </m:sub>
                        </m:sSub>
                        <m:r>
                          <a:rPr lang="en-US" altLang="zh-CN" sz="2400" i="1">
                            <a:solidFill>
                              <a:srgbClr val="FF0000"/>
                            </a:solidFill>
                            <a:latin typeface="Cambria Math" panose="02040503050406030204" pitchFamily="18" charset="0"/>
                          </a:rPr>
                          <m:t>,</m:t>
                        </m:r>
                        <m:sSub>
                          <m:sSubPr>
                            <m:ctrlPr>
                              <a:rPr lang="zh-CN" altLang="en-US"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𝑦</m:t>
                            </m:r>
                          </m:e>
                          <m:sub>
                            <m:r>
                              <a:rPr lang="en-US" altLang="zh-CN" sz="2400" i="1">
                                <a:solidFill>
                                  <a:srgbClr val="FF0000"/>
                                </a:solidFill>
                                <a:latin typeface="Cambria Math" panose="02040503050406030204" pitchFamily="18" charset="0"/>
                              </a:rPr>
                              <m:t>0</m:t>
                            </m:r>
                          </m:sub>
                        </m:sSub>
                        <m:r>
                          <a:rPr lang="en-US" altLang="zh-CN" sz="2400" i="1">
                            <a:solidFill>
                              <a:srgbClr val="FF0000"/>
                            </a:solidFill>
                            <a:latin typeface="Cambria Math" panose="02040503050406030204" pitchFamily="18" charset="0"/>
                          </a:rPr>
                          <m:t>)</m:t>
                        </m:r>
                      </m:sub>
                    </m:sSub>
                  </m:oMath>
                </a14:m>
                <a:r>
                  <a:rPr lang="zh-CN" altLang="en-US" dirty="0" smtClean="0">
                    <a:solidFill>
                      <a:srgbClr val="FF0000"/>
                    </a:solidFill>
                  </a:rPr>
                  <a:t> </a:t>
                </a:r>
                <a:endParaRPr lang="zh-CN" altLang="en-US" dirty="0">
                  <a:solidFill>
                    <a:srgbClr val="FF0000"/>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9793328" y="1282717"/>
                <a:ext cx="1725922" cy="635367"/>
              </a:xfrm>
              <a:prstGeom prst="rect">
                <a:avLst/>
              </a:prstGeom>
              <a:blipFill>
                <a:blip r:embed="rId6"/>
                <a:stretch>
                  <a:fillRect/>
                </a:stretch>
              </a:blipFill>
            </p:spPr>
            <p:txBody>
              <a:bodyPr/>
              <a:lstStyle/>
              <a:p>
                <a:r>
                  <a:rPr lang="zh-CN" altLang="en-US">
                    <a:noFill/>
                  </a:rPr>
                  <a:t> </a:t>
                </a:r>
              </a:p>
            </p:txBody>
          </p:sp>
        </mc:Fallback>
      </mc:AlternateContent>
      <p:sp>
        <p:nvSpPr>
          <p:cNvPr id="8" name="矩形 7"/>
          <p:cNvSpPr/>
          <p:nvPr/>
        </p:nvSpPr>
        <p:spPr>
          <a:xfrm>
            <a:off x="908368" y="2024041"/>
            <a:ext cx="902811" cy="523220"/>
          </a:xfrm>
          <a:prstGeom prst="rect">
            <a:avLst/>
          </a:prstGeom>
        </p:spPr>
        <p:txBody>
          <a:bodyPr wrap="none">
            <a:spAutoFit/>
          </a:bodyPr>
          <a:lstStyle/>
          <a:p>
            <a:r>
              <a:rPr lang="zh-CN" altLang="en-US" sz="2800" dirty="0" smtClean="0">
                <a:solidFill>
                  <a:srgbClr val="7030A0"/>
                </a:solidFill>
              </a:rPr>
              <a:t>定理</a:t>
            </a:r>
            <a:endParaRPr lang="zh-CN" altLang="en-US" sz="2800" dirty="0">
              <a:solidFill>
                <a:srgbClr val="7030A0"/>
              </a:solidFill>
            </a:endParaRPr>
          </a:p>
        </p:txBody>
      </p:sp>
      <mc:AlternateContent xmlns:mc="http://schemas.openxmlformats.org/markup-compatibility/2006" xmlns:a14="http://schemas.microsoft.com/office/drawing/2010/main">
        <mc:Choice Requires="a14">
          <p:sp>
            <p:nvSpPr>
              <p:cNvPr id="9" name="矩形 8"/>
              <p:cNvSpPr/>
              <p:nvPr/>
            </p:nvSpPr>
            <p:spPr>
              <a:xfrm>
                <a:off x="1811178" y="2024041"/>
                <a:ext cx="9531251" cy="1415259"/>
              </a:xfrm>
              <a:prstGeom prst="rect">
                <a:avLst/>
              </a:prstGeom>
            </p:spPr>
            <p:txBody>
              <a:bodyPr wrap="square">
                <a:spAutoFit/>
              </a:bodyPr>
              <a:lstStyle/>
              <a:p>
                <a:r>
                  <a:rPr lang="zh-CN" altLang="en-US" sz="2400" dirty="0" smtClean="0"/>
                  <a:t>若</a:t>
                </a:r>
                <a14:m>
                  <m:oMath xmlns:m="http://schemas.openxmlformats.org/officeDocument/2006/math">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lang="zh-CN" altLang="en-US" sz="2400" dirty="0"/>
                  <a:t>在点</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oMath>
                </a14:m>
                <a:r>
                  <a:rPr lang="zh-CN" altLang="en-US" sz="2400" dirty="0"/>
                  <a:t>处可微，</a:t>
                </a:r>
                <a:r>
                  <a:rPr lang="zh-CN" altLang="en-US" sz="2400" dirty="0" smtClean="0"/>
                  <a:t>则函数在</a:t>
                </a:r>
                <a:r>
                  <a:rPr lang="zh-CN" altLang="en-US" sz="2400" dirty="0"/>
                  <a:t>该点处沿任一方向</a:t>
                </a:r>
                <a14:m>
                  <m:oMath xmlns:m="http://schemas.openxmlformats.org/officeDocument/2006/math">
                    <m:r>
                      <a:rPr lang="en-US" altLang="zh-CN" sz="2400" i="1">
                        <a:solidFill>
                          <a:srgbClr val="FF0000"/>
                        </a:solidFill>
                        <a:latin typeface="Cambria Math" panose="02040503050406030204" pitchFamily="18" charset="0"/>
                      </a:rPr>
                      <m:t>𝑙</m:t>
                    </m:r>
                  </m:oMath>
                </a14:m>
                <a:r>
                  <a:rPr lang="zh-CN" altLang="en-US" sz="2400" dirty="0"/>
                  <a:t>的方向导数均存在，</a:t>
                </a:r>
                <a:r>
                  <a:rPr lang="zh-CN" altLang="en-US" sz="2400" dirty="0" smtClean="0"/>
                  <a:t>且有</a:t>
                </a:r>
                <a14:m>
                  <m:oMath xmlns:m="http://schemas.openxmlformats.org/officeDocument/2006/math">
                    <m:sSub>
                      <m:sSubPr>
                        <m:ctrlPr>
                          <a:rPr lang="zh-CN" altLang="en-US" sz="2400" i="1" smtClean="0">
                            <a:solidFill>
                              <a:srgbClr val="0000FF"/>
                            </a:solidFill>
                            <a:latin typeface="Cambria Math" panose="02040503050406030204" pitchFamily="18" charset="0"/>
                          </a:rPr>
                        </m:ctrlPr>
                      </m:sSubPr>
                      <m:e>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𝑓</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𝑙</m:t>
                            </m:r>
                          </m:den>
                        </m:f>
                        <m:r>
                          <a:rPr lang="zh-CN" altLang="en-US" sz="2400">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𝑥</m:t>
                            </m:r>
                          </m:e>
                          <m:sub>
                            <m:r>
                              <a:rPr lang="en-US" altLang="zh-CN" sz="2400" i="1">
                                <a:solidFill>
                                  <a:srgbClr val="0000FF"/>
                                </a:solidFill>
                                <a:latin typeface="Cambria Math" panose="02040503050406030204" pitchFamily="18" charset="0"/>
                              </a:rPr>
                              <m:t>0</m:t>
                            </m:r>
                          </m:sub>
                        </m:sSub>
                        <m:r>
                          <a:rPr lang="en-US" altLang="zh-CN" sz="2400" i="1">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𝑦</m:t>
                            </m:r>
                          </m:e>
                          <m:sub>
                            <m:r>
                              <a:rPr lang="en-US" altLang="zh-CN" sz="2400" i="1">
                                <a:solidFill>
                                  <a:srgbClr val="0000FF"/>
                                </a:solidFill>
                                <a:latin typeface="Cambria Math" panose="02040503050406030204" pitchFamily="18" charset="0"/>
                              </a:rPr>
                              <m:t>0</m:t>
                            </m:r>
                          </m:sub>
                        </m:sSub>
                        <m:r>
                          <a:rPr lang="en-US" altLang="zh-CN" sz="2400" i="1">
                            <a:solidFill>
                              <a:srgbClr val="0000FF"/>
                            </a:solidFill>
                            <a:latin typeface="Cambria Math" panose="02040503050406030204" pitchFamily="18" charset="0"/>
                          </a:rPr>
                          <m:t>)</m:t>
                        </m:r>
                      </m:sub>
                    </m:sSub>
                    <m:r>
                      <a:rPr lang="en-US" altLang="zh-CN" sz="2400" b="0" i="1" smtClean="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𝑓</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𝑥</m:t>
                            </m:r>
                          </m:den>
                        </m:f>
                        <m:r>
                          <a:rPr lang="zh-CN" altLang="en-US" sz="2400">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𝑥</m:t>
                            </m:r>
                          </m:e>
                          <m:sub>
                            <m:r>
                              <a:rPr lang="en-US" altLang="zh-CN" sz="2400" i="1">
                                <a:solidFill>
                                  <a:srgbClr val="0000FF"/>
                                </a:solidFill>
                                <a:latin typeface="Cambria Math" panose="02040503050406030204" pitchFamily="18" charset="0"/>
                              </a:rPr>
                              <m:t>0</m:t>
                            </m:r>
                          </m:sub>
                        </m:sSub>
                        <m:r>
                          <a:rPr lang="en-US" altLang="zh-CN" sz="2400" i="1">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𝑦</m:t>
                            </m:r>
                          </m:e>
                          <m:sub>
                            <m:r>
                              <a:rPr lang="en-US" altLang="zh-CN" sz="2400" i="1">
                                <a:solidFill>
                                  <a:srgbClr val="0000FF"/>
                                </a:solidFill>
                                <a:latin typeface="Cambria Math" panose="02040503050406030204" pitchFamily="18" charset="0"/>
                              </a:rPr>
                              <m:t>0</m:t>
                            </m:r>
                          </m:sub>
                        </m:sSub>
                        <m:r>
                          <a:rPr lang="en-US" altLang="zh-CN" sz="2400" i="1">
                            <a:solidFill>
                              <a:srgbClr val="0000FF"/>
                            </a:solidFill>
                            <a:latin typeface="Cambria Math" panose="02040503050406030204" pitchFamily="18" charset="0"/>
                          </a:rPr>
                          <m:t>)</m:t>
                        </m:r>
                      </m:sub>
                    </m:sSub>
                    <m:func>
                      <m:funcPr>
                        <m:ctrlPr>
                          <a:rPr lang="en-US" altLang="zh-CN" sz="2400" b="0" i="1" smtClean="0">
                            <a:solidFill>
                              <a:srgbClr val="0000FF"/>
                            </a:solidFill>
                            <a:latin typeface="Cambria Math" panose="02040503050406030204" pitchFamily="18" charset="0"/>
                          </a:rPr>
                        </m:ctrlPr>
                      </m:funcPr>
                      <m:fName>
                        <m:r>
                          <m:rPr>
                            <m:sty m:val="p"/>
                          </m:rPr>
                          <a:rPr lang="en-US" altLang="zh-CN" sz="2400" b="0" i="0" smtClean="0">
                            <a:solidFill>
                              <a:srgbClr val="0000FF"/>
                            </a:solidFill>
                            <a:latin typeface="Cambria Math" panose="02040503050406030204" pitchFamily="18" charset="0"/>
                          </a:rPr>
                          <m:t>cos</m:t>
                        </m:r>
                      </m:fName>
                      <m:e>
                        <m:r>
                          <a:rPr lang="zh-CN" altLang="en-US" sz="2400" b="0" i="1" smtClean="0">
                            <a:solidFill>
                              <a:srgbClr val="0000FF"/>
                            </a:solidFill>
                            <a:latin typeface="Cambria Math" panose="02040503050406030204" pitchFamily="18" charset="0"/>
                          </a:rPr>
                          <m:t>𝛼</m:t>
                        </m:r>
                      </m:e>
                    </m:func>
                    <m:r>
                      <a:rPr lang="en-US" altLang="zh-CN" sz="2400" b="0" i="1" smtClean="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𝑓</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b="0" i="1" smtClean="0">
                                <a:solidFill>
                                  <a:srgbClr val="0000FF"/>
                                </a:solidFill>
                                <a:latin typeface="Cambria Math" panose="02040503050406030204" pitchFamily="18" charset="0"/>
                              </a:rPr>
                              <m:t>𝑦</m:t>
                            </m:r>
                          </m:den>
                        </m:f>
                        <m:r>
                          <a:rPr lang="zh-CN" altLang="en-US" sz="2400">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𝑥</m:t>
                            </m:r>
                          </m:e>
                          <m:sub>
                            <m:r>
                              <a:rPr lang="en-US" altLang="zh-CN" sz="2400" i="1">
                                <a:solidFill>
                                  <a:srgbClr val="0000FF"/>
                                </a:solidFill>
                                <a:latin typeface="Cambria Math" panose="02040503050406030204" pitchFamily="18" charset="0"/>
                              </a:rPr>
                              <m:t>0</m:t>
                            </m:r>
                          </m:sub>
                        </m:sSub>
                        <m:r>
                          <a:rPr lang="en-US" altLang="zh-CN" sz="2400" i="1">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𝑦</m:t>
                            </m:r>
                          </m:e>
                          <m:sub>
                            <m:r>
                              <a:rPr lang="en-US" altLang="zh-CN" sz="2400" i="1">
                                <a:solidFill>
                                  <a:srgbClr val="0000FF"/>
                                </a:solidFill>
                                <a:latin typeface="Cambria Math" panose="02040503050406030204" pitchFamily="18" charset="0"/>
                              </a:rPr>
                              <m:t>0</m:t>
                            </m:r>
                          </m:sub>
                        </m:sSub>
                        <m:r>
                          <a:rPr lang="en-US" altLang="zh-CN" sz="2400" i="1">
                            <a:solidFill>
                              <a:srgbClr val="0000FF"/>
                            </a:solidFill>
                            <a:latin typeface="Cambria Math" panose="02040503050406030204" pitchFamily="18" charset="0"/>
                          </a:rPr>
                          <m:t>)</m:t>
                        </m:r>
                      </m:sub>
                    </m:sSub>
                    <m:func>
                      <m:funcPr>
                        <m:ctrlPr>
                          <a:rPr lang="en-US" altLang="zh-CN" sz="2400" i="1">
                            <a:solidFill>
                              <a:srgbClr val="0000FF"/>
                            </a:solidFill>
                            <a:latin typeface="Cambria Math" panose="02040503050406030204" pitchFamily="18" charset="0"/>
                          </a:rPr>
                        </m:ctrlPr>
                      </m:funcPr>
                      <m:fName>
                        <m:r>
                          <m:rPr>
                            <m:sty m:val="p"/>
                          </m:rPr>
                          <a:rPr lang="en-US" altLang="zh-CN" sz="2400">
                            <a:solidFill>
                              <a:srgbClr val="0000FF"/>
                            </a:solidFill>
                            <a:latin typeface="Cambria Math" panose="02040503050406030204" pitchFamily="18" charset="0"/>
                          </a:rPr>
                          <m:t>cos</m:t>
                        </m:r>
                      </m:fName>
                      <m:e>
                        <m:r>
                          <a:rPr lang="zh-CN" altLang="en-US" sz="2400" i="1" smtClean="0">
                            <a:solidFill>
                              <a:srgbClr val="0000FF"/>
                            </a:solidFill>
                            <a:latin typeface="Cambria Math" panose="02040503050406030204" pitchFamily="18" charset="0"/>
                          </a:rPr>
                          <m:t>𝛽</m:t>
                        </m:r>
                      </m:e>
                    </m:func>
                  </m:oMath>
                </a14:m>
                <a:r>
                  <a:rPr lang="zh-CN" altLang="en-US" sz="2400" dirty="0"/>
                  <a:t>，其中</a:t>
                </a:r>
                <a14:m>
                  <m:oMath xmlns:m="http://schemas.openxmlformats.org/officeDocument/2006/math">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𝛼</m:t>
                        </m:r>
                      </m:e>
                    </m:func>
                    <m:r>
                      <a:rPr lang="zh-CN" altLang="en-US" sz="2400" i="1">
                        <a:solidFill>
                          <a:prstClr val="black"/>
                        </a:solidFill>
                        <a:latin typeface="Cambria Math" panose="02040503050406030204" pitchFamily="18" charset="0"/>
                      </a:rPr>
                      <m:t>和</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𝛽</m:t>
                        </m:r>
                      </m:e>
                    </m:func>
                  </m:oMath>
                </a14:m>
                <a:r>
                  <a:rPr lang="zh-CN" altLang="en-US" sz="2400" dirty="0"/>
                  <a:t> 为方向</a:t>
                </a:r>
                <a14:m>
                  <m:oMath xmlns:m="http://schemas.openxmlformats.org/officeDocument/2006/math">
                    <m:r>
                      <a:rPr lang="en-US" altLang="zh-CN" sz="2400" i="1">
                        <a:solidFill>
                          <a:srgbClr val="FF0000"/>
                        </a:solidFill>
                        <a:latin typeface="Cambria Math" panose="02040503050406030204" pitchFamily="18" charset="0"/>
                      </a:rPr>
                      <m:t>𝑙</m:t>
                    </m:r>
                  </m:oMath>
                </a14:m>
                <a:r>
                  <a:rPr lang="zh-CN" altLang="en-US" sz="2400" dirty="0"/>
                  <a:t> </a:t>
                </a:r>
                <a:r>
                  <a:rPr lang="zh-CN" altLang="en-US" sz="2400" dirty="0" smtClean="0"/>
                  <a:t>的方向余弦。</a:t>
                </a:r>
                <a:r>
                  <a:rPr lang="en-US" altLang="zh-CN" sz="2400" dirty="0" smtClean="0"/>
                  <a:t> </a:t>
                </a:r>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1811178" y="2024041"/>
                <a:ext cx="9531251" cy="1415259"/>
              </a:xfrm>
              <a:prstGeom prst="rect">
                <a:avLst/>
              </a:prstGeom>
              <a:blipFill>
                <a:blip r:embed="rId7"/>
                <a:stretch>
                  <a:fillRect l="-959" t="-4741" b="-77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811178" y="4472034"/>
                <a:ext cx="57800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prstClr val="black"/>
                          </a:solidFill>
                          <a:latin typeface="Cambria Math" panose="02040503050406030204" pitchFamily="18" charset="0"/>
                        </a:rPr>
                        <m:t>𝑧</m:t>
                      </m:r>
                      <m:r>
                        <a:rPr lang="en-US" altLang="zh-CN" sz="2400" i="1" smtClean="0">
                          <a:solidFill>
                            <a:prstClr val="black"/>
                          </a:solidFill>
                          <a:latin typeface="Cambria Math" panose="02040503050406030204" pitchFamily="18" charset="0"/>
                        </a:rPr>
                        <m:t>=</m:t>
                      </m:r>
                      <m:r>
                        <a:rPr lang="en-US" altLang="zh-CN" sz="2400" i="1" smtClean="0">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b="0" i="1" smtClean="0">
                          <a:solidFill>
                            <a:prstClr val="black"/>
                          </a:solidFill>
                          <a:latin typeface="Cambria Math" panose="02040503050406030204" pitchFamily="18" charset="0"/>
                        </a:rPr>
                        <m:t>=</m:t>
                      </m:r>
                      <m:r>
                        <a:rPr lang="en-US" altLang="zh-CN" sz="2400" i="1" kern="0">
                          <a:solidFill>
                            <a:prstClr val="black"/>
                          </a:solidFill>
                          <a:latin typeface="Cambria Math" panose="02040503050406030204" pitchFamily="18" charset="0"/>
                        </a:rPr>
                        <m:t>𝑓</m:t>
                      </m:r>
                      <m:d>
                        <m:dPr>
                          <m:ctrlPr>
                            <a:rPr lang="en-US" altLang="zh-CN" sz="2400" i="1" kern="0">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𝑡</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𝛼</m:t>
                              </m:r>
                            </m:e>
                          </m:func>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𝑡</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𝛽</m:t>
                              </m:r>
                            </m:e>
                          </m:func>
                        </m:e>
                      </m:d>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811178" y="4472034"/>
                <a:ext cx="5780044" cy="461665"/>
              </a:xfrm>
              <a:prstGeom prst="rect">
                <a:avLst/>
              </a:prstGeom>
              <a:blipFill>
                <a:blip r:embed="rId8"/>
                <a:stretch>
                  <a:fillRect b="-2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811178" y="5015908"/>
                <a:ext cx="5991833" cy="676595"/>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r>
                          <m:rPr>
                            <m:sty m:val="p"/>
                          </m:rPr>
                          <a:rPr lang="en-US" altLang="zh-CN"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𝑧</m:t>
                        </m:r>
                      </m:num>
                      <m:den>
                        <m:r>
                          <m:rPr>
                            <m:sty m:val="p"/>
                          </m:rPr>
                          <a:rPr lang="en-US" altLang="zh-CN" sz="2400">
                            <a:solidFill>
                              <a:prstClr val="black"/>
                            </a:solidFill>
                            <a:latin typeface="Cambria Math" panose="02040503050406030204" pitchFamily="18" charset="0"/>
                          </a:rPr>
                          <m:t>d</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𝑡</m:t>
                        </m:r>
                      </m:den>
                    </m:f>
                    <m:sSub>
                      <m:sSubPr>
                        <m:ctrlPr>
                          <a:rPr lang="zh-CN" altLang="en-US" sz="2400" i="1">
                            <a:solidFill>
                              <a:prstClr val="black"/>
                            </a:solidFill>
                            <a:latin typeface="Cambria Math" panose="02040503050406030204" pitchFamily="18" charset="0"/>
                          </a:rPr>
                        </m:ctrlPr>
                      </m:sSubPr>
                      <m:e>
                        <m:r>
                          <a:rPr lang="zh-CN" altLang="en-US" sz="2400">
                            <a:solidFill>
                              <a:prstClr val="black"/>
                            </a:solidFill>
                            <a:latin typeface="Cambria Math" panose="02040503050406030204" pitchFamily="18" charset="0"/>
                          </a:rPr>
                          <m:t>|</m:t>
                        </m:r>
                      </m:e>
                      <m: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ub>
                    </m:sSub>
                    <m:r>
                      <a:rPr lang="en-US" altLang="zh-CN" sz="2400" b="0" i="1" smtClean="0">
                        <a:solidFill>
                          <a:prstClr val="black"/>
                        </a:solidFill>
                        <a:latin typeface="Cambria Math" panose="02040503050406030204" pitchFamily="18" charset="0"/>
                      </a:rPr>
                      <m:t>=</m:t>
                    </m:r>
                  </m:oMath>
                </a14:m>
                <a:r>
                  <a:rPr lang="zh-CN" altLang="en-US" sz="2400" dirty="0">
                    <a:solidFill>
                      <a:prstClr val="black"/>
                    </a:solidFill>
                  </a:rPr>
                  <a:t> </a:t>
                </a:r>
                <a14:m>
                  <m:oMath xmlns:m="http://schemas.openxmlformats.org/officeDocument/2006/math">
                    <m:sSub>
                      <m:sSubPr>
                        <m:ctrlPr>
                          <a:rPr lang="zh-CN" altLang="en-US" sz="2400" i="1">
                            <a:solidFill>
                              <a:prstClr val="black"/>
                            </a:solidFill>
                            <a:latin typeface="Cambria Math" panose="02040503050406030204" pitchFamily="18" charset="0"/>
                          </a:rPr>
                        </m:ctrlPr>
                      </m:sSubPr>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zh-CN" altLang="en-US" sz="2400">
                            <a:solidFill>
                              <a:prstClr val="black"/>
                            </a:solidFill>
                            <a:latin typeface="Cambria Math" panose="02040503050406030204" pitchFamily="18" charset="0"/>
                          </a:rPr>
                          <m:t>|</m:t>
                        </m:r>
                      </m:e>
                      <m: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ub>
                    </m:sSub>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𝛼</m:t>
                        </m:r>
                      </m:e>
                    </m:func>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r>
                          <a:rPr lang="zh-CN" altLang="en-US" sz="2400">
                            <a:solidFill>
                              <a:prstClr val="black"/>
                            </a:solidFill>
                            <a:latin typeface="Cambria Math" panose="02040503050406030204" pitchFamily="18" charset="0"/>
                          </a:rPr>
                          <m:t>|</m:t>
                        </m:r>
                      </m:e>
                      <m: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ub>
                    </m:sSub>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𝛽</m:t>
                        </m:r>
                      </m:e>
                    </m:func>
                  </m:oMath>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1811178" y="5015908"/>
                <a:ext cx="5991833" cy="676595"/>
              </a:xfrm>
              <a:prstGeom prst="rect">
                <a:avLst/>
              </a:prstGeom>
              <a:blipFill>
                <a:blip r:embed="rId9"/>
                <a:stretch>
                  <a:fillRect/>
                </a:stretch>
              </a:blipFill>
            </p:spPr>
            <p:txBody>
              <a:bodyPr/>
              <a:lstStyle/>
              <a:p>
                <a:r>
                  <a:rPr lang="zh-CN" altLang="en-US">
                    <a:noFill/>
                  </a:rPr>
                  <a:t> </a:t>
                </a:r>
              </a:p>
            </p:txBody>
          </p:sp>
        </mc:Fallback>
      </mc:AlternateContent>
      <p:sp>
        <p:nvSpPr>
          <p:cNvPr id="12" name="矩形 11"/>
          <p:cNvSpPr/>
          <p:nvPr/>
        </p:nvSpPr>
        <p:spPr>
          <a:xfrm>
            <a:off x="1811178" y="3720187"/>
            <a:ext cx="2339102" cy="461665"/>
          </a:xfrm>
          <a:prstGeom prst="rect">
            <a:avLst/>
          </a:prstGeom>
        </p:spPr>
        <p:txBody>
          <a:bodyPr wrap="none">
            <a:spAutoFit/>
          </a:bodyPr>
          <a:lstStyle/>
          <a:p>
            <a:r>
              <a:rPr lang="zh-CN" altLang="en-US" sz="2400" dirty="0" smtClean="0">
                <a:solidFill>
                  <a:prstClr val="black"/>
                </a:solidFill>
              </a:rPr>
              <a:t>证明过程见书。</a:t>
            </a:r>
            <a:endParaRPr lang="zh-CN" altLang="en-US" dirty="0"/>
          </a:p>
        </p:txBody>
      </p:sp>
      <mc:AlternateContent xmlns:mc="http://schemas.openxmlformats.org/markup-compatibility/2006" xmlns:a14="http://schemas.microsoft.com/office/drawing/2010/main">
        <mc:Choice Requires="a14">
          <p:sp>
            <p:nvSpPr>
              <p:cNvPr id="13" name="矩形 12"/>
              <p:cNvSpPr/>
              <p:nvPr/>
            </p:nvSpPr>
            <p:spPr>
              <a:xfrm>
                <a:off x="3020278" y="5909223"/>
                <a:ext cx="4533229" cy="677108"/>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m:t>
                    </m:r>
                    <m:sSub>
                      <m:sSubPr>
                        <m:ctrlPr>
                          <a:rPr lang="zh-CN" altLang="en-US" sz="2400" i="1" smtClean="0">
                            <a:solidFill>
                              <a:srgbClr val="FF0000"/>
                            </a:solidFill>
                            <a:latin typeface="Cambria Math" panose="02040503050406030204" pitchFamily="18" charset="0"/>
                          </a:rPr>
                        </m:ctrlPr>
                      </m:sSubPr>
                      <m:e>
                        <m:d>
                          <m:dPr>
                            <m:ctrlPr>
                              <a:rPr lang="en-US" altLang="zh-CN" sz="2400" i="1">
                                <a:solidFill>
                                  <a:srgbClr val="FF0000"/>
                                </a:solidFill>
                                <a:latin typeface="Cambria Math" panose="02040503050406030204" pitchFamily="18" charset="0"/>
                              </a:rPr>
                            </m:ctrlPr>
                          </m:dPr>
                          <m:e>
                            <m:f>
                              <m:fPr>
                                <m:ctrlPr>
                                  <a:rPr lang="zh-CN" altLang="en-US" sz="2400" i="1">
                                    <a:solidFill>
                                      <a:srgbClr val="FF0000"/>
                                    </a:solidFill>
                                    <a:latin typeface="Cambria Math" panose="02040503050406030204" pitchFamily="18" charset="0"/>
                                  </a:rPr>
                                </m:ctrlPr>
                              </m:fPr>
                              <m:num>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𝑓</m:t>
                                </m:r>
                              </m:num>
                              <m:den>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𝑥</m:t>
                                </m:r>
                              </m:den>
                            </m:f>
                            <m:r>
                              <a:rPr lang="en-US" altLang="zh-CN" sz="2400" i="1">
                                <a:solidFill>
                                  <a:srgbClr val="FF0000"/>
                                </a:solidFill>
                                <a:latin typeface="Cambria Math" panose="02040503050406030204" pitchFamily="18" charset="0"/>
                              </a:rPr>
                              <m:t>,</m:t>
                            </m:r>
                            <m:f>
                              <m:fPr>
                                <m:ctrlPr>
                                  <a:rPr lang="zh-CN" altLang="en-US" sz="2400" i="1">
                                    <a:solidFill>
                                      <a:srgbClr val="FF0000"/>
                                    </a:solidFill>
                                    <a:latin typeface="Cambria Math" panose="02040503050406030204" pitchFamily="18" charset="0"/>
                                  </a:rPr>
                                </m:ctrlPr>
                              </m:fPr>
                              <m:num>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𝑓</m:t>
                                </m:r>
                              </m:num>
                              <m:den>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𝑦</m:t>
                                </m:r>
                              </m:den>
                            </m:f>
                          </m:e>
                        </m:d>
                        <m:r>
                          <a:rPr lang="zh-CN" altLang="en-US" sz="2400">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m:t>
                        </m:r>
                        <m:sSub>
                          <m:sSubPr>
                            <m:ctrlPr>
                              <a:rPr lang="zh-CN" altLang="en-US"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𝑥</m:t>
                            </m:r>
                          </m:e>
                          <m:sub>
                            <m:r>
                              <a:rPr lang="en-US" altLang="zh-CN" sz="2400" i="1">
                                <a:solidFill>
                                  <a:srgbClr val="FF0000"/>
                                </a:solidFill>
                                <a:latin typeface="Cambria Math" panose="02040503050406030204" pitchFamily="18" charset="0"/>
                              </a:rPr>
                              <m:t>0</m:t>
                            </m:r>
                          </m:sub>
                        </m:sSub>
                        <m:r>
                          <a:rPr lang="en-US" altLang="zh-CN" sz="2400" i="1">
                            <a:solidFill>
                              <a:srgbClr val="FF0000"/>
                            </a:solidFill>
                            <a:latin typeface="Cambria Math" panose="02040503050406030204" pitchFamily="18" charset="0"/>
                          </a:rPr>
                          <m:t>,</m:t>
                        </m:r>
                        <m:sSub>
                          <m:sSubPr>
                            <m:ctrlPr>
                              <a:rPr lang="zh-CN" altLang="en-US"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𝑦</m:t>
                            </m:r>
                          </m:e>
                          <m:sub>
                            <m:r>
                              <a:rPr lang="en-US" altLang="zh-CN" sz="2400" i="1">
                                <a:solidFill>
                                  <a:srgbClr val="FF0000"/>
                                </a:solidFill>
                                <a:latin typeface="Cambria Math" panose="02040503050406030204" pitchFamily="18" charset="0"/>
                              </a:rPr>
                              <m:t>0</m:t>
                            </m:r>
                          </m:sub>
                        </m:sSub>
                        <m:r>
                          <a:rPr lang="en-US" altLang="zh-CN" sz="2400" i="1">
                            <a:solidFill>
                              <a:srgbClr val="FF0000"/>
                            </a:solidFill>
                            <a:latin typeface="Cambria Math" panose="02040503050406030204" pitchFamily="18" charset="0"/>
                          </a:rPr>
                          <m:t>)</m:t>
                        </m:r>
                      </m:sub>
                    </m:sSub>
                    <m:r>
                      <a:rPr lang="en-US" altLang="zh-CN" sz="2400" i="1" smtClean="0">
                        <a:solidFill>
                          <a:srgbClr val="FF0000"/>
                        </a:solidFill>
                        <a:latin typeface="Cambria Math" panose="02040503050406030204" pitchFamily="18" charset="0"/>
                        <a:ea typeface="Cambria Math" panose="02040503050406030204" pitchFamily="18" charset="0"/>
                      </a:rPr>
                      <m:t>∙</m:t>
                    </m:r>
                    <m:d>
                      <m:dPr>
                        <m:ctrlPr>
                          <a:rPr lang="en-US" altLang="zh-CN" sz="2400" i="1" smtClean="0">
                            <a:solidFill>
                              <a:srgbClr val="FF0000"/>
                            </a:solidFill>
                            <a:latin typeface="Cambria Math" panose="02040503050406030204" pitchFamily="18" charset="0"/>
                            <a:ea typeface="Cambria Math" panose="02040503050406030204" pitchFamily="18" charset="0"/>
                          </a:rPr>
                        </m:ctrlPr>
                      </m:dPr>
                      <m:e>
                        <m:func>
                          <m:funcPr>
                            <m:ctrlPr>
                              <a:rPr lang="en-US" altLang="zh-CN" sz="2400" i="1">
                                <a:solidFill>
                                  <a:srgbClr val="FF0000"/>
                                </a:solidFill>
                                <a:latin typeface="Cambria Math" panose="02040503050406030204" pitchFamily="18" charset="0"/>
                              </a:rPr>
                            </m:ctrlPr>
                          </m:funcPr>
                          <m:fName>
                            <m:r>
                              <m:rPr>
                                <m:sty m:val="p"/>
                              </m:rPr>
                              <a:rPr lang="en-US" altLang="zh-CN" sz="2400">
                                <a:solidFill>
                                  <a:srgbClr val="FF0000"/>
                                </a:solidFill>
                                <a:latin typeface="Cambria Math" panose="02040503050406030204" pitchFamily="18" charset="0"/>
                              </a:rPr>
                              <m:t>cos</m:t>
                            </m:r>
                          </m:fName>
                          <m:e>
                            <m:r>
                              <a:rPr lang="zh-CN" altLang="en-US" sz="2400" i="1">
                                <a:solidFill>
                                  <a:srgbClr val="FF0000"/>
                                </a:solidFill>
                                <a:latin typeface="Cambria Math" panose="02040503050406030204" pitchFamily="18" charset="0"/>
                              </a:rPr>
                              <m:t>𝛼</m:t>
                            </m:r>
                          </m:e>
                        </m:func>
                        <m:r>
                          <a:rPr lang="en-US" altLang="zh-CN" sz="2400" b="0" i="1" smtClean="0">
                            <a:solidFill>
                              <a:srgbClr val="FF0000"/>
                            </a:solidFill>
                            <a:latin typeface="Cambria Math" panose="02040503050406030204" pitchFamily="18" charset="0"/>
                          </a:rPr>
                          <m:t>,</m:t>
                        </m:r>
                        <m:func>
                          <m:funcPr>
                            <m:ctrlPr>
                              <a:rPr lang="en-US" altLang="zh-CN" sz="2400" i="1">
                                <a:solidFill>
                                  <a:srgbClr val="FF0000"/>
                                </a:solidFill>
                                <a:latin typeface="Cambria Math" panose="02040503050406030204" pitchFamily="18" charset="0"/>
                              </a:rPr>
                            </m:ctrlPr>
                          </m:funcPr>
                          <m:fName>
                            <m:r>
                              <m:rPr>
                                <m:sty m:val="p"/>
                              </m:rPr>
                              <a:rPr lang="en-US" altLang="zh-CN" sz="2400">
                                <a:solidFill>
                                  <a:srgbClr val="FF0000"/>
                                </a:solidFill>
                                <a:latin typeface="Cambria Math" panose="02040503050406030204" pitchFamily="18" charset="0"/>
                              </a:rPr>
                              <m:t>cos</m:t>
                            </m:r>
                          </m:fName>
                          <m:e>
                            <m:r>
                              <a:rPr lang="zh-CN" altLang="en-US" sz="2400" i="1">
                                <a:solidFill>
                                  <a:srgbClr val="FF0000"/>
                                </a:solidFill>
                                <a:latin typeface="Cambria Math" panose="02040503050406030204" pitchFamily="18" charset="0"/>
                              </a:rPr>
                              <m:t>𝛽</m:t>
                            </m:r>
                          </m:e>
                        </m:func>
                      </m:e>
                    </m:d>
                  </m:oMath>
                </a14:m>
                <a:r>
                  <a:rPr lang="zh-CN" altLang="en-US" dirty="0" smtClean="0"/>
                  <a:t> </a:t>
                </a:r>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3020278" y="5909223"/>
                <a:ext cx="4533229" cy="677108"/>
              </a:xfrm>
              <a:prstGeom prst="rect">
                <a:avLst/>
              </a:prstGeom>
              <a:blipFill>
                <a:blip r:embed="rId10"/>
                <a:stretch>
                  <a:fillRect/>
                </a:stretch>
              </a:blipFill>
            </p:spPr>
            <p:txBody>
              <a:bodyPr/>
              <a:lstStyle/>
              <a:p>
                <a:r>
                  <a:rPr lang="zh-CN" altLang="en-US">
                    <a:noFill/>
                  </a:rPr>
                  <a:t> </a:t>
                </a:r>
              </a:p>
            </p:txBody>
          </p:sp>
        </mc:Fallback>
      </mc:AlternateContent>
      <p:sp>
        <p:nvSpPr>
          <p:cNvPr id="14" name="矩形 13"/>
          <p:cNvSpPr/>
          <p:nvPr/>
        </p:nvSpPr>
        <p:spPr>
          <a:xfrm>
            <a:off x="6576803" y="3720187"/>
            <a:ext cx="3877985" cy="461665"/>
          </a:xfrm>
          <a:prstGeom prst="rect">
            <a:avLst/>
          </a:prstGeom>
        </p:spPr>
        <p:txBody>
          <a:bodyPr wrap="none">
            <a:spAutoFit/>
          </a:bodyPr>
          <a:lstStyle/>
          <a:p>
            <a:r>
              <a:rPr lang="zh-CN" altLang="en-US" sz="2400" dirty="0" smtClean="0">
                <a:solidFill>
                  <a:srgbClr val="FF0000"/>
                </a:solidFill>
              </a:rPr>
              <a:t>该定理可以推广到</a:t>
            </a:r>
            <a:r>
              <a:rPr lang="en-US" altLang="zh-CN" sz="2400" dirty="0" smtClean="0">
                <a:solidFill>
                  <a:srgbClr val="FF0000"/>
                </a:solidFill>
              </a:rPr>
              <a:t>n</a:t>
            </a:r>
            <a:r>
              <a:rPr lang="zh-CN" altLang="en-US" sz="2400" dirty="0" smtClean="0">
                <a:solidFill>
                  <a:srgbClr val="FF0000"/>
                </a:solidFill>
              </a:rPr>
              <a:t>元函数</a:t>
            </a:r>
            <a:endParaRPr lang="zh-CN" altLang="en-US" dirty="0">
              <a:solidFill>
                <a:srgbClr val="FF0000"/>
              </a:solidFill>
            </a:endParaRPr>
          </a:p>
        </p:txBody>
      </p:sp>
    </p:spTree>
    <p:extLst>
      <p:ext uri="{BB962C8B-B14F-4D97-AF65-F5344CB8AC3E}">
        <p14:creationId xmlns:p14="http://schemas.microsoft.com/office/powerpoint/2010/main" val="192280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2108291" y="365125"/>
                <a:ext cx="9359362" cy="830997"/>
              </a:xfrm>
              <a:prstGeom prst="rect">
                <a:avLst/>
              </a:prstGeom>
            </p:spPr>
            <p:txBody>
              <a:bodyPr wrap="square">
                <a:spAutoFit/>
              </a:bodyPr>
              <a:lstStyle/>
              <a:p>
                <a:r>
                  <a:rPr lang="zh-CN" altLang="en-US" sz="2400" dirty="0" smtClean="0"/>
                  <a:t>设函数</a:t>
                </a:r>
                <a14:m>
                  <m:oMath xmlns:m="http://schemas.openxmlformats.org/officeDocument/2006/math">
                    <m:r>
                      <a:rPr lang="zh-CN" altLang="en-US" sz="2400" i="1">
                        <a:latin typeface="Cambria Math" panose="02040503050406030204" pitchFamily="18" charset="0"/>
                      </a:rPr>
                      <m:t>𝑧</m:t>
                    </m:r>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a:latin typeface="Cambria Math" panose="02040503050406030204" pitchFamily="18" charset="0"/>
                          </a:rPr>
                          <m:t>2</m:t>
                        </m:r>
                      </m:sup>
                    </m:sSup>
                    <m:r>
                      <a:rPr lang="zh-CN" altLang="en-US" sz="2400">
                        <a:latin typeface="Cambria Math" panose="02040503050406030204" pitchFamily="18" charset="0"/>
                      </a:rPr>
                      <m:t>−</m:t>
                    </m:r>
                    <m:r>
                      <a:rPr lang="zh-CN" altLang="en-US" sz="2400" i="1">
                        <a:latin typeface="Cambria Math" panose="02040503050406030204" pitchFamily="18" charset="0"/>
                      </a:rPr>
                      <m:t>𝑥𝑦</m:t>
                    </m:r>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a:latin typeface="Cambria Math" panose="02040503050406030204" pitchFamily="18" charset="0"/>
                          </a:rPr>
                          <m:t>2</m:t>
                        </m:r>
                      </m:sup>
                    </m:sSup>
                  </m:oMath>
                </a14:m>
                <a:r>
                  <a:rPr lang="zh-CN" altLang="en-US" sz="2400" dirty="0"/>
                  <a:t>在点</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𝑀</m:t>
                        </m:r>
                      </m:e>
                      <m:sub>
                        <m:r>
                          <a:rPr lang="zh-CN" altLang="en-US" sz="2400">
                            <a:latin typeface="Cambria Math" panose="02040503050406030204" pitchFamily="18" charset="0"/>
                          </a:rPr>
                          <m:t>0</m:t>
                        </m:r>
                      </m:sub>
                    </m:sSub>
                    <m:d>
                      <m:dPr>
                        <m:ctrlPr>
                          <a:rPr lang="zh-CN" altLang="en-US" sz="2400" i="1">
                            <a:latin typeface="Cambria Math" panose="02040503050406030204" pitchFamily="18" charset="0"/>
                          </a:rPr>
                        </m:ctrlPr>
                      </m:dPr>
                      <m:e>
                        <m:r>
                          <a:rPr lang="zh-CN" altLang="en-US" sz="2400">
                            <a:latin typeface="Cambria Math" panose="02040503050406030204" pitchFamily="18" charset="0"/>
                          </a:rPr>
                          <m:t>1,1</m:t>
                        </m:r>
                      </m:e>
                    </m:d>
                  </m:oMath>
                </a14:m>
                <a:r>
                  <a:rPr lang="zh-CN" altLang="en-US" sz="2400" dirty="0"/>
                  <a:t> 处沿</a:t>
                </a:r>
                <a14:m>
                  <m:oMath xmlns:m="http://schemas.openxmlformats.org/officeDocument/2006/math">
                    <m:r>
                      <a:rPr lang="en-US" altLang="zh-CN" sz="2400" b="1" i="1" smtClean="0">
                        <a:solidFill>
                          <a:prstClr val="black"/>
                        </a:solidFill>
                        <a:latin typeface="Cambria Math" panose="02040503050406030204" pitchFamily="18" charset="0"/>
                      </a:rPr>
                      <m:t>𝒊</m:t>
                    </m:r>
                    <m:r>
                      <a:rPr lang="en-US" altLang="zh-CN" sz="2400" b="1" i="1" smtClean="0">
                        <a:solidFill>
                          <a:prstClr val="black"/>
                        </a:solidFill>
                        <a:latin typeface="Cambria Math" panose="02040503050406030204" pitchFamily="18" charset="0"/>
                      </a:rPr>
                      <m:t>+</m:t>
                    </m:r>
                    <m:r>
                      <a:rPr lang="en-US" altLang="zh-CN" sz="2400" b="1" i="1" smtClean="0">
                        <a:solidFill>
                          <a:prstClr val="black"/>
                        </a:solidFill>
                        <a:latin typeface="Cambria Math" panose="02040503050406030204" pitchFamily="18" charset="0"/>
                      </a:rPr>
                      <m:t>𝒋</m:t>
                    </m:r>
                  </m:oMath>
                </a14:m>
                <a:r>
                  <a:rPr lang="zh-CN" altLang="en-US" sz="2400" dirty="0" smtClean="0"/>
                  <a:t>方向上</a:t>
                </a:r>
                <a:r>
                  <a:rPr lang="zh-CN" altLang="en-US" sz="2400" dirty="0"/>
                  <a:t>的</a:t>
                </a:r>
                <a:r>
                  <a:rPr lang="zh-CN" altLang="en-US" sz="2400" dirty="0" smtClean="0"/>
                  <a:t>方向导数。并求在该点处所有方向的方向导数的最大值。</a:t>
                </a:r>
                <a:r>
                  <a:rPr lang="en-US" altLang="zh-CN" sz="2400" dirty="0" smtClean="0"/>
                  <a:t> </a:t>
                </a:r>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2108291" y="365125"/>
                <a:ext cx="9359362" cy="830997"/>
              </a:xfrm>
              <a:prstGeom prst="rect">
                <a:avLst/>
              </a:prstGeom>
              <a:blipFill>
                <a:blip r:embed="rId2"/>
                <a:stretch>
                  <a:fillRect l="-1042" t="-8088" r="-717" b="-13971"/>
                </a:stretch>
              </a:blipFill>
            </p:spPr>
            <p:txBody>
              <a:bodyPr/>
              <a:lstStyle/>
              <a:p>
                <a:r>
                  <a:rPr lang="zh-CN" altLang="en-US">
                    <a:noFill/>
                  </a:rPr>
                  <a:t> </a:t>
                </a:r>
              </a:p>
            </p:txBody>
          </p:sp>
        </mc:Fallback>
      </mc:AlternateContent>
      <p:sp>
        <p:nvSpPr>
          <p:cNvPr id="4" name="矩形 3"/>
          <p:cNvSpPr/>
          <p:nvPr/>
        </p:nvSpPr>
        <p:spPr>
          <a:xfrm>
            <a:off x="1357764" y="365126"/>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1</a:t>
            </a:r>
            <a:r>
              <a:rPr lang="en-US" altLang="zh-CN" sz="2400" b="1" dirty="0" smtClean="0">
                <a:solidFill>
                  <a:prstClr val="black"/>
                </a:solidFill>
                <a:ea typeface="黑体" panose="02010609060101010101" pitchFamily="49" charset="-122"/>
              </a:rPr>
              <a:t> </a:t>
            </a:r>
            <a:endParaRPr lang="zh-CN" altLang="en-US" sz="1600" dirty="0"/>
          </a:p>
        </p:txBody>
      </p:sp>
      <p:sp>
        <p:nvSpPr>
          <p:cNvPr id="7" name="Text Box 5"/>
          <p:cNvSpPr txBox="1">
            <a:spLocks noChangeArrowheads="1"/>
          </p:cNvSpPr>
          <p:nvPr/>
        </p:nvSpPr>
        <p:spPr bwMode="auto">
          <a:xfrm>
            <a:off x="1357764" y="1431247"/>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8" name="矩形 7"/>
              <p:cNvSpPr/>
              <p:nvPr/>
            </p:nvSpPr>
            <p:spPr>
              <a:xfrm>
                <a:off x="2198780" y="3627335"/>
                <a:ext cx="4363385" cy="682816"/>
              </a:xfrm>
              <a:prstGeom prst="rect">
                <a:avLst/>
              </a:prstGeom>
            </p:spPr>
            <p:txBody>
              <a:bodyPr wrap="square">
                <a:spAutoFit/>
              </a:bodyPr>
              <a:lstStyle/>
              <a:p>
                <a14:m>
                  <m:oMath xmlns:m="http://schemas.openxmlformats.org/officeDocument/2006/math">
                    <m:sSub>
                      <m:sSubPr>
                        <m:ctrlPr>
                          <a:rPr lang="zh-CN" altLang="en-US" sz="2400" i="1" smtClean="0">
                            <a:solidFill>
                              <a:schemeClr val="tx1"/>
                            </a:solidFill>
                            <a:latin typeface="Cambria Math" panose="02040503050406030204" pitchFamily="18" charset="0"/>
                          </a:rPr>
                        </m:ctrlPr>
                      </m:sSubPr>
                      <m:e>
                        <m:f>
                          <m:fPr>
                            <m:ctrlPr>
                              <a:rPr lang="zh-CN" altLang="en-US" sz="2400" i="1">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𝑓</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𝑙</m:t>
                            </m:r>
                          </m:den>
                        </m:f>
                        <m:r>
                          <a:rPr lang="zh-CN" altLang="en-US" sz="2400">
                            <a:solidFill>
                              <a:schemeClr val="tx1"/>
                            </a:solidFill>
                            <a:latin typeface="Cambria Math" panose="02040503050406030204" pitchFamily="18" charset="0"/>
                          </a:rPr>
                          <m:t>|</m:t>
                        </m:r>
                      </m:e>
                      <m:sub>
                        <m:r>
                          <a:rPr lang="en-US" altLang="zh-CN" sz="240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1,1</m:t>
                        </m:r>
                        <m:r>
                          <a:rPr lang="en-US" altLang="zh-CN" sz="2400" i="1">
                            <a:solidFill>
                              <a:schemeClr val="tx1"/>
                            </a:solidFill>
                            <a:latin typeface="Cambria Math" panose="02040503050406030204" pitchFamily="18" charset="0"/>
                          </a:rPr>
                          <m:t>)</m:t>
                        </m:r>
                      </m:sub>
                    </m:sSub>
                    <m:r>
                      <a:rPr lang="en-US" altLang="zh-CN" sz="240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1</m:t>
                    </m:r>
                    <m:r>
                      <a:rPr lang="en-US" altLang="zh-CN" sz="2400" b="0" i="1" smtClean="0">
                        <a:solidFill>
                          <a:schemeClr val="tx1"/>
                        </a:solidFill>
                        <a:latin typeface="Cambria Math" panose="02040503050406030204" pitchFamily="18" charset="0"/>
                        <a:ea typeface="Cambria Math" panose="02040503050406030204" pitchFamily="18" charset="0"/>
                      </a:rPr>
                      <m:t>∙</m:t>
                    </m:r>
                    <m:f>
                      <m:fPr>
                        <m:ctrlPr>
                          <a:rPr lang="el-GR" altLang="zh-CN" sz="2400" b="0" i="1" smtClean="0">
                            <a:solidFill>
                              <a:schemeClr val="tx1"/>
                            </a:solidFill>
                            <a:latin typeface="Cambria Math" panose="02040503050406030204" pitchFamily="18" charset="0"/>
                            <a:ea typeface="Cambria Math" panose="02040503050406030204" pitchFamily="18" charset="0"/>
                          </a:rPr>
                        </m:ctrlPr>
                      </m:fPr>
                      <m:num>
                        <m:rad>
                          <m:radPr>
                            <m:degHide m:val="on"/>
                            <m:ctrlPr>
                              <a:rPr lang="el-GR" altLang="zh-CN" sz="2400" b="0" i="1" smtClean="0">
                                <a:solidFill>
                                  <a:schemeClr val="tx1"/>
                                </a:solidFill>
                                <a:latin typeface="Cambria Math" panose="02040503050406030204" pitchFamily="18" charset="0"/>
                                <a:ea typeface="Cambria Math" panose="02040503050406030204" pitchFamily="18" charset="0"/>
                              </a:rPr>
                            </m:ctrlPr>
                          </m:radPr>
                          <m:deg/>
                          <m:e>
                            <m:r>
                              <a:rPr lang="en-US" altLang="zh-CN" sz="2400" b="0" i="1" smtClean="0">
                                <a:solidFill>
                                  <a:schemeClr val="tx1"/>
                                </a:solidFill>
                                <a:latin typeface="Cambria Math" panose="02040503050406030204" pitchFamily="18" charset="0"/>
                                <a:ea typeface="Cambria Math" panose="02040503050406030204" pitchFamily="18" charset="0"/>
                              </a:rPr>
                              <m:t>2</m:t>
                            </m:r>
                          </m:e>
                        </m:rad>
                      </m:num>
                      <m:den>
                        <m:r>
                          <a:rPr lang="el-GR" altLang="zh-CN" sz="2400" b="0" i="1" smtClean="0">
                            <a:solidFill>
                              <a:schemeClr val="tx1"/>
                            </a:solidFill>
                            <a:latin typeface="Cambria Math" panose="02040503050406030204" pitchFamily="18" charset="0"/>
                            <a:ea typeface="Cambria Math" panose="02040503050406030204" pitchFamily="18" charset="0"/>
                          </a:rPr>
                          <m:t>2</m:t>
                        </m:r>
                      </m:den>
                    </m:f>
                    <m:r>
                      <a:rPr lang="en-US" altLang="zh-CN" sz="2400" b="0" i="1" smtClean="0">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1</m:t>
                    </m:r>
                    <m:r>
                      <a:rPr lang="en-US" altLang="zh-CN" sz="2400" i="1">
                        <a:solidFill>
                          <a:schemeClr val="tx1"/>
                        </a:solidFill>
                        <a:latin typeface="Cambria Math" panose="02040503050406030204" pitchFamily="18" charset="0"/>
                        <a:ea typeface="Cambria Math" panose="02040503050406030204" pitchFamily="18" charset="0"/>
                      </a:rPr>
                      <m:t>∙</m:t>
                    </m:r>
                    <m:f>
                      <m:fPr>
                        <m:ctrlPr>
                          <a:rPr lang="el-GR" altLang="zh-CN" sz="2400" i="1">
                            <a:solidFill>
                              <a:schemeClr val="tx1"/>
                            </a:solidFill>
                            <a:latin typeface="Cambria Math" panose="02040503050406030204" pitchFamily="18" charset="0"/>
                            <a:ea typeface="Cambria Math" panose="02040503050406030204" pitchFamily="18" charset="0"/>
                          </a:rPr>
                        </m:ctrlPr>
                      </m:fPr>
                      <m:num>
                        <m:rad>
                          <m:radPr>
                            <m:degHide m:val="on"/>
                            <m:ctrlPr>
                              <a:rPr lang="el-GR" altLang="zh-CN" sz="2400" i="1">
                                <a:solidFill>
                                  <a:schemeClr val="tx1"/>
                                </a:solidFill>
                                <a:latin typeface="Cambria Math" panose="02040503050406030204" pitchFamily="18" charset="0"/>
                                <a:ea typeface="Cambria Math" panose="02040503050406030204" pitchFamily="18" charset="0"/>
                              </a:rPr>
                            </m:ctrlPr>
                          </m:radPr>
                          <m:deg/>
                          <m:e>
                            <m:r>
                              <a:rPr lang="en-US" altLang="zh-CN" sz="2400" i="1">
                                <a:solidFill>
                                  <a:schemeClr val="tx1"/>
                                </a:solidFill>
                                <a:latin typeface="Cambria Math" panose="02040503050406030204" pitchFamily="18" charset="0"/>
                                <a:ea typeface="Cambria Math" panose="02040503050406030204" pitchFamily="18" charset="0"/>
                              </a:rPr>
                              <m:t>2</m:t>
                            </m:r>
                          </m:e>
                        </m:rad>
                      </m:num>
                      <m:den>
                        <m:r>
                          <a:rPr lang="el-GR" altLang="zh-CN" sz="2400" i="1">
                            <a:solidFill>
                              <a:schemeClr val="tx1"/>
                            </a:solidFill>
                            <a:latin typeface="Cambria Math" panose="02040503050406030204" pitchFamily="18" charset="0"/>
                            <a:ea typeface="Cambria Math" panose="02040503050406030204" pitchFamily="18" charset="0"/>
                          </a:rPr>
                          <m:t>2</m:t>
                        </m:r>
                      </m:den>
                    </m:f>
                    <m:r>
                      <a:rPr lang="en-US" altLang="zh-CN" sz="2400" b="0" i="1" smtClean="0">
                        <a:solidFill>
                          <a:schemeClr val="tx1"/>
                        </a:solidFill>
                        <a:latin typeface="Cambria Math" panose="02040503050406030204" pitchFamily="18" charset="0"/>
                        <a:ea typeface="Cambria Math" panose="02040503050406030204" pitchFamily="18" charset="0"/>
                      </a:rPr>
                      <m:t>=</m:t>
                    </m:r>
                    <m:rad>
                      <m:radPr>
                        <m:degHide m:val="on"/>
                        <m:ctrlPr>
                          <a:rPr lang="el-GR" altLang="zh-CN" sz="2400" i="1">
                            <a:solidFill>
                              <a:schemeClr val="tx1"/>
                            </a:solidFill>
                            <a:latin typeface="Cambria Math" panose="02040503050406030204" pitchFamily="18" charset="0"/>
                            <a:ea typeface="Cambria Math" panose="02040503050406030204" pitchFamily="18" charset="0"/>
                          </a:rPr>
                        </m:ctrlPr>
                      </m:radPr>
                      <m:deg/>
                      <m:e>
                        <m:r>
                          <a:rPr lang="en-US" altLang="zh-CN" sz="2400" i="1">
                            <a:solidFill>
                              <a:schemeClr val="tx1"/>
                            </a:solidFill>
                            <a:latin typeface="Cambria Math" panose="02040503050406030204" pitchFamily="18" charset="0"/>
                            <a:ea typeface="Cambria Math" panose="02040503050406030204" pitchFamily="18" charset="0"/>
                          </a:rPr>
                          <m:t>2</m:t>
                        </m:r>
                      </m:e>
                    </m:rad>
                  </m:oMath>
                </a14:m>
                <a:r>
                  <a:rPr lang="zh-CN" altLang="en-US" dirty="0" smtClean="0">
                    <a:solidFill>
                      <a:schemeClr val="tx1"/>
                    </a:solidFill>
                  </a:rPr>
                  <a:t> </a:t>
                </a:r>
                <a:endParaRPr lang="zh-CN" altLang="en-US" dirty="0">
                  <a:solidFill>
                    <a:schemeClr val="tx1"/>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2198780" y="3627335"/>
                <a:ext cx="4363385" cy="68281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108290" y="1340159"/>
                <a:ext cx="2761653" cy="647678"/>
              </a:xfrm>
              <a:prstGeom prst="rect">
                <a:avLst/>
              </a:prstGeom>
            </p:spPr>
            <p:txBody>
              <a:bodyPr wrap="none">
                <a:spAutoFit/>
              </a:bodyPr>
              <a:lstStyle/>
              <a:p>
                <a14:m>
                  <m:oMath xmlns:m="http://schemas.openxmlformats.org/officeDocument/2006/math">
                    <m:d>
                      <m:dPr>
                        <m:ctrlPr>
                          <a:rPr lang="zh-CN" altLang="en-US" sz="2400" i="1" smtClean="0">
                            <a:solidFill>
                              <a:prstClr val="black"/>
                            </a:solidFill>
                            <a:latin typeface="Cambria Math" panose="02040503050406030204" pitchFamily="18" charset="0"/>
                          </a:rPr>
                        </m:ctrlPr>
                      </m:dPr>
                      <m:e>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𝛼</m:t>
                            </m:r>
                          </m:e>
                        </m:func>
                        <m:r>
                          <a:rPr lang="en-US" altLang="zh-CN" sz="2400" i="1">
                            <a:solidFill>
                              <a:prstClr val="black"/>
                            </a:solidFill>
                            <a:latin typeface="Cambria Math" panose="02040503050406030204" pitchFamily="18" charset="0"/>
                          </a:rPr>
                          <m:t>,</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𝛽</m:t>
                            </m:r>
                          </m:e>
                        </m:func>
                      </m:e>
                    </m:d>
                    <m:r>
                      <a:rPr lang="en-US" altLang="zh-CN" sz="2400" b="0" i="1" smtClean="0">
                        <a:solidFill>
                          <a:prstClr val="black"/>
                        </a:solidFill>
                        <a:latin typeface="Cambria Math" panose="02040503050406030204" pitchFamily="18" charset="0"/>
                      </a:rPr>
                      <m:t>=</m:t>
                    </m:r>
                    <m:f>
                      <m:fPr>
                        <m:ctrlPr>
                          <a:rPr lang="en-US" altLang="zh-CN" sz="2400" b="0" i="1" smtClean="0">
                            <a:solidFill>
                              <a:prstClr val="black"/>
                            </a:solidFill>
                            <a:latin typeface="Cambria Math" panose="02040503050406030204" pitchFamily="18" charset="0"/>
                          </a:rPr>
                        </m:ctrlPr>
                      </m:fPr>
                      <m:num>
                        <m:r>
                          <a:rPr lang="en-US" altLang="zh-CN" sz="2400" b="1" i="1">
                            <a:solidFill>
                              <a:prstClr val="black"/>
                            </a:solidFill>
                            <a:latin typeface="Cambria Math" panose="02040503050406030204" pitchFamily="18" charset="0"/>
                          </a:rPr>
                          <m:t>𝒊</m:t>
                        </m:r>
                        <m:r>
                          <a:rPr lang="en-US" altLang="zh-CN" sz="2400" b="1" i="1">
                            <a:solidFill>
                              <a:prstClr val="black"/>
                            </a:solidFill>
                            <a:latin typeface="Cambria Math" panose="02040503050406030204" pitchFamily="18" charset="0"/>
                          </a:rPr>
                          <m:t>+</m:t>
                        </m:r>
                        <m:r>
                          <a:rPr lang="en-US" altLang="zh-CN" sz="2400" b="1" i="1">
                            <a:solidFill>
                              <a:prstClr val="black"/>
                            </a:solidFill>
                            <a:latin typeface="Cambria Math" panose="02040503050406030204" pitchFamily="18" charset="0"/>
                          </a:rPr>
                          <m:t>𝒋</m:t>
                        </m:r>
                      </m:num>
                      <m:den>
                        <m:rad>
                          <m:radPr>
                            <m:degHide m:val="on"/>
                            <m:ctrlPr>
                              <a:rPr lang="en-US" altLang="zh-CN" sz="2400" b="0" i="1" smtClean="0">
                                <a:solidFill>
                                  <a:prstClr val="black"/>
                                </a:solidFill>
                                <a:latin typeface="Cambria Math" panose="02040503050406030204" pitchFamily="18" charset="0"/>
                              </a:rPr>
                            </m:ctrlPr>
                          </m:radPr>
                          <m:deg/>
                          <m:e>
                            <m:r>
                              <a:rPr lang="en-US" altLang="zh-CN" sz="2400" b="0" i="1" smtClean="0">
                                <a:solidFill>
                                  <a:prstClr val="black"/>
                                </a:solidFill>
                                <a:latin typeface="Cambria Math" panose="02040503050406030204" pitchFamily="18" charset="0"/>
                              </a:rPr>
                              <m:t>2</m:t>
                            </m:r>
                          </m:e>
                        </m:rad>
                      </m:den>
                    </m:f>
                  </m:oMath>
                </a14:m>
                <a:r>
                  <a:rPr lang="zh-CN" altLang="en-US" dirty="0" smtClean="0"/>
                  <a:t> </a:t>
                </a:r>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108290" y="1340159"/>
                <a:ext cx="2761653" cy="64767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620469" y="1431247"/>
                <a:ext cx="384656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𝑓</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e>
                      </m:d>
                      <m:r>
                        <a:rPr lang="en-US" altLang="zh-CN" sz="2400" b="0" i="1" smtClean="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𝑥𝑦</m:t>
                      </m:r>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5620469" y="1431247"/>
                <a:ext cx="3846566" cy="461665"/>
              </a:xfrm>
              <a:prstGeom prst="rect">
                <a:avLst/>
              </a:prstGeom>
              <a:blipFill>
                <a:blip r:embed="rId5"/>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198780" y="2056807"/>
                <a:ext cx="1853136" cy="635367"/>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𝑓</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𝑥</m:t>
                        </m:r>
                      </m:den>
                    </m:f>
                    <m:r>
                      <a:rPr lang="en-US" altLang="zh-CN" sz="2400" b="0" i="1" smtClean="0">
                        <a:solidFill>
                          <a:schemeClr val="tx1"/>
                        </a:solidFill>
                        <a:latin typeface="Cambria Math" panose="02040503050406030204" pitchFamily="18" charset="0"/>
                      </a:rPr>
                      <m:t>=2</m:t>
                    </m:r>
                    <m:r>
                      <a:rPr lang="en-US" altLang="zh-CN" sz="2400" b="0" i="1" smtClean="0">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𝑦</m:t>
                    </m:r>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2198780" y="2056807"/>
                <a:ext cx="1853136" cy="63536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517104" y="2056807"/>
                <a:ext cx="1860574" cy="676595"/>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𝑓</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𝑦</m:t>
                        </m:r>
                      </m:den>
                    </m:f>
                    <m:r>
                      <a:rPr lang="en-US" altLang="zh-CN" sz="2400" b="0" i="1" smtClean="0">
                        <a:solidFill>
                          <a:schemeClr val="tx1"/>
                        </a:solidFill>
                        <a:latin typeface="Cambria Math" panose="02040503050406030204" pitchFamily="18" charset="0"/>
                      </a:rPr>
                      <m:t>=2</m:t>
                    </m:r>
                    <m:r>
                      <a:rPr lang="en-US" altLang="zh-CN" sz="2400" b="0" i="1" smtClean="0">
                        <a:solidFill>
                          <a:schemeClr val="tx1"/>
                        </a:solidFill>
                        <a:latin typeface="Cambria Math" panose="02040503050406030204" pitchFamily="18" charset="0"/>
                      </a:rPr>
                      <m:t>𝑦</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𝑥</m:t>
                    </m:r>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4517104" y="2056807"/>
                <a:ext cx="1860574" cy="67659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198780" y="2862685"/>
                <a:ext cx="1770613" cy="635367"/>
              </a:xfrm>
              <a:prstGeom prst="rect">
                <a:avLst/>
              </a:prstGeom>
            </p:spPr>
            <p:txBody>
              <a:bodyPr wrap="none">
                <a:spAutoFit/>
              </a:bodyPr>
              <a:lstStyle/>
              <a:p>
                <a14:m>
                  <m:oMath xmlns:m="http://schemas.openxmlformats.org/officeDocument/2006/math">
                    <m:sSub>
                      <m:sSubPr>
                        <m:ctrlPr>
                          <a:rPr lang="zh-CN" altLang="en-US" sz="2400" i="1" smtClean="0">
                            <a:solidFill>
                              <a:schemeClr val="tx1"/>
                            </a:solidFill>
                            <a:latin typeface="Cambria Math" panose="02040503050406030204" pitchFamily="18" charset="0"/>
                          </a:rPr>
                        </m:ctrlPr>
                      </m:sSubPr>
                      <m:e>
                        <m:f>
                          <m:fPr>
                            <m:ctrlPr>
                              <a:rPr lang="zh-CN" altLang="en-US" sz="2400" i="1">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𝑓</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𝑥</m:t>
                            </m:r>
                          </m:den>
                        </m:f>
                        <m:r>
                          <a:rPr lang="zh-CN" altLang="en-US" sz="2400">
                            <a:solidFill>
                              <a:schemeClr val="tx1"/>
                            </a:solidFill>
                            <a:latin typeface="Cambria Math" panose="02040503050406030204" pitchFamily="18" charset="0"/>
                          </a:rPr>
                          <m:t>|</m:t>
                        </m:r>
                      </m:e>
                      <m:sub>
                        <m:r>
                          <a:rPr lang="en-US" altLang="zh-CN" sz="240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1</m:t>
                        </m:r>
                        <m:r>
                          <a:rPr lang="en-US" altLang="zh-CN" sz="240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1</m:t>
                        </m:r>
                        <m:r>
                          <a:rPr lang="en-US" altLang="zh-CN" sz="2400" i="1">
                            <a:solidFill>
                              <a:schemeClr val="tx1"/>
                            </a:solidFill>
                            <a:latin typeface="Cambria Math" panose="02040503050406030204" pitchFamily="18" charset="0"/>
                          </a:rPr>
                          <m:t>)</m:t>
                        </m:r>
                      </m:sub>
                    </m:sSub>
                    <m:r>
                      <a:rPr lang="en-US" altLang="zh-CN" sz="2400" b="0" i="1" smtClean="0">
                        <a:solidFill>
                          <a:schemeClr val="tx1"/>
                        </a:solidFill>
                        <a:latin typeface="Cambria Math" panose="02040503050406030204" pitchFamily="18" charset="0"/>
                      </a:rPr>
                      <m:t>=1</m:t>
                    </m:r>
                  </m:oMath>
                </a14:m>
                <a:r>
                  <a:rPr lang="zh-CN" altLang="en-US" dirty="0" smtClean="0">
                    <a:solidFill>
                      <a:schemeClr val="tx1"/>
                    </a:solidFill>
                  </a:rPr>
                  <a:t> </a:t>
                </a:r>
                <a:endParaRPr lang="zh-CN" altLang="en-US" dirty="0">
                  <a:solidFill>
                    <a:schemeClr val="tx1"/>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2198780" y="2862685"/>
                <a:ext cx="1770613" cy="63536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517104" y="2862685"/>
                <a:ext cx="1778051" cy="676595"/>
              </a:xfrm>
              <a:prstGeom prst="rect">
                <a:avLst/>
              </a:prstGeom>
            </p:spPr>
            <p:txBody>
              <a:bodyPr wrap="none">
                <a:spAutoFit/>
              </a:bodyPr>
              <a:lstStyle/>
              <a:p>
                <a14:m>
                  <m:oMath xmlns:m="http://schemas.openxmlformats.org/officeDocument/2006/math">
                    <m:sSub>
                      <m:sSubPr>
                        <m:ctrlPr>
                          <a:rPr lang="zh-CN" altLang="en-US" sz="2400" i="1" smtClean="0">
                            <a:solidFill>
                              <a:schemeClr val="tx1"/>
                            </a:solidFill>
                            <a:latin typeface="Cambria Math" panose="02040503050406030204" pitchFamily="18" charset="0"/>
                          </a:rPr>
                        </m:ctrlPr>
                      </m:sSubPr>
                      <m:e>
                        <m:f>
                          <m:fPr>
                            <m:ctrlPr>
                              <a:rPr lang="zh-CN" altLang="en-US" sz="2400" i="1">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𝑓</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𝑦</m:t>
                            </m:r>
                          </m:den>
                        </m:f>
                        <m:r>
                          <a:rPr lang="zh-CN" altLang="en-US" sz="2400">
                            <a:solidFill>
                              <a:schemeClr val="tx1"/>
                            </a:solidFill>
                            <a:latin typeface="Cambria Math" panose="02040503050406030204" pitchFamily="18" charset="0"/>
                          </a:rPr>
                          <m:t>|</m:t>
                        </m:r>
                      </m:e>
                      <m:sub>
                        <m:r>
                          <a:rPr lang="en-US" altLang="zh-CN" sz="240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1</m:t>
                        </m:r>
                        <m:r>
                          <a:rPr lang="en-US" altLang="zh-CN" sz="240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1</m:t>
                        </m:r>
                        <m:r>
                          <a:rPr lang="en-US" altLang="zh-CN" sz="2400" i="1">
                            <a:solidFill>
                              <a:schemeClr val="tx1"/>
                            </a:solidFill>
                            <a:latin typeface="Cambria Math" panose="02040503050406030204" pitchFamily="18" charset="0"/>
                          </a:rPr>
                          <m:t>)</m:t>
                        </m:r>
                      </m:sub>
                    </m:sSub>
                    <m:r>
                      <a:rPr lang="en-US" altLang="zh-CN" sz="2400" b="0" i="1" smtClean="0">
                        <a:solidFill>
                          <a:schemeClr val="tx1"/>
                        </a:solidFill>
                        <a:latin typeface="Cambria Math" panose="02040503050406030204" pitchFamily="18" charset="0"/>
                      </a:rPr>
                      <m:t>=1</m:t>
                    </m:r>
                  </m:oMath>
                </a14:m>
                <a:r>
                  <a:rPr lang="zh-CN" altLang="en-US" dirty="0" smtClean="0">
                    <a:solidFill>
                      <a:schemeClr val="tx1"/>
                    </a:solidFill>
                  </a:rPr>
                  <a:t> </a:t>
                </a:r>
                <a:endParaRPr lang="zh-CN" altLang="en-US" dirty="0">
                  <a:solidFill>
                    <a:schemeClr val="tx1"/>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4517104" y="2862685"/>
                <a:ext cx="1778051" cy="67659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198780" y="4426597"/>
                <a:ext cx="7579922" cy="676595"/>
              </a:xfrm>
              <a:prstGeom prst="rect">
                <a:avLst/>
              </a:prstGeom>
            </p:spPr>
            <p:txBody>
              <a:bodyPr wrap="square">
                <a:spAutoFit/>
              </a:bodyPr>
              <a:lstStyle/>
              <a:p>
                <a14:m>
                  <m:oMath xmlns:m="http://schemas.openxmlformats.org/officeDocument/2006/math">
                    <m:sSub>
                      <m:sSubPr>
                        <m:ctrlPr>
                          <a:rPr lang="zh-CN" altLang="en-US" sz="2400" i="1" smtClean="0">
                            <a:solidFill>
                              <a:srgbClr val="0000FF"/>
                            </a:solidFill>
                            <a:latin typeface="Cambria Math" panose="02040503050406030204" pitchFamily="18" charset="0"/>
                          </a:rPr>
                        </m:ctrlPr>
                      </m:sSubPr>
                      <m:e>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𝑓</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𝑙</m:t>
                            </m:r>
                          </m:den>
                        </m:f>
                        <m:r>
                          <a:rPr lang="zh-CN" altLang="en-US" sz="2400">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1</m:t>
                        </m:r>
                        <m:r>
                          <a:rPr lang="en-US" altLang="zh-CN" sz="2400" i="1">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1</m:t>
                        </m:r>
                        <m:r>
                          <a:rPr lang="en-US" altLang="zh-CN" sz="2400" i="1">
                            <a:solidFill>
                              <a:srgbClr val="0000FF"/>
                            </a:solidFill>
                            <a:latin typeface="Cambria Math" panose="02040503050406030204" pitchFamily="18" charset="0"/>
                          </a:rPr>
                          <m:t>)</m:t>
                        </m:r>
                      </m:sub>
                    </m:sSub>
                    <m:r>
                      <a:rPr lang="en-US" altLang="zh-CN" sz="2400" i="1">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𝑓</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𝑥</m:t>
                            </m:r>
                          </m:den>
                        </m:f>
                        <m:r>
                          <a:rPr lang="zh-CN" altLang="en-US" sz="2400">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1</m:t>
                        </m:r>
                        <m:r>
                          <a:rPr lang="en-US" altLang="zh-CN" sz="2400" i="1">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1</m:t>
                        </m:r>
                        <m:r>
                          <a:rPr lang="en-US" altLang="zh-CN" sz="2400" i="1">
                            <a:solidFill>
                              <a:srgbClr val="0000FF"/>
                            </a:solidFill>
                            <a:latin typeface="Cambria Math" panose="02040503050406030204" pitchFamily="18" charset="0"/>
                          </a:rPr>
                          <m:t>)</m:t>
                        </m:r>
                      </m:sub>
                    </m:sSub>
                    <m:func>
                      <m:funcPr>
                        <m:ctrlPr>
                          <a:rPr lang="en-US" altLang="zh-CN" sz="2400" i="1">
                            <a:solidFill>
                              <a:srgbClr val="0000FF"/>
                            </a:solidFill>
                            <a:latin typeface="Cambria Math" panose="02040503050406030204" pitchFamily="18" charset="0"/>
                          </a:rPr>
                        </m:ctrlPr>
                      </m:funcPr>
                      <m:fName>
                        <m:r>
                          <m:rPr>
                            <m:sty m:val="p"/>
                          </m:rPr>
                          <a:rPr lang="en-US" altLang="zh-CN" sz="2400">
                            <a:solidFill>
                              <a:srgbClr val="0000FF"/>
                            </a:solidFill>
                            <a:latin typeface="Cambria Math" panose="02040503050406030204" pitchFamily="18" charset="0"/>
                          </a:rPr>
                          <m:t>cos</m:t>
                        </m:r>
                      </m:fName>
                      <m:e>
                        <m:r>
                          <a:rPr lang="zh-CN" altLang="en-US" sz="2400" i="1">
                            <a:solidFill>
                              <a:srgbClr val="0000FF"/>
                            </a:solidFill>
                            <a:latin typeface="Cambria Math" panose="02040503050406030204" pitchFamily="18" charset="0"/>
                          </a:rPr>
                          <m:t>𝛼</m:t>
                        </m:r>
                      </m:e>
                    </m:func>
                    <m:r>
                      <a:rPr lang="en-US" altLang="zh-CN" sz="2400" i="1">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𝑓</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𝑦</m:t>
                            </m:r>
                          </m:den>
                        </m:f>
                        <m:r>
                          <a:rPr lang="zh-CN" altLang="en-US" sz="2400">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1</m:t>
                        </m:r>
                        <m:r>
                          <a:rPr lang="en-US" altLang="zh-CN" sz="2400" i="1">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1</m:t>
                        </m:r>
                        <m:r>
                          <a:rPr lang="en-US" altLang="zh-CN" sz="2400" i="1">
                            <a:solidFill>
                              <a:srgbClr val="0000FF"/>
                            </a:solidFill>
                            <a:latin typeface="Cambria Math" panose="02040503050406030204" pitchFamily="18" charset="0"/>
                          </a:rPr>
                          <m:t>)</m:t>
                        </m:r>
                      </m:sub>
                    </m:sSub>
                    <m:func>
                      <m:funcPr>
                        <m:ctrlPr>
                          <a:rPr lang="en-US" altLang="zh-CN" sz="2400" i="1">
                            <a:solidFill>
                              <a:srgbClr val="0000FF"/>
                            </a:solidFill>
                            <a:latin typeface="Cambria Math" panose="02040503050406030204" pitchFamily="18" charset="0"/>
                          </a:rPr>
                        </m:ctrlPr>
                      </m:funcPr>
                      <m:fName>
                        <m:r>
                          <m:rPr>
                            <m:sty m:val="p"/>
                          </m:rPr>
                          <a:rPr lang="en-US" altLang="zh-CN" sz="2400">
                            <a:solidFill>
                              <a:srgbClr val="0000FF"/>
                            </a:solidFill>
                            <a:latin typeface="Cambria Math" panose="02040503050406030204" pitchFamily="18" charset="0"/>
                          </a:rPr>
                          <m:t>cos</m:t>
                        </m:r>
                      </m:fName>
                      <m:e>
                        <m:r>
                          <a:rPr lang="zh-CN" altLang="en-US" sz="2400" i="1">
                            <a:solidFill>
                              <a:srgbClr val="0000FF"/>
                            </a:solidFill>
                            <a:latin typeface="Cambria Math" panose="02040503050406030204" pitchFamily="18" charset="0"/>
                          </a:rPr>
                          <m:t>𝛽</m:t>
                        </m:r>
                      </m:e>
                    </m:func>
                    <m:r>
                      <a:rPr lang="en-US" altLang="zh-CN" sz="2400" b="0" i="1" smtClean="0">
                        <a:solidFill>
                          <a:srgbClr val="0000FF"/>
                        </a:solidFill>
                        <a:latin typeface="Cambria Math" panose="02040503050406030204" pitchFamily="18" charset="0"/>
                      </a:rPr>
                      <m:t>=</m:t>
                    </m:r>
                    <m:func>
                      <m:funcPr>
                        <m:ctrlPr>
                          <a:rPr lang="en-US" altLang="zh-CN" sz="2400" i="1">
                            <a:solidFill>
                              <a:srgbClr val="0000FF"/>
                            </a:solidFill>
                            <a:latin typeface="Cambria Math" panose="02040503050406030204" pitchFamily="18" charset="0"/>
                          </a:rPr>
                        </m:ctrlPr>
                      </m:funcPr>
                      <m:fName>
                        <m:r>
                          <m:rPr>
                            <m:sty m:val="p"/>
                          </m:rPr>
                          <a:rPr lang="en-US" altLang="zh-CN" sz="2400">
                            <a:solidFill>
                              <a:srgbClr val="0000FF"/>
                            </a:solidFill>
                            <a:latin typeface="Cambria Math" panose="02040503050406030204" pitchFamily="18" charset="0"/>
                          </a:rPr>
                          <m:t>cos</m:t>
                        </m:r>
                      </m:fName>
                      <m:e>
                        <m:r>
                          <a:rPr lang="zh-CN" altLang="en-US" sz="2400" i="1">
                            <a:solidFill>
                              <a:srgbClr val="0000FF"/>
                            </a:solidFill>
                            <a:latin typeface="Cambria Math" panose="02040503050406030204" pitchFamily="18" charset="0"/>
                          </a:rPr>
                          <m:t>𝛼</m:t>
                        </m:r>
                      </m:e>
                    </m:func>
                    <m:r>
                      <a:rPr lang="en-US" altLang="zh-CN" sz="2400" b="0" i="0" smtClean="0">
                        <a:solidFill>
                          <a:srgbClr val="0000FF"/>
                        </a:solidFill>
                        <a:latin typeface="Cambria Math" panose="02040503050406030204" pitchFamily="18" charset="0"/>
                      </a:rPr>
                      <m:t>+</m:t>
                    </m:r>
                    <m:func>
                      <m:funcPr>
                        <m:ctrlPr>
                          <a:rPr lang="en-US" altLang="zh-CN" sz="2400" i="1">
                            <a:solidFill>
                              <a:srgbClr val="0000FF"/>
                            </a:solidFill>
                            <a:latin typeface="Cambria Math" panose="02040503050406030204" pitchFamily="18" charset="0"/>
                          </a:rPr>
                        </m:ctrlPr>
                      </m:funcPr>
                      <m:fName>
                        <m:r>
                          <m:rPr>
                            <m:sty m:val="p"/>
                          </m:rPr>
                          <a:rPr lang="en-US" altLang="zh-CN" sz="2400">
                            <a:solidFill>
                              <a:srgbClr val="0000FF"/>
                            </a:solidFill>
                            <a:latin typeface="Cambria Math" panose="02040503050406030204" pitchFamily="18" charset="0"/>
                          </a:rPr>
                          <m:t>cos</m:t>
                        </m:r>
                      </m:fName>
                      <m:e>
                        <m:r>
                          <a:rPr lang="zh-CN" altLang="en-US" sz="2400" i="1">
                            <a:solidFill>
                              <a:srgbClr val="0000FF"/>
                            </a:solidFill>
                            <a:latin typeface="Cambria Math" panose="02040503050406030204" pitchFamily="18" charset="0"/>
                          </a:rPr>
                          <m:t>𝛽</m:t>
                        </m:r>
                      </m:e>
                    </m:func>
                  </m:oMath>
                </a14:m>
                <a:r>
                  <a:rPr lang="zh-CN" altLang="en-US" dirty="0" smtClean="0"/>
                  <a:t> </a:t>
                </a:r>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2198780" y="4426597"/>
                <a:ext cx="7579922" cy="67659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198780" y="5602840"/>
                <a:ext cx="6817957" cy="539571"/>
              </a:xfrm>
              <a:prstGeom prst="rect">
                <a:avLst/>
              </a:prstGeom>
            </p:spPr>
            <p:txBody>
              <a:bodyPr wrap="none">
                <a:spAutoFit/>
              </a:bodyPr>
              <a:lstStyle/>
              <a:p>
                <a:r>
                  <a:rPr lang="zh-CN" altLang="en-US" sz="2400" dirty="0" smtClean="0">
                    <a:solidFill>
                      <a:srgbClr val="0000FF"/>
                    </a:solidFill>
                  </a:rPr>
                  <a:t>因为</a:t>
                </a:r>
                <a14:m>
                  <m:oMath xmlns:m="http://schemas.openxmlformats.org/officeDocument/2006/math">
                    <m:r>
                      <a:rPr lang="en-US" altLang="zh-CN" sz="2400" b="0" i="1" smtClean="0">
                        <a:solidFill>
                          <a:srgbClr val="0000FF"/>
                        </a:solidFill>
                        <a:latin typeface="Cambria Math" panose="02040503050406030204" pitchFamily="18" charset="0"/>
                      </a:rPr>
                      <m:t>𝑥</m:t>
                    </m:r>
                    <m:r>
                      <a:rPr lang="en-US" altLang="zh-CN" sz="240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𝑦</m:t>
                    </m:r>
                    <m:r>
                      <a:rPr lang="en-US" altLang="zh-CN" sz="2400" i="1">
                        <a:solidFill>
                          <a:srgbClr val="0000FF"/>
                        </a:solidFill>
                        <a:latin typeface="Cambria Math" panose="02040503050406030204" pitchFamily="18" charset="0"/>
                      </a:rPr>
                      <m:t>=</m:t>
                    </m:r>
                    <m:d>
                      <m:dPr>
                        <m:ctrlPr>
                          <a:rPr lang="zh-CN" altLang="en-US" sz="2400" i="1">
                            <a:solidFill>
                              <a:srgbClr val="0000FF"/>
                            </a:solidFill>
                            <a:latin typeface="Cambria Math" panose="02040503050406030204" pitchFamily="18" charset="0"/>
                          </a:rPr>
                        </m:ctrlPr>
                      </m:dPr>
                      <m:e>
                        <m:r>
                          <a:rPr lang="en-US" altLang="zh-CN" sz="2400" b="0" i="1" smtClean="0">
                            <a:solidFill>
                              <a:srgbClr val="0000FF"/>
                            </a:solidFill>
                            <a:latin typeface="Cambria Math" panose="02040503050406030204" pitchFamily="18" charset="0"/>
                          </a:rPr>
                          <m:t>𝑥</m:t>
                        </m:r>
                        <m:r>
                          <a:rPr lang="en-US" altLang="zh-CN" sz="2400" i="1">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𝑦</m:t>
                        </m:r>
                      </m:e>
                    </m:d>
                    <m:r>
                      <a:rPr lang="zh-CN" altLang="en-US" sz="2400" i="1">
                        <a:solidFill>
                          <a:srgbClr val="0000FF"/>
                        </a:solidFill>
                        <a:latin typeface="Cambria Math" panose="02040503050406030204" pitchFamily="18" charset="0"/>
                      </a:rPr>
                      <m:t>∙</m:t>
                    </m:r>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panose="02040503050406030204" pitchFamily="18" charset="0"/>
                          </a:rPr>
                          <m:t>1,1</m:t>
                        </m:r>
                      </m:e>
                    </m:d>
                    <m:r>
                      <a:rPr lang="en-US" altLang="zh-CN" sz="2400" b="0" i="0" smtClean="0">
                        <a:solidFill>
                          <a:srgbClr val="0000FF"/>
                        </a:solidFill>
                        <a:latin typeface="Cambria Math" panose="02040503050406030204" pitchFamily="18" charset="0"/>
                      </a:rPr>
                      <m:t>=</m:t>
                    </m:r>
                    <m:rad>
                      <m:radPr>
                        <m:degHide m:val="on"/>
                        <m:ctrlPr>
                          <a:rPr lang="el-GR" altLang="zh-CN" sz="2400" i="1">
                            <a:solidFill>
                              <a:srgbClr val="0000FF"/>
                            </a:solidFill>
                            <a:latin typeface="Cambria Math" panose="02040503050406030204" pitchFamily="18" charset="0"/>
                            <a:ea typeface="Cambria Math" panose="02040503050406030204" pitchFamily="18" charset="0"/>
                          </a:rPr>
                        </m:ctrlPr>
                      </m:radPr>
                      <m:deg/>
                      <m:e>
                        <m:r>
                          <a:rPr lang="en-US" altLang="zh-CN" sz="2400" i="1">
                            <a:solidFill>
                              <a:srgbClr val="0000FF"/>
                            </a:solidFill>
                            <a:latin typeface="Cambria Math" panose="02040503050406030204" pitchFamily="18" charset="0"/>
                            <a:ea typeface="Cambria Math" panose="02040503050406030204" pitchFamily="18" charset="0"/>
                          </a:rPr>
                          <m:t>2</m:t>
                        </m:r>
                      </m:e>
                    </m:rad>
                    <m:r>
                      <a:rPr lang="en-US" altLang="zh-CN" sz="240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400" i="1" smtClean="0">
                            <a:solidFill>
                              <a:srgbClr val="0000FF"/>
                            </a:solidFill>
                            <a:latin typeface="Cambria Math" panose="02040503050406030204" pitchFamily="18" charset="0"/>
                            <a:ea typeface="Cambria Math" panose="02040503050406030204" pitchFamily="18" charset="0"/>
                          </a:rPr>
                        </m:ctrlPr>
                      </m:radPr>
                      <m:deg/>
                      <m:e>
                        <m:sSup>
                          <m:sSupPr>
                            <m:ctrlPr>
                              <a:rPr lang="zh-CN" altLang="en-US" sz="2400" i="1">
                                <a:solidFill>
                                  <a:srgbClr val="0000FF"/>
                                </a:solidFill>
                                <a:latin typeface="Cambria Math" panose="02040503050406030204" pitchFamily="18" charset="0"/>
                              </a:rPr>
                            </m:ctrlPr>
                          </m:sSupPr>
                          <m:e>
                            <m:r>
                              <a:rPr lang="zh-CN" altLang="en-US" sz="2400" i="1">
                                <a:solidFill>
                                  <a:srgbClr val="0000FF"/>
                                </a:solidFill>
                                <a:latin typeface="Cambria Math" panose="02040503050406030204" pitchFamily="18" charset="0"/>
                              </a:rPr>
                              <m:t>𝑥</m:t>
                            </m:r>
                          </m:e>
                          <m:sup>
                            <m:r>
                              <a:rPr lang="zh-CN" altLang="en-US" sz="2400">
                                <a:solidFill>
                                  <a:srgbClr val="0000FF"/>
                                </a:solidFill>
                                <a:latin typeface="Cambria Math" panose="02040503050406030204" pitchFamily="18" charset="0"/>
                              </a:rPr>
                              <m:t>2</m:t>
                            </m:r>
                          </m:sup>
                        </m:sSup>
                        <m:r>
                          <a:rPr lang="zh-CN" altLang="en-US" sz="2400">
                            <a:solidFill>
                              <a:srgbClr val="0000FF"/>
                            </a:solidFill>
                            <a:latin typeface="Cambria Math" panose="02040503050406030204" pitchFamily="18" charset="0"/>
                          </a:rPr>
                          <m:t>+</m:t>
                        </m:r>
                        <m:sSup>
                          <m:sSupPr>
                            <m:ctrlPr>
                              <a:rPr lang="zh-CN" altLang="en-US" sz="2400" i="1">
                                <a:solidFill>
                                  <a:srgbClr val="0000FF"/>
                                </a:solidFill>
                                <a:latin typeface="Cambria Math" panose="02040503050406030204" pitchFamily="18" charset="0"/>
                              </a:rPr>
                            </m:ctrlPr>
                          </m:sSupPr>
                          <m:e>
                            <m:r>
                              <a:rPr lang="zh-CN" altLang="en-US" sz="2400" i="1">
                                <a:solidFill>
                                  <a:srgbClr val="0000FF"/>
                                </a:solidFill>
                                <a:latin typeface="Cambria Math" panose="02040503050406030204" pitchFamily="18" charset="0"/>
                              </a:rPr>
                              <m:t>𝑦</m:t>
                            </m:r>
                          </m:e>
                          <m:sup>
                            <m:r>
                              <a:rPr lang="zh-CN" altLang="en-US" sz="2400">
                                <a:solidFill>
                                  <a:srgbClr val="0000FF"/>
                                </a:solidFill>
                                <a:latin typeface="Cambria Math" panose="02040503050406030204" pitchFamily="18" charset="0"/>
                              </a:rPr>
                              <m:t>2</m:t>
                            </m:r>
                          </m:sup>
                        </m:sSup>
                      </m:e>
                    </m:rad>
                    <m:r>
                      <a:rPr lang="en-US" altLang="zh-CN" sz="2400" b="0" i="1" smtClean="0">
                        <a:solidFill>
                          <a:srgbClr val="0000FF"/>
                        </a:solidFill>
                        <a:latin typeface="Cambria Math" panose="02040503050406030204" pitchFamily="18" charset="0"/>
                        <a:ea typeface="Cambria Math" panose="02040503050406030204" pitchFamily="18" charset="0"/>
                      </a:rPr>
                      <m:t>∙</m:t>
                    </m:r>
                    <m:func>
                      <m:funcPr>
                        <m:ctrlPr>
                          <a:rPr lang="en-US" altLang="zh-CN" sz="2400" i="1">
                            <a:solidFill>
                              <a:srgbClr val="0000FF"/>
                            </a:solidFill>
                            <a:latin typeface="Cambria Math" panose="02040503050406030204" pitchFamily="18" charset="0"/>
                          </a:rPr>
                        </m:ctrlPr>
                      </m:funcPr>
                      <m:fName>
                        <m:r>
                          <m:rPr>
                            <m:sty m:val="p"/>
                          </m:rPr>
                          <a:rPr lang="en-US" altLang="zh-CN" sz="2400">
                            <a:solidFill>
                              <a:srgbClr val="0000FF"/>
                            </a:solidFill>
                            <a:latin typeface="Cambria Math" panose="02040503050406030204" pitchFamily="18" charset="0"/>
                          </a:rPr>
                          <m:t>cos</m:t>
                        </m:r>
                      </m:fName>
                      <m:e>
                        <m:r>
                          <a:rPr lang="zh-CN" altLang="en-US" sz="2400" i="1" smtClean="0">
                            <a:solidFill>
                              <a:srgbClr val="0000FF"/>
                            </a:solidFill>
                            <a:latin typeface="Cambria Math" panose="02040503050406030204" pitchFamily="18" charset="0"/>
                          </a:rPr>
                          <m:t>𝜃</m:t>
                        </m:r>
                      </m:e>
                    </m:func>
                  </m:oMath>
                </a14:m>
                <a:endParaRPr lang="zh-CN" altLang="en-US" sz="2400" dirty="0">
                  <a:solidFill>
                    <a:srgbClr val="0000FF"/>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2198780" y="5602840"/>
                <a:ext cx="6817957" cy="539571"/>
              </a:xfrm>
              <a:prstGeom prst="rect">
                <a:avLst/>
              </a:prstGeom>
              <a:blipFill>
                <a:blip r:embed="rId11"/>
                <a:stretch>
                  <a:fillRect l="-1431" t="-1124" b="-179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2198780" y="6272118"/>
                <a:ext cx="3292696" cy="497637"/>
              </a:xfrm>
              <a:prstGeom prst="rect">
                <a:avLst/>
              </a:prstGeom>
            </p:spPr>
            <p:txBody>
              <a:bodyPr wrap="none">
                <a:spAutoFit/>
              </a:bodyPr>
              <a:lstStyle/>
              <a:p>
                <a:r>
                  <a:rPr lang="zh-CN" altLang="en-US" sz="2400" dirty="0" smtClean="0"/>
                  <a:t>所以</a:t>
                </a:r>
                <a14:m>
                  <m:oMath xmlns:m="http://schemas.openxmlformats.org/officeDocument/2006/math">
                    <m:r>
                      <a:rPr lang="en-US" altLang="zh-CN" sz="2400" b="0" i="0" smtClean="0">
                        <a:solidFill>
                          <a:srgbClr val="0000FF"/>
                        </a:solidFill>
                        <a:latin typeface="Cambria Math" panose="02040503050406030204" pitchFamily="18" charset="0"/>
                        <a:ea typeface="Cambria Math" panose="02040503050406030204" pitchFamily="18" charset="0"/>
                      </a:rPr>
                      <m:t>−</m:t>
                    </m:r>
                    <m:rad>
                      <m:radPr>
                        <m:degHide m:val="on"/>
                        <m:ctrlPr>
                          <a:rPr lang="el-GR" altLang="zh-CN" sz="2400" i="1">
                            <a:solidFill>
                              <a:srgbClr val="0000FF"/>
                            </a:solidFill>
                            <a:latin typeface="Cambria Math" panose="02040503050406030204" pitchFamily="18" charset="0"/>
                            <a:ea typeface="Cambria Math" panose="02040503050406030204" pitchFamily="18" charset="0"/>
                          </a:rPr>
                        </m:ctrlPr>
                      </m:radPr>
                      <m:deg/>
                      <m:e>
                        <m:r>
                          <a:rPr lang="en-US" altLang="zh-CN" sz="2400" i="1">
                            <a:solidFill>
                              <a:srgbClr val="0000FF"/>
                            </a:solidFill>
                            <a:latin typeface="Cambria Math" panose="02040503050406030204" pitchFamily="18" charset="0"/>
                            <a:ea typeface="Cambria Math" panose="02040503050406030204" pitchFamily="18" charset="0"/>
                          </a:rPr>
                          <m:t>2</m:t>
                        </m:r>
                      </m:e>
                    </m:rad>
                    <m:r>
                      <a:rPr lang="en-US" altLang="zh-CN" sz="2400" i="1" smtClean="0">
                        <a:solidFill>
                          <a:srgbClr val="0000FF"/>
                        </a:solidFill>
                        <a:latin typeface="Cambria Math" panose="02040503050406030204" pitchFamily="18" charset="0"/>
                        <a:ea typeface="Cambria Math" panose="02040503050406030204" pitchFamily="18" charset="0"/>
                      </a:rPr>
                      <m:t>≤</m:t>
                    </m:r>
                    <m:r>
                      <a:rPr lang="en-US" altLang="zh-CN" sz="2400" b="0" i="1" smtClean="0">
                        <a:solidFill>
                          <a:srgbClr val="0000FF"/>
                        </a:solidFill>
                        <a:latin typeface="Cambria Math" panose="02040503050406030204" pitchFamily="18" charset="0"/>
                      </a:rPr>
                      <m:t>𝑥</m:t>
                    </m:r>
                    <m:r>
                      <a:rPr lang="en-US" altLang="zh-CN" sz="240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𝑦</m:t>
                    </m:r>
                    <m:r>
                      <a:rPr lang="zh-CN" altLang="en-US" sz="2400" i="1" smtClean="0">
                        <a:solidFill>
                          <a:srgbClr val="0000FF"/>
                        </a:solidFill>
                        <a:latin typeface="Cambria Math" panose="02040503050406030204" pitchFamily="18" charset="0"/>
                      </a:rPr>
                      <m:t>≤</m:t>
                    </m:r>
                    <m:rad>
                      <m:radPr>
                        <m:degHide m:val="on"/>
                        <m:ctrlPr>
                          <a:rPr lang="el-GR" altLang="zh-CN" sz="2400" i="1">
                            <a:solidFill>
                              <a:srgbClr val="0000FF"/>
                            </a:solidFill>
                            <a:latin typeface="Cambria Math" panose="02040503050406030204" pitchFamily="18" charset="0"/>
                            <a:ea typeface="Cambria Math" panose="02040503050406030204" pitchFamily="18" charset="0"/>
                          </a:rPr>
                        </m:ctrlPr>
                      </m:radPr>
                      <m:deg/>
                      <m:e>
                        <m:r>
                          <a:rPr lang="en-US" altLang="zh-CN" sz="2400" i="1">
                            <a:solidFill>
                              <a:srgbClr val="0000FF"/>
                            </a:solidFill>
                            <a:latin typeface="Cambria Math" panose="02040503050406030204" pitchFamily="18" charset="0"/>
                            <a:ea typeface="Cambria Math" panose="02040503050406030204" pitchFamily="18" charset="0"/>
                          </a:rPr>
                          <m:t>2</m:t>
                        </m:r>
                      </m:e>
                    </m:rad>
                  </m:oMath>
                </a14:m>
                <a:endParaRPr lang="zh-CN" altLang="en-US" sz="2400" dirty="0"/>
              </a:p>
            </p:txBody>
          </p:sp>
        </mc:Choice>
        <mc:Fallback xmlns="">
          <p:sp>
            <p:nvSpPr>
              <p:cNvPr id="17" name="矩形 16"/>
              <p:cNvSpPr>
                <a:spLocks noRot="1" noChangeAspect="1" noMove="1" noResize="1" noEditPoints="1" noAdjustHandles="1" noChangeArrowheads="1" noChangeShapeType="1" noTextEdit="1"/>
              </p:cNvSpPr>
              <p:nvPr/>
            </p:nvSpPr>
            <p:spPr>
              <a:xfrm>
                <a:off x="2198780" y="6272118"/>
                <a:ext cx="3292696" cy="497637"/>
              </a:xfrm>
              <a:prstGeom prst="rect">
                <a:avLst/>
              </a:prstGeom>
              <a:blipFill>
                <a:blip r:embed="rId12"/>
                <a:stretch>
                  <a:fillRect l="-2963" t="-6098" b="-231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198780" y="5123387"/>
                <a:ext cx="4945456" cy="461665"/>
              </a:xfrm>
              <a:prstGeom prst="rect">
                <a:avLst/>
              </a:prstGeom>
            </p:spPr>
            <p:txBody>
              <a:bodyPr wrap="none">
                <a:spAutoFit/>
              </a:bodyPr>
              <a:lstStyle/>
              <a:p>
                <a:r>
                  <a:rPr lang="zh-CN" altLang="en-US" sz="2400" dirty="0" smtClean="0"/>
                  <a:t>当</a:t>
                </a:r>
                <a14:m>
                  <m:oMath xmlns:m="http://schemas.openxmlformats.org/officeDocument/2006/math">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=1</m:t>
                    </m:r>
                    <m:r>
                      <a:rPr lang="zh-CN" altLang="en-US" sz="2400" i="1">
                        <a:solidFill>
                          <a:prstClr val="black"/>
                        </a:solidFill>
                        <a:latin typeface="Cambria Math" panose="02040503050406030204" pitchFamily="18" charset="0"/>
                      </a:rPr>
                      <m:t>时</m:t>
                    </m:r>
                    <m:r>
                      <a:rPr lang="zh-CN" altLang="en-US" sz="2400" i="1" smtClean="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求</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zh-CN" altLang="en-US" sz="2400" i="1">
                        <a:solidFill>
                          <a:prstClr val="black"/>
                        </a:solidFill>
                        <a:latin typeface="Cambria Math" panose="02040503050406030204" pitchFamily="18" charset="0"/>
                      </a:rPr>
                      <m:t>的</m:t>
                    </m:r>
                    <m:r>
                      <a:rPr lang="zh-CN" altLang="en-US" sz="2400" i="1" smtClean="0">
                        <a:solidFill>
                          <a:prstClr val="black"/>
                        </a:solidFill>
                        <a:latin typeface="Cambria Math" panose="02040503050406030204" pitchFamily="18" charset="0"/>
                      </a:rPr>
                      <m:t>值</m:t>
                    </m:r>
                    <m:r>
                      <a:rPr lang="zh-CN" altLang="en-US" sz="2400" i="1">
                        <a:solidFill>
                          <a:prstClr val="black"/>
                        </a:solidFill>
                        <a:latin typeface="Cambria Math" panose="02040503050406030204" pitchFamily="18" charset="0"/>
                      </a:rPr>
                      <m:t>域</m:t>
                    </m:r>
                  </m:oMath>
                </a14:m>
                <a:r>
                  <a:rPr lang="zh-CN" altLang="en-US" sz="2400" dirty="0" smtClean="0"/>
                  <a:t>。</a:t>
                </a:r>
                <a:endParaRPr lang="zh-CN" altLang="en-US" sz="2400" dirty="0"/>
              </a:p>
            </p:txBody>
          </p:sp>
        </mc:Choice>
        <mc:Fallback xmlns="">
          <p:sp>
            <p:nvSpPr>
              <p:cNvPr id="18" name="矩形 17"/>
              <p:cNvSpPr>
                <a:spLocks noRot="1" noChangeAspect="1" noMove="1" noResize="1" noEditPoints="1" noAdjustHandles="1" noChangeArrowheads="1" noChangeShapeType="1" noTextEdit="1"/>
              </p:cNvSpPr>
              <p:nvPr/>
            </p:nvSpPr>
            <p:spPr>
              <a:xfrm>
                <a:off x="2198780" y="5123387"/>
                <a:ext cx="4945456" cy="461665"/>
              </a:xfrm>
              <a:prstGeom prst="rect">
                <a:avLst/>
              </a:prstGeom>
              <a:blipFill>
                <a:blip r:embed="rId13"/>
                <a:stretch>
                  <a:fillRect l="-1973" t="-14474" r="-863"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6994308" y="2128037"/>
                <a:ext cx="4796073" cy="830997"/>
              </a:xfrm>
              <a:prstGeom prst="rect">
                <a:avLst/>
              </a:prstGeom>
            </p:spPr>
            <p:txBody>
              <a:bodyPr wrap="square">
                <a:spAutoFit/>
              </a:bodyPr>
              <a:lstStyle/>
              <a:p>
                <a:r>
                  <a:rPr lang="zh-CN" altLang="en-US" sz="2400" dirty="0" smtClean="0">
                    <a:solidFill>
                      <a:srgbClr val="FF0066"/>
                    </a:solidFill>
                  </a:rPr>
                  <a:t>思考：当</a:t>
                </a:r>
                <a14:m>
                  <m:oMath xmlns:m="http://schemas.openxmlformats.org/officeDocument/2006/math">
                    <m:r>
                      <a:rPr lang="en-US" altLang="zh-CN" sz="2400" i="1">
                        <a:solidFill>
                          <a:srgbClr val="FF0066"/>
                        </a:solidFill>
                        <a:latin typeface="Cambria Math" panose="02040503050406030204" pitchFamily="18" charset="0"/>
                      </a:rPr>
                      <m:t>𝑥</m:t>
                    </m:r>
                    <m:r>
                      <a:rPr lang="en-US" altLang="zh-CN" sz="2400" i="1">
                        <a:solidFill>
                          <a:srgbClr val="FF0066"/>
                        </a:solidFill>
                        <a:latin typeface="Cambria Math" panose="02040503050406030204" pitchFamily="18" charset="0"/>
                      </a:rPr>
                      <m:t>+</m:t>
                    </m:r>
                    <m:r>
                      <a:rPr lang="en-US" altLang="zh-CN" sz="2400" i="1">
                        <a:solidFill>
                          <a:srgbClr val="FF0066"/>
                        </a:solidFill>
                        <a:latin typeface="Cambria Math" panose="02040503050406030204" pitchFamily="18" charset="0"/>
                      </a:rPr>
                      <m:t>𝑦</m:t>
                    </m:r>
                    <m:r>
                      <a:rPr lang="en-US" altLang="zh-CN" sz="2400" b="0" i="1" smtClean="0">
                        <a:solidFill>
                          <a:srgbClr val="FF0066"/>
                        </a:solidFill>
                        <a:latin typeface="Cambria Math" panose="02040503050406030204" pitchFamily="18" charset="0"/>
                      </a:rPr>
                      <m:t>+</m:t>
                    </m:r>
                    <m:r>
                      <a:rPr lang="en-US" altLang="zh-CN" sz="2400" b="0" i="1" smtClean="0">
                        <a:solidFill>
                          <a:srgbClr val="FF0066"/>
                        </a:solidFill>
                        <a:latin typeface="Cambria Math" panose="02040503050406030204" pitchFamily="18" charset="0"/>
                      </a:rPr>
                      <m:t>𝑧</m:t>
                    </m:r>
                    <m:r>
                      <a:rPr lang="en-US" altLang="zh-CN" sz="2400" i="1">
                        <a:solidFill>
                          <a:srgbClr val="FF0066"/>
                        </a:solidFill>
                        <a:latin typeface="Cambria Math" panose="02040503050406030204" pitchFamily="18" charset="0"/>
                      </a:rPr>
                      <m:t> </m:t>
                    </m:r>
                    <m:r>
                      <a:rPr lang="en-US" altLang="zh-CN" sz="2400" b="0" i="1" smtClean="0">
                        <a:solidFill>
                          <a:srgbClr val="FF0066"/>
                        </a:solidFill>
                        <a:latin typeface="Cambria Math" panose="02040503050406030204" pitchFamily="18" charset="0"/>
                      </a:rPr>
                      <m:t>=1</m:t>
                    </m:r>
                    <m:r>
                      <a:rPr lang="zh-CN" altLang="en-US" sz="2400" i="1">
                        <a:solidFill>
                          <a:srgbClr val="FF0066"/>
                        </a:solidFill>
                        <a:latin typeface="Cambria Math" panose="02040503050406030204" pitchFamily="18" charset="0"/>
                      </a:rPr>
                      <m:t>时</m:t>
                    </m:r>
                    <m:r>
                      <a:rPr lang="zh-CN" altLang="en-US" sz="2400" i="1" smtClean="0">
                        <a:solidFill>
                          <a:srgbClr val="FF0066"/>
                        </a:solidFill>
                        <a:latin typeface="Cambria Math" panose="02040503050406030204" pitchFamily="18" charset="0"/>
                      </a:rPr>
                      <m:t>，</m:t>
                    </m:r>
                  </m:oMath>
                </a14:m>
                <a:endParaRPr lang="en-US" altLang="zh-CN" sz="2400" i="1" dirty="0" smtClean="0">
                  <a:solidFill>
                    <a:srgbClr val="FF0066"/>
                  </a:solidFill>
                  <a:latin typeface="Cambria Math" panose="02040503050406030204" pitchFamily="18" charset="0"/>
                </a:endParaRPr>
              </a:p>
              <a:p>
                <a14:m>
                  <m:oMath xmlns:m="http://schemas.openxmlformats.org/officeDocument/2006/math">
                    <m:sSup>
                      <m:sSupPr>
                        <m:ctrlPr>
                          <a:rPr lang="zh-CN" altLang="en-US" sz="2400" i="1">
                            <a:solidFill>
                              <a:srgbClr val="FF0066"/>
                            </a:solidFill>
                            <a:latin typeface="Cambria Math" panose="02040503050406030204" pitchFamily="18" charset="0"/>
                          </a:rPr>
                        </m:ctrlPr>
                      </m:sSupPr>
                      <m:e>
                        <m:r>
                          <a:rPr lang="zh-CN" altLang="en-US" sz="2400" i="1">
                            <a:solidFill>
                              <a:srgbClr val="FF0066"/>
                            </a:solidFill>
                            <a:latin typeface="Cambria Math" panose="02040503050406030204" pitchFamily="18" charset="0"/>
                          </a:rPr>
                          <m:t>𝑥</m:t>
                        </m:r>
                      </m:e>
                      <m:sup>
                        <m:r>
                          <a:rPr lang="zh-CN" altLang="en-US" sz="2400">
                            <a:solidFill>
                              <a:srgbClr val="FF0066"/>
                            </a:solidFill>
                            <a:latin typeface="Cambria Math" panose="02040503050406030204" pitchFamily="18" charset="0"/>
                          </a:rPr>
                          <m:t>2</m:t>
                        </m:r>
                      </m:sup>
                    </m:sSup>
                    <m:r>
                      <a:rPr lang="zh-CN" altLang="en-US" sz="2400">
                        <a:solidFill>
                          <a:srgbClr val="FF0066"/>
                        </a:solidFill>
                        <a:latin typeface="Cambria Math" panose="02040503050406030204" pitchFamily="18" charset="0"/>
                      </a:rPr>
                      <m:t>+</m:t>
                    </m:r>
                    <m:sSup>
                      <m:sSupPr>
                        <m:ctrlPr>
                          <a:rPr lang="zh-CN" altLang="en-US" sz="2400" i="1">
                            <a:solidFill>
                              <a:srgbClr val="FF0066"/>
                            </a:solidFill>
                            <a:latin typeface="Cambria Math" panose="02040503050406030204" pitchFamily="18" charset="0"/>
                          </a:rPr>
                        </m:ctrlPr>
                      </m:sSupPr>
                      <m:e>
                        <m:r>
                          <a:rPr lang="zh-CN" altLang="en-US" sz="2400" i="1">
                            <a:solidFill>
                              <a:srgbClr val="FF0066"/>
                            </a:solidFill>
                            <a:latin typeface="Cambria Math" panose="02040503050406030204" pitchFamily="18" charset="0"/>
                          </a:rPr>
                          <m:t>𝑦</m:t>
                        </m:r>
                      </m:e>
                      <m:sup>
                        <m:r>
                          <a:rPr lang="zh-CN" altLang="en-US" sz="2400">
                            <a:solidFill>
                              <a:srgbClr val="FF0066"/>
                            </a:solidFill>
                            <a:latin typeface="Cambria Math" panose="02040503050406030204" pitchFamily="18" charset="0"/>
                          </a:rPr>
                          <m:t>2</m:t>
                        </m:r>
                      </m:sup>
                    </m:sSup>
                    <m:r>
                      <a:rPr lang="en-US" altLang="zh-CN" sz="2400" b="0" i="1" smtClean="0">
                        <a:solidFill>
                          <a:srgbClr val="FF0066"/>
                        </a:solidFill>
                        <a:latin typeface="Cambria Math" panose="02040503050406030204" pitchFamily="18" charset="0"/>
                      </a:rPr>
                      <m:t>+</m:t>
                    </m:r>
                    <m:sSup>
                      <m:sSupPr>
                        <m:ctrlPr>
                          <a:rPr lang="zh-CN" altLang="en-US" sz="2400" i="1">
                            <a:solidFill>
                              <a:srgbClr val="FF0066"/>
                            </a:solidFill>
                            <a:latin typeface="Cambria Math" panose="02040503050406030204" pitchFamily="18" charset="0"/>
                          </a:rPr>
                        </m:ctrlPr>
                      </m:sSupPr>
                      <m:e>
                        <m:r>
                          <a:rPr lang="en-US" altLang="zh-CN" sz="2400" b="0" i="1" smtClean="0">
                            <a:solidFill>
                              <a:srgbClr val="FF0066"/>
                            </a:solidFill>
                            <a:latin typeface="Cambria Math" panose="02040503050406030204" pitchFamily="18" charset="0"/>
                          </a:rPr>
                          <m:t>𝑧</m:t>
                        </m:r>
                      </m:e>
                      <m:sup>
                        <m:r>
                          <a:rPr lang="zh-CN" altLang="en-US" sz="2400">
                            <a:solidFill>
                              <a:srgbClr val="FF0066"/>
                            </a:solidFill>
                            <a:latin typeface="Cambria Math" panose="02040503050406030204" pitchFamily="18" charset="0"/>
                          </a:rPr>
                          <m:t>2</m:t>
                        </m:r>
                      </m:sup>
                    </m:sSup>
                    <m:r>
                      <a:rPr lang="zh-CN" altLang="en-US" sz="2400" i="1">
                        <a:solidFill>
                          <a:srgbClr val="FF0066"/>
                        </a:solidFill>
                        <a:latin typeface="Cambria Math" panose="02040503050406030204" pitchFamily="18" charset="0"/>
                      </a:rPr>
                      <m:t>的</m:t>
                    </m:r>
                    <m:r>
                      <a:rPr lang="zh-CN" altLang="en-US" sz="2400" i="1" smtClean="0">
                        <a:solidFill>
                          <a:srgbClr val="FF0066"/>
                        </a:solidFill>
                        <a:latin typeface="Cambria Math" panose="02040503050406030204" pitchFamily="18" charset="0"/>
                      </a:rPr>
                      <m:t>最小</m:t>
                    </m:r>
                  </m:oMath>
                </a14:m>
                <a:r>
                  <a:rPr lang="zh-CN" altLang="en-US" sz="2400" dirty="0" smtClean="0">
                    <a:solidFill>
                      <a:srgbClr val="FF0066"/>
                    </a:solidFill>
                  </a:rPr>
                  <a:t>值是多少？</a:t>
                </a:r>
                <a:endParaRPr lang="zh-CN" altLang="en-US" sz="2400" dirty="0">
                  <a:solidFill>
                    <a:srgbClr val="FF0066"/>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6994308" y="2128037"/>
                <a:ext cx="4796073" cy="830997"/>
              </a:xfrm>
              <a:prstGeom prst="rect">
                <a:avLst/>
              </a:prstGeom>
              <a:blipFill>
                <a:blip r:embed="rId14"/>
                <a:stretch>
                  <a:fillRect l="-1906" t="-8088" b="-139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6994307" y="2976822"/>
                <a:ext cx="4796073" cy="721608"/>
              </a:xfrm>
              <a:prstGeom prst="rect">
                <a:avLst/>
              </a:prstGeom>
            </p:spPr>
            <p:txBody>
              <a:bodyPr wrap="square">
                <a:spAutoFit/>
              </a:bodyPr>
              <a:lstStyle/>
              <a:p>
                <a:r>
                  <a:rPr lang="zh-CN" altLang="en-US" sz="2400" dirty="0" smtClean="0">
                    <a:solidFill>
                      <a:srgbClr val="FF0066"/>
                    </a:solidFill>
                  </a:rPr>
                  <a:t>提示：</a:t>
                </a:r>
                <a14:m>
                  <m:oMath xmlns:m="http://schemas.openxmlformats.org/officeDocument/2006/math">
                    <m:f>
                      <m:fPr>
                        <m:ctrlPr>
                          <a:rPr lang="en-US" altLang="zh-CN" sz="2400" i="1" smtClean="0">
                            <a:solidFill>
                              <a:srgbClr val="FF0066"/>
                            </a:solidFill>
                            <a:latin typeface="Cambria Math" panose="02040503050406030204" pitchFamily="18" charset="0"/>
                          </a:rPr>
                        </m:ctrlPr>
                      </m:fPr>
                      <m:num>
                        <m:d>
                          <m:dPr>
                            <m:ctrlPr>
                              <a:rPr lang="en-US" altLang="zh-CN" sz="2400" i="1" smtClean="0">
                                <a:solidFill>
                                  <a:srgbClr val="FF0066"/>
                                </a:solidFill>
                                <a:latin typeface="Cambria Math" panose="02040503050406030204" pitchFamily="18" charset="0"/>
                              </a:rPr>
                            </m:ctrlPr>
                          </m:dPr>
                          <m:e>
                            <m:r>
                              <a:rPr lang="en-US" altLang="zh-CN" sz="2400" i="1">
                                <a:solidFill>
                                  <a:srgbClr val="FF0066"/>
                                </a:solidFill>
                                <a:latin typeface="Cambria Math" panose="02040503050406030204" pitchFamily="18" charset="0"/>
                              </a:rPr>
                              <m:t>𝑥</m:t>
                            </m:r>
                            <m:r>
                              <a:rPr lang="en-US" altLang="zh-CN" sz="2400" i="1">
                                <a:solidFill>
                                  <a:srgbClr val="FF0066"/>
                                </a:solidFill>
                                <a:latin typeface="Cambria Math" panose="02040503050406030204" pitchFamily="18" charset="0"/>
                              </a:rPr>
                              <m:t>,</m:t>
                            </m:r>
                            <m:r>
                              <a:rPr lang="en-US" altLang="zh-CN" sz="2400" i="1">
                                <a:solidFill>
                                  <a:srgbClr val="FF0066"/>
                                </a:solidFill>
                                <a:latin typeface="Cambria Math" panose="02040503050406030204" pitchFamily="18" charset="0"/>
                              </a:rPr>
                              <m:t>𝑦</m:t>
                            </m:r>
                            <m:r>
                              <a:rPr lang="en-US" altLang="zh-CN" sz="2400" b="0" i="1" smtClean="0">
                                <a:solidFill>
                                  <a:srgbClr val="FF0066"/>
                                </a:solidFill>
                                <a:latin typeface="Cambria Math" panose="02040503050406030204" pitchFamily="18" charset="0"/>
                              </a:rPr>
                              <m:t>,</m:t>
                            </m:r>
                            <m:r>
                              <a:rPr lang="en-US" altLang="zh-CN" sz="2400" b="0" i="1" smtClean="0">
                                <a:solidFill>
                                  <a:srgbClr val="FF0066"/>
                                </a:solidFill>
                                <a:latin typeface="Cambria Math" panose="02040503050406030204" pitchFamily="18" charset="0"/>
                              </a:rPr>
                              <m:t>𝑧</m:t>
                            </m:r>
                          </m:e>
                        </m:d>
                      </m:num>
                      <m:den>
                        <m:rad>
                          <m:radPr>
                            <m:degHide m:val="on"/>
                            <m:ctrlPr>
                              <a:rPr lang="en-US" altLang="zh-CN" sz="2400" i="1">
                                <a:solidFill>
                                  <a:srgbClr val="FF0066"/>
                                </a:solidFill>
                                <a:latin typeface="Cambria Math" panose="02040503050406030204" pitchFamily="18" charset="0"/>
                                <a:ea typeface="Cambria Math" panose="02040503050406030204" pitchFamily="18" charset="0"/>
                              </a:rPr>
                            </m:ctrlPr>
                          </m:radPr>
                          <m:deg/>
                          <m:e>
                            <m:sSup>
                              <m:sSupPr>
                                <m:ctrlPr>
                                  <a:rPr lang="zh-CN" altLang="en-US" sz="2400" i="1">
                                    <a:solidFill>
                                      <a:srgbClr val="FF0066"/>
                                    </a:solidFill>
                                    <a:latin typeface="Cambria Math" panose="02040503050406030204" pitchFamily="18" charset="0"/>
                                  </a:rPr>
                                </m:ctrlPr>
                              </m:sSupPr>
                              <m:e>
                                <m:r>
                                  <a:rPr lang="zh-CN" altLang="en-US" sz="2400" i="1">
                                    <a:solidFill>
                                      <a:srgbClr val="FF0066"/>
                                    </a:solidFill>
                                    <a:latin typeface="Cambria Math" panose="02040503050406030204" pitchFamily="18" charset="0"/>
                                  </a:rPr>
                                  <m:t>𝑥</m:t>
                                </m:r>
                              </m:e>
                              <m:sup>
                                <m:r>
                                  <a:rPr lang="zh-CN" altLang="en-US" sz="2400">
                                    <a:solidFill>
                                      <a:srgbClr val="FF0066"/>
                                    </a:solidFill>
                                    <a:latin typeface="Cambria Math" panose="02040503050406030204" pitchFamily="18" charset="0"/>
                                  </a:rPr>
                                  <m:t>2</m:t>
                                </m:r>
                              </m:sup>
                            </m:sSup>
                            <m:r>
                              <a:rPr lang="zh-CN" altLang="en-US" sz="2400">
                                <a:solidFill>
                                  <a:srgbClr val="FF0066"/>
                                </a:solidFill>
                                <a:latin typeface="Cambria Math" panose="02040503050406030204" pitchFamily="18" charset="0"/>
                              </a:rPr>
                              <m:t>+</m:t>
                            </m:r>
                            <m:sSup>
                              <m:sSupPr>
                                <m:ctrlPr>
                                  <a:rPr lang="zh-CN" altLang="en-US" sz="2400" i="1">
                                    <a:solidFill>
                                      <a:srgbClr val="FF0066"/>
                                    </a:solidFill>
                                    <a:latin typeface="Cambria Math" panose="02040503050406030204" pitchFamily="18" charset="0"/>
                                  </a:rPr>
                                </m:ctrlPr>
                              </m:sSupPr>
                              <m:e>
                                <m:r>
                                  <a:rPr lang="zh-CN" altLang="en-US" sz="2400" i="1">
                                    <a:solidFill>
                                      <a:srgbClr val="FF0066"/>
                                    </a:solidFill>
                                    <a:latin typeface="Cambria Math" panose="02040503050406030204" pitchFamily="18" charset="0"/>
                                  </a:rPr>
                                  <m:t>𝑦</m:t>
                                </m:r>
                              </m:e>
                              <m:sup>
                                <m:r>
                                  <a:rPr lang="zh-CN" altLang="en-US" sz="2400">
                                    <a:solidFill>
                                      <a:srgbClr val="FF0066"/>
                                    </a:solidFill>
                                    <a:latin typeface="Cambria Math" panose="02040503050406030204" pitchFamily="18" charset="0"/>
                                  </a:rPr>
                                  <m:t>2</m:t>
                                </m:r>
                              </m:sup>
                            </m:sSup>
                            <m:r>
                              <a:rPr lang="en-US" altLang="zh-CN" sz="2400" i="1">
                                <a:solidFill>
                                  <a:srgbClr val="FF0066"/>
                                </a:solidFill>
                                <a:latin typeface="Cambria Math" panose="02040503050406030204" pitchFamily="18" charset="0"/>
                              </a:rPr>
                              <m:t>+</m:t>
                            </m:r>
                            <m:sSup>
                              <m:sSupPr>
                                <m:ctrlPr>
                                  <a:rPr lang="zh-CN" altLang="en-US" sz="2400" i="1">
                                    <a:solidFill>
                                      <a:srgbClr val="FF0066"/>
                                    </a:solidFill>
                                    <a:latin typeface="Cambria Math" panose="02040503050406030204" pitchFamily="18" charset="0"/>
                                  </a:rPr>
                                </m:ctrlPr>
                              </m:sSupPr>
                              <m:e>
                                <m:r>
                                  <a:rPr lang="en-US" altLang="zh-CN" sz="2400" i="1">
                                    <a:solidFill>
                                      <a:srgbClr val="FF0066"/>
                                    </a:solidFill>
                                    <a:latin typeface="Cambria Math" panose="02040503050406030204" pitchFamily="18" charset="0"/>
                                  </a:rPr>
                                  <m:t>𝑧</m:t>
                                </m:r>
                              </m:e>
                              <m:sup>
                                <m:r>
                                  <a:rPr lang="zh-CN" altLang="en-US" sz="2400">
                                    <a:solidFill>
                                      <a:srgbClr val="FF0066"/>
                                    </a:solidFill>
                                    <a:latin typeface="Cambria Math" panose="02040503050406030204" pitchFamily="18" charset="0"/>
                                  </a:rPr>
                                  <m:t>2</m:t>
                                </m:r>
                              </m:sup>
                            </m:sSup>
                          </m:e>
                        </m:rad>
                      </m:den>
                    </m:f>
                    <m:r>
                      <a:rPr lang="en-US" altLang="zh-CN" sz="2400" i="1" smtClean="0">
                        <a:solidFill>
                          <a:srgbClr val="FF0066"/>
                        </a:solidFill>
                        <a:latin typeface="Cambria Math" panose="02040503050406030204" pitchFamily="18" charset="0"/>
                        <a:ea typeface="Cambria Math" panose="02040503050406030204" pitchFamily="18" charset="0"/>
                      </a:rPr>
                      <m:t>∙</m:t>
                    </m:r>
                    <m:d>
                      <m:dPr>
                        <m:ctrlPr>
                          <a:rPr lang="en-US" altLang="zh-CN" sz="2400" i="1">
                            <a:solidFill>
                              <a:srgbClr val="FF0066"/>
                            </a:solidFill>
                            <a:latin typeface="Cambria Math" panose="02040503050406030204" pitchFamily="18" charset="0"/>
                          </a:rPr>
                        </m:ctrlPr>
                      </m:dPr>
                      <m:e>
                        <m:r>
                          <a:rPr lang="en-US" altLang="zh-CN" sz="2400" i="1">
                            <a:solidFill>
                              <a:srgbClr val="FF0066"/>
                            </a:solidFill>
                            <a:latin typeface="Cambria Math" panose="02040503050406030204" pitchFamily="18" charset="0"/>
                          </a:rPr>
                          <m:t>1,1</m:t>
                        </m:r>
                        <m:r>
                          <a:rPr lang="en-US" altLang="zh-CN" sz="2400" b="0" i="1" smtClean="0">
                            <a:solidFill>
                              <a:srgbClr val="FF0066"/>
                            </a:solidFill>
                            <a:latin typeface="Cambria Math" panose="02040503050406030204" pitchFamily="18" charset="0"/>
                          </a:rPr>
                          <m:t>,1</m:t>
                        </m:r>
                      </m:e>
                    </m:d>
                    <m:r>
                      <a:rPr lang="en-US" altLang="zh-CN" sz="2400" b="0" i="1" smtClean="0">
                        <a:solidFill>
                          <a:srgbClr val="FF0066"/>
                        </a:solidFill>
                        <a:latin typeface="Cambria Math" panose="02040503050406030204" pitchFamily="18" charset="0"/>
                        <a:ea typeface="Cambria Math" panose="02040503050406030204" pitchFamily="18" charset="0"/>
                      </a:rPr>
                      <m:t>≤</m:t>
                    </m:r>
                    <m:rad>
                      <m:radPr>
                        <m:degHide m:val="on"/>
                        <m:ctrlPr>
                          <a:rPr lang="el-GR" altLang="zh-CN" sz="2400" i="1">
                            <a:solidFill>
                              <a:srgbClr val="FF0066"/>
                            </a:solidFill>
                            <a:latin typeface="Cambria Math" panose="02040503050406030204" pitchFamily="18" charset="0"/>
                            <a:ea typeface="Cambria Math" panose="02040503050406030204" pitchFamily="18" charset="0"/>
                          </a:rPr>
                        </m:ctrlPr>
                      </m:radPr>
                      <m:deg/>
                      <m:e>
                        <m:r>
                          <a:rPr lang="en-US" altLang="zh-CN" sz="2400" b="0" i="1" smtClean="0">
                            <a:solidFill>
                              <a:srgbClr val="FF0066"/>
                            </a:solidFill>
                            <a:latin typeface="Cambria Math" panose="02040503050406030204" pitchFamily="18" charset="0"/>
                            <a:ea typeface="Cambria Math" panose="02040503050406030204" pitchFamily="18" charset="0"/>
                          </a:rPr>
                          <m:t>3</m:t>
                        </m:r>
                      </m:e>
                    </m:rad>
                  </m:oMath>
                </a14:m>
                <a:endParaRPr lang="zh-CN" altLang="en-US" sz="2400" dirty="0">
                  <a:solidFill>
                    <a:srgbClr val="FF0066"/>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6994307" y="2976822"/>
                <a:ext cx="4796073" cy="721608"/>
              </a:xfrm>
              <a:prstGeom prst="rect">
                <a:avLst/>
              </a:prstGeom>
              <a:blipFill>
                <a:blip r:embed="rId15"/>
                <a:stretch>
                  <a:fillRect l="-19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810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12:39:01</a:t>
            </a:fld>
            <a:endParaRPr lang="en-US" altLang="zh-CN"/>
          </a:p>
        </p:txBody>
      </p:sp>
      <p:sp>
        <p:nvSpPr>
          <p:cNvPr id="3" name="Rectangle 867">
            <a:hlinkClick r:id="rId2" action="ppaction://hlinksldjump"/>
          </p:cNvPr>
          <p:cNvSpPr>
            <a:spLocks noChangeArrowheads="1"/>
          </p:cNvSpPr>
          <p:nvPr/>
        </p:nvSpPr>
        <p:spPr bwMode="auto">
          <a:xfrm>
            <a:off x="910408" y="389850"/>
            <a:ext cx="3860031"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kumimoji="1" lang="zh-CN" altLang="en-US" sz="2800" dirty="0">
                <a:solidFill>
                  <a:schemeClr val="accent2"/>
                </a:solidFill>
                <a:latin typeface="Times New Roman" panose="02020603050405020304" pitchFamily="18" charset="0"/>
                <a:ea typeface="黑体" panose="02010609060101010101" pitchFamily="49" charset="-122"/>
              </a:rPr>
              <a:t>一、平面点集     </a:t>
            </a:r>
            <a:r>
              <a:rPr kumimoji="1" lang="en-US" altLang="zh-CN" sz="2800" dirty="0">
                <a:solidFill>
                  <a:schemeClr val="accent2"/>
                </a:solidFill>
                <a:latin typeface="Times New Roman" panose="02020603050405020304" pitchFamily="18" charset="0"/>
                <a:ea typeface="黑体" panose="02010609060101010101" pitchFamily="49" charset="-122"/>
              </a:rPr>
              <a:t>n</a:t>
            </a:r>
            <a:r>
              <a:rPr kumimoji="1" lang="zh-CN" altLang="en-US" sz="2800" dirty="0">
                <a:solidFill>
                  <a:schemeClr val="accent2"/>
                </a:solidFill>
                <a:latin typeface="Times New Roman" panose="02020603050405020304" pitchFamily="18" charset="0"/>
                <a:ea typeface="黑体" panose="02010609060101010101" pitchFamily="49" charset="-122"/>
              </a:rPr>
              <a:t>维空间</a:t>
            </a:r>
          </a:p>
        </p:txBody>
      </p:sp>
      <p:sp>
        <p:nvSpPr>
          <p:cNvPr id="4" name="Rectangle 88"/>
          <p:cNvSpPr>
            <a:spLocks noChangeArrowheads="1"/>
          </p:cNvSpPr>
          <p:nvPr/>
        </p:nvSpPr>
        <p:spPr bwMode="auto">
          <a:xfrm>
            <a:off x="1582782" y="914400"/>
            <a:ext cx="3048000" cy="446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altLang="zh-CN" sz="2400" dirty="0">
                <a:solidFill>
                  <a:schemeClr val="accent2"/>
                </a:solidFill>
                <a:ea typeface="黑体" panose="02010609060101010101" pitchFamily="49" charset="-122"/>
              </a:rPr>
              <a:t>5.  n </a:t>
            </a:r>
            <a:r>
              <a:rPr lang="zh-CN" altLang="en-US" sz="2400" dirty="0">
                <a:solidFill>
                  <a:schemeClr val="accent2"/>
                </a:solidFill>
                <a:ea typeface="黑体" panose="02010609060101010101" pitchFamily="49" charset="-122"/>
              </a:rPr>
              <a:t>维空间</a:t>
            </a:r>
          </a:p>
        </p:txBody>
      </p:sp>
      <mc:AlternateContent xmlns:mc="http://schemas.openxmlformats.org/markup-compatibility/2006" xmlns:a14="http://schemas.microsoft.com/office/drawing/2010/main">
        <mc:Choice Requires="a14">
          <p:sp>
            <p:nvSpPr>
              <p:cNvPr id="5" name="矩形 4"/>
              <p:cNvSpPr/>
              <p:nvPr/>
            </p:nvSpPr>
            <p:spPr>
              <a:xfrm>
                <a:off x="1998498" y="1360668"/>
                <a:ext cx="8634993" cy="461665"/>
              </a:xfrm>
              <a:prstGeom prst="rect">
                <a:avLst/>
              </a:prstGeom>
            </p:spPr>
            <p:txBody>
              <a:bodyPr wrap="none">
                <a:spAutoFit/>
              </a:bodyPr>
              <a:lstStyle/>
              <a:p>
                <a14:m>
                  <m:oMath xmlns:m="http://schemas.openxmlformats.org/officeDocument/2006/math">
                    <m:r>
                      <a:rPr lang="zh-CN" altLang="en-US" sz="2400" i="1" smtClean="0">
                        <a:solidFill>
                          <a:prstClr val="black"/>
                        </a:solidFill>
                        <a:latin typeface="Cambria Math" panose="02040503050406030204" pitchFamily="18" charset="0"/>
                      </a:rPr>
                      <m:t>𝑛</m:t>
                    </m:r>
                  </m:oMath>
                </a14:m>
                <a:r>
                  <a:rPr lang="zh-CN" altLang="en-US" sz="2400" dirty="0" smtClean="0"/>
                  <a:t>元有序实数组</a:t>
                </a:r>
                <a:r>
                  <a:rPr lang="en-US" altLang="zh-CN" sz="2400" dirty="0" smtClean="0"/>
                  <a:t> </a:t>
                </a:r>
                <a14:m>
                  <m:oMath xmlns:m="http://schemas.openxmlformats.org/officeDocument/2006/math">
                    <m:d>
                      <m:dPr>
                        <m:ctrlPr>
                          <a:rPr lang="zh-CN" altLang="en-US" sz="2400" i="1" smtClean="0">
                            <a:latin typeface="Cambria Math" panose="02040503050406030204" pitchFamily="18" charset="0"/>
                          </a:rPr>
                        </m:ctrlPr>
                      </m:dPr>
                      <m:e>
                        <m:r>
                          <m:rPr>
                            <m:nor/>
                          </m:rPr>
                          <a:rPr lang="zh-CN" altLang="en-US" sz="2400"/>
                          <m:t> </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0">
                                <a:latin typeface="Cambria Math" panose="02040503050406030204" pitchFamily="18" charset="0"/>
                              </a:rPr>
                              <m:t>1</m:t>
                            </m:r>
                          </m:sub>
                        </m:sSub>
                        <m:r>
                          <a:rPr lang="zh-CN" altLang="en-US" sz="2400" i="0">
                            <a:latin typeface="Cambria Math" panose="02040503050406030204" pitchFamily="18" charset="0"/>
                          </a:rPr>
                          <m:t>,</m:t>
                        </m:r>
                        <m:r>
                          <m:rPr>
                            <m:nor/>
                          </m:rPr>
                          <a:rPr lang="zh-CN" altLang="en-US" sz="2400" i="1">
                            <a:latin typeface="Cambria Math" panose="02040503050406030204" pitchFamily="18" charset="0"/>
                          </a:rPr>
                          <m:t> </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0">
                                <a:latin typeface="Cambria Math" panose="02040503050406030204" pitchFamily="18" charset="0"/>
                              </a:rPr>
                              <m:t>2</m:t>
                            </m:r>
                          </m:sub>
                        </m:sSub>
                        <m:r>
                          <a:rPr lang="zh-CN" altLang="en-US" sz="2400" i="0">
                            <a:latin typeface="Cambria Math" panose="02040503050406030204" pitchFamily="18" charset="0"/>
                          </a:rPr>
                          <m:t>,</m:t>
                        </m:r>
                        <m:r>
                          <m:rPr>
                            <m:nor/>
                          </m:rPr>
                          <a:rPr lang="zh-CN" altLang="en-US" sz="2400" i="1">
                            <a:latin typeface="Cambria Math" panose="02040503050406030204" pitchFamily="18" charset="0"/>
                          </a:rPr>
                          <m:t> </m:t>
                        </m:r>
                        <m:r>
                          <a:rPr lang="zh-CN" altLang="en-US" sz="2400" i="0">
                            <a:latin typeface="Cambria Math" panose="02040503050406030204" pitchFamily="18" charset="0"/>
                          </a:rPr>
                          <m:t>⋯,</m:t>
                        </m:r>
                        <m:r>
                          <m:rPr>
                            <m:nor/>
                          </m:rPr>
                          <a:rPr lang="zh-CN" altLang="en-US" sz="2400" i="1">
                            <a:latin typeface="Cambria Math" panose="02040503050406030204" pitchFamily="18" charset="0"/>
                          </a:rPr>
                          <m:t> </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𝑛</m:t>
                            </m:r>
                          </m:sub>
                        </m:sSub>
                      </m:e>
                    </m:d>
                  </m:oMath>
                </a14:m>
                <a:r>
                  <a:rPr lang="zh-CN" altLang="en-US" sz="2400" dirty="0" smtClean="0"/>
                  <a:t>的全体称为</a:t>
                </a:r>
                <a14:m>
                  <m:oMath xmlns:m="http://schemas.openxmlformats.org/officeDocument/2006/math">
                    <m:r>
                      <a:rPr lang="zh-CN" altLang="en-US" sz="2400" i="1" smtClean="0">
                        <a:solidFill>
                          <a:srgbClr val="0000FF"/>
                        </a:solidFill>
                        <a:latin typeface="Cambria Math" panose="02040503050406030204" pitchFamily="18" charset="0"/>
                      </a:rPr>
                      <m:t>𝑛</m:t>
                    </m:r>
                  </m:oMath>
                </a14:m>
                <a:r>
                  <a:rPr lang="zh-CN" altLang="en-US" sz="2400" dirty="0" smtClean="0">
                    <a:solidFill>
                      <a:srgbClr val="0000FF"/>
                    </a:solidFill>
                  </a:rPr>
                  <a:t>维空间</a:t>
                </a:r>
                <a:r>
                  <a:rPr lang="zh-CN" altLang="en-US" sz="2400" dirty="0" smtClean="0">
                    <a:solidFill>
                      <a:prstClr val="black"/>
                    </a:solidFill>
                  </a:rPr>
                  <a:t>，记作</a:t>
                </a:r>
                <a14:m>
                  <m:oMath xmlns:m="http://schemas.openxmlformats.org/officeDocument/2006/math">
                    <m:sSup>
                      <m:sSupPr>
                        <m:ctrlPr>
                          <a:rPr lang="en-US" altLang="zh-CN" sz="2400" i="1" smtClean="0">
                            <a:solidFill>
                              <a:prstClr val="black"/>
                            </a:solidFill>
                            <a:latin typeface="Cambria Math" panose="02040503050406030204" pitchFamily="18" charset="0"/>
                          </a:rPr>
                        </m:ctrlPr>
                      </m:sSupPr>
                      <m:e>
                        <m:r>
                          <m:rPr>
                            <m:sty m:val="p"/>
                          </m:rPr>
                          <a:rPr lang="en-US" altLang="zh-CN" sz="2400" b="0" i="0" smtClean="0">
                            <a:solidFill>
                              <a:prstClr val="black"/>
                            </a:solidFill>
                            <a:latin typeface="Cambria Math" panose="02040503050406030204" pitchFamily="18" charset="0"/>
                          </a:rPr>
                          <m:t>R</m:t>
                        </m:r>
                      </m:e>
                      <m:sup>
                        <m:r>
                          <a:rPr lang="en-US" altLang="zh-CN" sz="2400" b="0" i="1" smtClean="0">
                            <a:solidFill>
                              <a:prstClr val="black"/>
                            </a:solidFill>
                            <a:latin typeface="Cambria Math" panose="02040503050406030204" pitchFamily="18" charset="0"/>
                          </a:rPr>
                          <m:t>𝑛</m:t>
                        </m:r>
                      </m:sup>
                    </m:sSup>
                  </m:oMath>
                </a14:m>
                <a:r>
                  <a:rPr lang="zh-CN" altLang="en-US" sz="2400" dirty="0" smtClean="0"/>
                  <a:t>。</a:t>
                </a:r>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1998498" y="1360668"/>
                <a:ext cx="8634993" cy="461665"/>
              </a:xfrm>
              <a:prstGeom prst="rect">
                <a:avLst/>
              </a:prstGeom>
              <a:blipFill>
                <a:blip r:embed="rId3"/>
                <a:stretch>
                  <a:fillRect t="-14474" r="-212"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998498" y="1900599"/>
                <a:ext cx="8081636" cy="539571"/>
              </a:xfrm>
              <a:prstGeom prst="rect">
                <a:avLst/>
              </a:prstGeom>
            </p:spPr>
            <p:txBody>
              <a:bodyPr wrap="none">
                <a:spAutoFit/>
              </a:bodyPr>
              <a:lstStyle/>
              <a:p>
                <a14:m>
                  <m:oMath xmlns:m="http://schemas.openxmlformats.org/officeDocument/2006/math">
                    <m:r>
                      <a:rPr lang="zh-CN" altLang="en-US" sz="2400" i="1" smtClean="0">
                        <a:solidFill>
                          <a:prstClr val="black"/>
                        </a:solidFill>
                        <a:latin typeface="Cambria Math" panose="02040503050406030204" pitchFamily="18" charset="0"/>
                      </a:rPr>
                      <m:t>𝜌</m:t>
                    </m:r>
                    <m:d>
                      <m:dPr>
                        <m:ctrlPr>
                          <a:rPr lang="en-US" altLang="zh-CN" sz="2400" i="1" smtClean="0">
                            <a:solidFill>
                              <a:prstClr val="black"/>
                            </a:solidFill>
                            <a:latin typeface="Cambria Math" panose="02040503050406030204" pitchFamily="18" charset="0"/>
                          </a:rPr>
                        </m:ctrlPr>
                      </m:dPr>
                      <m:e>
                        <m:r>
                          <a:rPr lang="en-US" altLang="zh-CN" sz="2400" b="1" i="1" smtClean="0">
                            <a:solidFill>
                              <a:prstClr val="black"/>
                            </a:solidFill>
                            <a:latin typeface="Cambria Math" panose="02040503050406030204" pitchFamily="18" charset="0"/>
                          </a:rPr>
                          <m:t>𝒙</m:t>
                        </m:r>
                        <m:r>
                          <a:rPr lang="en-US" altLang="zh-CN" sz="2400" b="1" i="1" smtClean="0">
                            <a:solidFill>
                              <a:prstClr val="black"/>
                            </a:solidFill>
                            <a:latin typeface="Cambria Math" panose="02040503050406030204" pitchFamily="18" charset="0"/>
                          </a:rPr>
                          <m:t>,</m:t>
                        </m:r>
                        <m:r>
                          <a:rPr lang="en-US" altLang="zh-CN" sz="2400" b="1" i="1" smtClean="0">
                            <a:solidFill>
                              <a:prstClr val="black"/>
                            </a:solidFill>
                            <a:latin typeface="Cambria Math" panose="02040503050406030204" pitchFamily="18" charset="0"/>
                          </a:rPr>
                          <m:t>𝒚</m:t>
                        </m:r>
                      </m:e>
                    </m:d>
                    <m:r>
                      <a:rPr lang="en-US" altLang="zh-CN" sz="2400" b="0" i="0" smtClean="0">
                        <a:solidFill>
                          <a:prstClr val="black"/>
                        </a:solidFill>
                        <a:latin typeface="Cambria Math" panose="02040503050406030204" pitchFamily="18" charset="0"/>
                      </a:rPr>
                      <m:t>=</m:t>
                    </m:r>
                    <m:d>
                      <m:dPr>
                        <m:begChr m:val="‖"/>
                        <m:endChr m:val="‖"/>
                        <m:ctrlPr>
                          <a:rPr lang="en-US" altLang="zh-CN" sz="2400" b="0" i="1" smtClean="0">
                            <a:solidFill>
                              <a:prstClr val="black"/>
                            </a:solidFill>
                            <a:latin typeface="Cambria Math" panose="02040503050406030204" pitchFamily="18" charset="0"/>
                            <a:ea typeface="Cambria Math" panose="02040503050406030204" pitchFamily="18" charset="0"/>
                          </a:rPr>
                        </m:ctrlPr>
                      </m:dPr>
                      <m:e>
                        <m:r>
                          <a:rPr lang="en-US" altLang="zh-CN" sz="2400" b="1" i="1">
                            <a:solidFill>
                              <a:prstClr val="black"/>
                            </a:solidFill>
                            <a:latin typeface="Cambria Math" panose="02040503050406030204" pitchFamily="18" charset="0"/>
                            <a:ea typeface="Cambria Math" panose="02040503050406030204" pitchFamily="18" charset="0"/>
                          </a:rPr>
                          <m:t>𝒙</m:t>
                        </m:r>
                        <m:r>
                          <a:rPr lang="en-US" altLang="zh-CN" sz="2400" b="1" i="1">
                            <a:solidFill>
                              <a:prstClr val="black"/>
                            </a:solidFill>
                            <a:latin typeface="Cambria Math" panose="02040503050406030204" pitchFamily="18" charset="0"/>
                            <a:ea typeface="Cambria Math" panose="02040503050406030204" pitchFamily="18" charset="0"/>
                          </a:rPr>
                          <m:t>−</m:t>
                        </m:r>
                        <m:r>
                          <a:rPr lang="en-US" altLang="zh-CN" sz="2400" b="1" i="1">
                            <a:solidFill>
                              <a:prstClr val="black"/>
                            </a:solidFill>
                            <a:latin typeface="Cambria Math" panose="02040503050406030204" pitchFamily="18" charset="0"/>
                            <a:ea typeface="Cambria Math" panose="02040503050406030204" pitchFamily="18" charset="0"/>
                          </a:rPr>
                          <m:t>𝒚</m:t>
                        </m:r>
                      </m:e>
                    </m:d>
                    <m:r>
                      <a:rPr lang="en-US" altLang="zh-CN" sz="2400" b="0" i="1" smtClean="0">
                        <a:solidFill>
                          <a:prstClr val="black"/>
                        </a:solidFill>
                        <a:latin typeface="Cambria Math" panose="02040503050406030204" pitchFamily="18" charset="0"/>
                        <a:ea typeface="Cambria Math" panose="02040503050406030204" pitchFamily="18" charset="0"/>
                      </a:rPr>
                      <m:t>=</m:t>
                    </m:r>
                    <m:rad>
                      <m:radPr>
                        <m:degHide m:val="on"/>
                        <m:ctrlPr>
                          <a:rPr lang="en-US" altLang="zh-CN" sz="2400" b="0" i="1" smtClean="0">
                            <a:solidFill>
                              <a:prstClr val="black"/>
                            </a:solidFill>
                            <a:latin typeface="Cambria Math" panose="02040503050406030204" pitchFamily="18" charset="0"/>
                            <a:ea typeface="Cambria Math" panose="02040503050406030204" pitchFamily="18" charset="0"/>
                          </a:rPr>
                        </m:ctrlPr>
                      </m:radPr>
                      <m:deg/>
                      <m:e>
                        <m:nary>
                          <m:naryPr>
                            <m:chr m:val="∑"/>
                            <m:ctrlPr>
                              <a:rPr lang="en-US" altLang="zh-CN" sz="2400" i="1">
                                <a:solidFill>
                                  <a:prstClr val="black"/>
                                </a:solidFill>
                                <a:latin typeface="Cambria Math" panose="02040503050406030204" pitchFamily="18" charset="0"/>
                                <a:ea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ea typeface="Cambria Math" panose="02040503050406030204" pitchFamily="18" charset="0"/>
                              </a:rPr>
                              <m:t>𝑖</m:t>
                            </m:r>
                            <m:r>
                              <a:rPr lang="en-US" altLang="zh-CN" sz="2400" i="1">
                                <a:solidFill>
                                  <a:prstClr val="black"/>
                                </a:solidFill>
                                <a:latin typeface="Cambria Math" panose="02040503050406030204" pitchFamily="18" charset="0"/>
                                <a:ea typeface="Cambria Math" panose="02040503050406030204" pitchFamily="18" charset="0"/>
                              </a:rPr>
                              <m:t>=1</m:t>
                            </m:r>
                          </m:sub>
                          <m:sup>
                            <m:r>
                              <a:rPr lang="en-US" altLang="zh-CN" sz="2400" i="1">
                                <a:solidFill>
                                  <a:prstClr val="black"/>
                                </a:solidFill>
                                <a:latin typeface="Cambria Math" panose="02040503050406030204" pitchFamily="18" charset="0"/>
                                <a:ea typeface="Cambria Math" panose="02040503050406030204" pitchFamily="18" charset="0"/>
                              </a:rPr>
                              <m:t>𝑛</m:t>
                            </m:r>
                          </m:sup>
                          <m:e>
                            <m:sSup>
                              <m:sSupPr>
                                <m:ctrlPr>
                                  <a:rPr lang="en-US" altLang="zh-CN" sz="2400" i="1">
                                    <a:solidFill>
                                      <a:prstClr val="black"/>
                                    </a:solidFill>
                                    <a:latin typeface="Cambria Math" panose="02040503050406030204" pitchFamily="18" charset="0"/>
                                    <a:ea typeface="Cambria Math" panose="02040503050406030204" pitchFamily="18" charset="0"/>
                                  </a:rPr>
                                </m:ctrlPr>
                              </m:sSupPr>
                              <m:e>
                                <m:d>
                                  <m:dPr>
                                    <m:ctrlPr>
                                      <a:rPr lang="en-US" altLang="zh-CN" sz="2400" i="1">
                                        <a:solidFill>
                                          <a:prstClr val="black"/>
                                        </a:solidFill>
                                        <a:latin typeface="Cambria Math" panose="02040503050406030204" pitchFamily="18" charset="0"/>
                                        <a:ea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𝑥</m:t>
                                        </m:r>
                                      </m:e>
                                      <m:sub>
                                        <m:r>
                                          <a:rPr lang="en-US" altLang="zh-CN" sz="2400" b="0" i="1" smtClean="0">
                                            <a:solidFill>
                                              <a:prstClr val="black"/>
                                            </a:solidFill>
                                            <a:latin typeface="Cambria Math" panose="02040503050406030204" pitchFamily="18" charset="0"/>
                                          </a:rPr>
                                          <m:t>𝑖</m:t>
                                        </m:r>
                                      </m:sub>
                                    </m:sSub>
                                    <m:r>
                                      <a:rPr lang="en-US" altLang="zh-CN" sz="2400" i="1">
                                        <a:solidFill>
                                          <a:prstClr val="black"/>
                                        </a:solidFill>
                                        <a:latin typeface="Cambria Math" panose="02040503050406030204" pitchFamily="18" charset="0"/>
                                      </a:rPr>
                                      <m:t>−</m:t>
                                    </m:r>
                                    <m:sSub>
                                      <m:sSubPr>
                                        <m:ctrlPr>
                                          <a:rPr lang="zh-CN" altLang="en-US" sz="240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e>
                                </m:d>
                              </m:e>
                              <m:sup>
                                <m:r>
                                  <a:rPr lang="en-US" altLang="zh-CN" sz="2400" i="1">
                                    <a:solidFill>
                                      <a:prstClr val="black"/>
                                    </a:solidFill>
                                    <a:latin typeface="Cambria Math" panose="02040503050406030204" pitchFamily="18" charset="0"/>
                                    <a:ea typeface="Cambria Math" panose="02040503050406030204" pitchFamily="18" charset="0"/>
                                  </a:rPr>
                                  <m:t>2</m:t>
                                </m:r>
                              </m:sup>
                            </m:sSup>
                          </m:e>
                        </m:nary>
                      </m:e>
                    </m:rad>
                  </m:oMath>
                </a14:m>
                <a:r>
                  <a:rPr lang="zh-CN" altLang="en-US" sz="2400" dirty="0" smtClean="0"/>
                  <a:t>称为两点</a:t>
                </a:r>
                <a14:m>
                  <m:oMath xmlns:m="http://schemas.openxmlformats.org/officeDocument/2006/math">
                    <m:r>
                      <a:rPr lang="en-US" altLang="zh-CN" sz="2400" b="1" i="1">
                        <a:solidFill>
                          <a:prstClr val="black"/>
                        </a:solidFill>
                        <a:latin typeface="Cambria Math" panose="02040503050406030204" pitchFamily="18" charset="0"/>
                      </a:rPr>
                      <m:t>𝒙</m:t>
                    </m:r>
                    <m:r>
                      <a:rPr lang="en-US" altLang="zh-CN" sz="2400" b="1" i="1">
                        <a:solidFill>
                          <a:prstClr val="black"/>
                        </a:solidFill>
                        <a:latin typeface="Cambria Math" panose="02040503050406030204" pitchFamily="18" charset="0"/>
                      </a:rPr>
                      <m:t>,</m:t>
                    </m:r>
                    <m:r>
                      <a:rPr lang="en-US" altLang="zh-CN" sz="2400" b="1" i="1">
                        <a:solidFill>
                          <a:prstClr val="black"/>
                        </a:solidFill>
                        <a:latin typeface="Cambria Math" panose="02040503050406030204" pitchFamily="18" charset="0"/>
                      </a:rPr>
                      <m:t>𝒚</m:t>
                    </m:r>
                  </m:oMath>
                </a14:m>
                <a:r>
                  <a:rPr lang="zh-CN" altLang="en-US" sz="2400" dirty="0" smtClean="0"/>
                  <a:t>的距离。 </a:t>
                </a:r>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1998498" y="1900599"/>
                <a:ext cx="8081636" cy="539571"/>
              </a:xfrm>
              <a:prstGeom prst="rect">
                <a:avLst/>
              </a:prstGeom>
              <a:blipFill>
                <a:blip r:embed="rId4"/>
                <a:stretch>
                  <a:fillRect t="-3409" b="-17045"/>
                </a:stretch>
              </a:blipFill>
            </p:spPr>
            <p:txBody>
              <a:bodyPr/>
              <a:lstStyle/>
              <a:p>
                <a:r>
                  <a:rPr lang="zh-CN" altLang="en-US">
                    <a:noFill/>
                  </a:rPr>
                  <a:t> </a:t>
                </a:r>
              </a:p>
            </p:txBody>
          </p:sp>
        </mc:Fallback>
      </mc:AlternateContent>
      <p:sp>
        <p:nvSpPr>
          <p:cNvPr id="7" name="矩形 6"/>
          <p:cNvSpPr/>
          <p:nvPr/>
        </p:nvSpPr>
        <p:spPr>
          <a:xfrm>
            <a:off x="1933787" y="2684362"/>
            <a:ext cx="800219" cy="461665"/>
          </a:xfrm>
          <a:prstGeom prst="rect">
            <a:avLst/>
          </a:prstGeom>
        </p:spPr>
        <p:txBody>
          <a:bodyPr wrap="none">
            <a:spAutoFit/>
          </a:bodyPr>
          <a:lstStyle/>
          <a:p>
            <a:r>
              <a:rPr lang="zh-CN" altLang="en-US" sz="2400" dirty="0">
                <a:solidFill>
                  <a:srgbClr val="0000FF"/>
                </a:solidFill>
              </a:rPr>
              <a:t>邻域</a:t>
            </a:r>
            <a:endParaRPr lang="zh-CN" altLang="en-US" dirty="0"/>
          </a:p>
        </p:txBody>
      </p:sp>
      <p:sp>
        <p:nvSpPr>
          <p:cNvPr id="8" name="矩形 7"/>
          <p:cNvSpPr/>
          <p:nvPr/>
        </p:nvSpPr>
        <p:spPr>
          <a:xfrm>
            <a:off x="3354667" y="2684361"/>
            <a:ext cx="1415772" cy="461665"/>
          </a:xfrm>
          <a:prstGeom prst="rect">
            <a:avLst/>
          </a:prstGeom>
        </p:spPr>
        <p:txBody>
          <a:bodyPr wrap="none">
            <a:spAutoFit/>
          </a:bodyPr>
          <a:lstStyle/>
          <a:p>
            <a:r>
              <a:rPr lang="zh-CN" altLang="en-US" sz="2400" dirty="0">
                <a:solidFill>
                  <a:srgbClr val="0000FF"/>
                </a:solidFill>
              </a:rPr>
              <a:t>去心邻域</a:t>
            </a:r>
            <a:endParaRPr lang="zh-CN" altLang="en-US" dirty="0"/>
          </a:p>
        </p:txBody>
      </p:sp>
      <p:sp>
        <p:nvSpPr>
          <p:cNvPr id="9" name="矩形 8"/>
          <p:cNvSpPr/>
          <p:nvPr/>
        </p:nvSpPr>
        <p:spPr>
          <a:xfrm>
            <a:off x="1933786" y="3302199"/>
            <a:ext cx="800219" cy="461665"/>
          </a:xfrm>
          <a:prstGeom prst="rect">
            <a:avLst/>
          </a:prstGeom>
        </p:spPr>
        <p:txBody>
          <a:bodyPr wrap="none">
            <a:spAutoFit/>
          </a:bodyPr>
          <a:lstStyle/>
          <a:p>
            <a:r>
              <a:rPr lang="zh-CN" altLang="en-US" sz="2400" dirty="0">
                <a:solidFill>
                  <a:srgbClr val="0000FF"/>
                </a:solidFill>
              </a:rPr>
              <a:t>内点</a:t>
            </a:r>
            <a:endParaRPr lang="zh-CN" altLang="en-US" dirty="0"/>
          </a:p>
        </p:txBody>
      </p:sp>
      <p:sp>
        <p:nvSpPr>
          <p:cNvPr id="10" name="矩形 9"/>
          <p:cNvSpPr/>
          <p:nvPr/>
        </p:nvSpPr>
        <p:spPr>
          <a:xfrm>
            <a:off x="3354667" y="3302199"/>
            <a:ext cx="800219" cy="461665"/>
          </a:xfrm>
          <a:prstGeom prst="rect">
            <a:avLst/>
          </a:prstGeom>
        </p:spPr>
        <p:txBody>
          <a:bodyPr wrap="none">
            <a:spAutoFit/>
          </a:bodyPr>
          <a:lstStyle/>
          <a:p>
            <a:r>
              <a:rPr lang="zh-CN" altLang="en-US" sz="2400" dirty="0">
                <a:solidFill>
                  <a:srgbClr val="0000FF"/>
                </a:solidFill>
              </a:rPr>
              <a:t>外点</a:t>
            </a:r>
            <a:endParaRPr lang="zh-CN" altLang="en-US" dirty="0"/>
          </a:p>
        </p:txBody>
      </p:sp>
      <p:sp>
        <p:nvSpPr>
          <p:cNvPr id="11" name="矩形 10"/>
          <p:cNvSpPr/>
          <p:nvPr/>
        </p:nvSpPr>
        <p:spPr>
          <a:xfrm>
            <a:off x="5028196" y="3302199"/>
            <a:ext cx="1107996" cy="461665"/>
          </a:xfrm>
          <a:prstGeom prst="rect">
            <a:avLst/>
          </a:prstGeom>
        </p:spPr>
        <p:txBody>
          <a:bodyPr wrap="none">
            <a:spAutoFit/>
          </a:bodyPr>
          <a:lstStyle/>
          <a:p>
            <a:r>
              <a:rPr lang="zh-CN" altLang="en-US" sz="2400" dirty="0">
                <a:solidFill>
                  <a:srgbClr val="0000FF"/>
                </a:solidFill>
              </a:rPr>
              <a:t>边界点</a:t>
            </a:r>
            <a:endParaRPr lang="zh-CN" altLang="en-US" dirty="0"/>
          </a:p>
        </p:txBody>
      </p:sp>
      <p:sp>
        <p:nvSpPr>
          <p:cNvPr id="12" name="矩形 11"/>
          <p:cNvSpPr/>
          <p:nvPr/>
        </p:nvSpPr>
        <p:spPr>
          <a:xfrm>
            <a:off x="7009502" y="3302198"/>
            <a:ext cx="800219" cy="461665"/>
          </a:xfrm>
          <a:prstGeom prst="rect">
            <a:avLst/>
          </a:prstGeom>
        </p:spPr>
        <p:txBody>
          <a:bodyPr wrap="none">
            <a:spAutoFit/>
          </a:bodyPr>
          <a:lstStyle/>
          <a:p>
            <a:r>
              <a:rPr lang="zh-CN" altLang="en-US" sz="2400" dirty="0">
                <a:solidFill>
                  <a:srgbClr val="0000FF"/>
                </a:solidFill>
              </a:rPr>
              <a:t>聚点</a:t>
            </a:r>
            <a:endParaRPr lang="zh-CN" altLang="en-US" dirty="0"/>
          </a:p>
        </p:txBody>
      </p:sp>
      <p:sp>
        <p:nvSpPr>
          <p:cNvPr id="13" name="矩形 12"/>
          <p:cNvSpPr/>
          <p:nvPr/>
        </p:nvSpPr>
        <p:spPr>
          <a:xfrm>
            <a:off x="1933785" y="4008056"/>
            <a:ext cx="800219" cy="461665"/>
          </a:xfrm>
          <a:prstGeom prst="rect">
            <a:avLst/>
          </a:prstGeom>
        </p:spPr>
        <p:txBody>
          <a:bodyPr wrap="none">
            <a:spAutoFit/>
          </a:bodyPr>
          <a:lstStyle/>
          <a:p>
            <a:r>
              <a:rPr lang="zh-CN" altLang="en-US" sz="2400" dirty="0">
                <a:solidFill>
                  <a:srgbClr val="0000FF"/>
                </a:solidFill>
              </a:rPr>
              <a:t>开集</a:t>
            </a:r>
            <a:endParaRPr lang="zh-CN" altLang="en-US" dirty="0"/>
          </a:p>
        </p:txBody>
      </p:sp>
      <p:sp>
        <p:nvSpPr>
          <p:cNvPr id="14" name="矩形 13"/>
          <p:cNvSpPr/>
          <p:nvPr/>
        </p:nvSpPr>
        <p:spPr>
          <a:xfrm>
            <a:off x="3354666" y="4008056"/>
            <a:ext cx="800219" cy="461665"/>
          </a:xfrm>
          <a:prstGeom prst="rect">
            <a:avLst/>
          </a:prstGeom>
        </p:spPr>
        <p:txBody>
          <a:bodyPr wrap="none">
            <a:spAutoFit/>
          </a:bodyPr>
          <a:lstStyle/>
          <a:p>
            <a:r>
              <a:rPr lang="zh-CN" altLang="en-US" sz="2400" dirty="0">
                <a:solidFill>
                  <a:srgbClr val="0000FF"/>
                </a:solidFill>
              </a:rPr>
              <a:t>闭集</a:t>
            </a:r>
            <a:endParaRPr lang="zh-CN" altLang="en-US" dirty="0"/>
          </a:p>
        </p:txBody>
      </p:sp>
      <p:sp>
        <p:nvSpPr>
          <p:cNvPr id="15" name="矩形 14"/>
          <p:cNvSpPr/>
          <p:nvPr/>
        </p:nvSpPr>
        <p:spPr>
          <a:xfrm>
            <a:off x="5028196" y="4008056"/>
            <a:ext cx="1107996" cy="461665"/>
          </a:xfrm>
          <a:prstGeom prst="rect">
            <a:avLst/>
          </a:prstGeom>
        </p:spPr>
        <p:txBody>
          <a:bodyPr wrap="none">
            <a:spAutoFit/>
          </a:bodyPr>
          <a:lstStyle/>
          <a:p>
            <a:r>
              <a:rPr lang="zh-CN" altLang="en-US" sz="2400" dirty="0">
                <a:solidFill>
                  <a:srgbClr val="0000FF"/>
                </a:solidFill>
              </a:rPr>
              <a:t>开区域</a:t>
            </a:r>
            <a:endParaRPr lang="zh-CN" altLang="en-US" dirty="0"/>
          </a:p>
        </p:txBody>
      </p:sp>
      <p:sp>
        <p:nvSpPr>
          <p:cNvPr id="16" name="矩形 15"/>
          <p:cNvSpPr/>
          <p:nvPr/>
        </p:nvSpPr>
        <p:spPr>
          <a:xfrm>
            <a:off x="7009502" y="4008056"/>
            <a:ext cx="1107996" cy="461665"/>
          </a:xfrm>
          <a:prstGeom prst="rect">
            <a:avLst/>
          </a:prstGeom>
        </p:spPr>
        <p:txBody>
          <a:bodyPr wrap="none">
            <a:spAutoFit/>
          </a:bodyPr>
          <a:lstStyle/>
          <a:p>
            <a:r>
              <a:rPr lang="zh-CN" altLang="en-US" sz="2400" dirty="0">
                <a:solidFill>
                  <a:srgbClr val="0000FF"/>
                </a:solidFill>
              </a:rPr>
              <a:t>闭区域</a:t>
            </a:r>
            <a:endParaRPr lang="zh-CN" altLang="en-US" dirty="0"/>
          </a:p>
        </p:txBody>
      </p:sp>
      <p:sp>
        <p:nvSpPr>
          <p:cNvPr id="17" name="矩形 16"/>
          <p:cNvSpPr/>
          <p:nvPr/>
        </p:nvSpPr>
        <p:spPr>
          <a:xfrm>
            <a:off x="1869856" y="4713913"/>
            <a:ext cx="1415772" cy="461665"/>
          </a:xfrm>
          <a:prstGeom prst="rect">
            <a:avLst/>
          </a:prstGeom>
        </p:spPr>
        <p:txBody>
          <a:bodyPr wrap="none">
            <a:spAutoFit/>
          </a:bodyPr>
          <a:lstStyle/>
          <a:p>
            <a:r>
              <a:rPr lang="zh-CN" altLang="en-US" sz="2400" dirty="0" smtClean="0">
                <a:solidFill>
                  <a:srgbClr val="0000FF"/>
                </a:solidFill>
              </a:rPr>
              <a:t>有界区域</a:t>
            </a:r>
            <a:endParaRPr lang="zh-CN" altLang="en-US" dirty="0"/>
          </a:p>
        </p:txBody>
      </p:sp>
      <p:sp>
        <p:nvSpPr>
          <p:cNvPr id="18" name="矩形 17"/>
          <p:cNvSpPr/>
          <p:nvPr/>
        </p:nvSpPr>
        <p:spPr>
          <a:xfrm>
            <a:off x="3354667" y="4713913"/>
            <a:ext cx="1415772" cy="461665"/>
          </a:xfrm>
          <a:prstGeom prst="rect">
            <a:avLst/>
          </a:prstGeom>
        </p:spPr>
        <p:txBody>
          <a:bodyPr wrap="none">
            <a:spAutoFit/>
          </a:bodyPr>
          <a:lstStyle/>
          <a:p>
            <a:r>
              <a:rPr lang="zh-CN" altLang="en-US" sz="2400" dirty="0" smtClean="0">
                <a:solidFill>
                  <a:srgbClr val="0000FF"/>
                </a:solidFill>
              </a:rPr>
              <a:t>无界区域</a:t>
            </a:r>
            <a:endParaRPr lang="zh-CN" altLang="en-US" dirty="0"/>
          </a:p>
        </p:txBody>
      </p:sp>
      <p:sp>
        <p:nvSpPr>
          <p:cNvPr id="19" name="矩形 18"/>
          <p:cNvSpPr/>
          <p:nvPr/>
        </p:nvSpPr>
        <p:spPr>
          <a:xfrm>
            <a:off x="5041875" y="4713913"/>
            <a:ext cx="1723549" cy="461665"/>
          </a:xfrm>
          <a:prstGeom prst="rect">
            <a:avLst/>
          </a:prstGeom>
        </p:spPr>
        <p:txBody>
          <a:bodyPr wrap="none">
            <a:spAutoFit/>
          </a:bodyPr>
          <a:lstStyle/>
          <a:p>
            <a:r>
              <a:rPr lang="zh-CN" altLang="en-US" sz="2400" dirty="0" smtClean="0">
                <a:solidFill>
                  <a:srgbClr val="0000FF"/>
                </a:solidFill>
              </a:rPr>
              <a:t>有界闭区域</a:t>
            </a:r>
            <a:endParaRPr lang="zh-CN" altLang="en-US" dirty="0"/>
          </a:p>
        </p:txBody>
      </p:sp>
      <p:sp>
        <p:nvSpPr>
          <p:cNvPr id="20" name="矩形 19"/>
          <p:cNvSpPr/>
          <p:nvPr/>
        </p:nvSpPr>
        <p:spPr>
          <a:xfrm>
            <a:off x="6944931" y="4713912"/>
            <a:ext cx="1723549" cy="461665"/>
          </a:xfrm>
          <a:prstGeom prst="rect">
            <a:avLst/>
          </a:prstGeom>
        </p:spPr>
        <p:txBody>
          <a:bodyPr wrap="none">
            <a:spAutoFit/>
          </a:bodyPr>
          <a:lstStyle/>
          <a:p>
            <a:r>
              <a:rPr lang="zh-CN" altLang="en-US" sz="2400" dirty="0" smtClean="0">
                <a:solidFill>
                  <a:srgbClr val="0000FF"/>
                </a:solidFill>
              </a:rPr>
              <a:t>无界闭区域</a:t>
            </a:r>
            <a:endParaRPr lang="zh-CN" altLang="en-US" dirty="0"/>
          </a:p>
        </p:txBody>
      </p:sp>
    </p:spTree>
    <p:extLst>
      <p:ext uri="{BB962C8B-B14F-4D97-AF65-F5344CB8AC3E}">
        <p14:creationId xmlns:p14="http://schemas.microsoft.com/office/powerpoint/2010/main" val="415986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p:sp>
        <p:nvSpPr>
          <p:cNvPr id="3" name="Rectangle 867">
            <a:hlinkClick r:id="rId2" action="ppaction://hlinksldjump"/>
          </p:cNvPr>
          <p:cNvSpPr>
            <a:spLocks noChangeArrowheads="1"/>
          </p:cNvSpPr>
          <p:nvPr/>
        </p:nvSpPr>
        <p:spPr bwMode="auto">
          <a:xfrm>
            <a:off x="910408" y="389850"/>
            <a:ext cx="2650374"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r>
              <a:rPr kumimoji="1" lang="zh-CN" altLang="en-US" sz="2800" dirty="0" smtClean="0">
                <a:solidFill>
                  <a:schemeClr val="accent2"/>
                </a:solidFill>
                <a:latin typeface="Times New Roman" panose="02020603050405020304" pitchFamily="18" charset="0"/>
                <a:ea typeface="黑体" panose="02010609060101010101" pitchFamily="49" charset="-122"/>
              </a:rPr>
              <a:t>二、梯度</a:t>
            </a:r>
            <a:endParaRPr kumimoji="1" lang="zh-CN" altLang="en-US" sz="2800" dirty="0">
              <a:solidFill>
                <a:schemeClr val="accent2"/>
              </a:solidFill>
              <a:latin typeface="Times New Roman" panose="02020603050405020304" pitchFamily="18" charset="0"/>
              <a:ea typeface="黑体" panose="02010609060101010101" pitchFamily="49" charset="-122"/>
            </a:endParaRPr>
          </a:p>
        </p:txBody>
      </p:sp>
      <p:sp>
        <p:nvSpPr>
          <p:cNvPr id="4" name="矩形 3"/>
          <p:cNvSpPr/>
          <p:nvPr/>
        </p:nvSpPr>
        <p:spPr>
          <a:xfrm>
            <a:off x="1509656" y="913975"/>
            <a:ext cx="10183906" cy="1200329"/>
          </a:xfrm>
          <a:prstGeom prst="rect">
            <a:avLst/>
          </a:prstGeom>
        </p:spPr>
        <p:txBody>
          <a:bodyPr wrap="square">
            <a:spAutoFit/>
          </a:bodyPr>
          <a:lstStyle/>
          <a:p>
            <a:r>
              <a:rPr lang="zh-CN" altLang="en-US" sz="2400" dirty="0"/>
              <a:t>方向导数反映了函数沿某射线方向的变化</a:t>
            </a:r>
            <a:r>
              <a:rPr lang="zh-CN" altLang="en-US" sz="2400" dirty="0" smtClean="0"/>
              <a:t>率。</a:t>
            </a:r>
            <a:r>
              <a:rPr lang="en-US" altLang="zh-CN" sz="2400" dirty="0" smtClean="0"/>
              <a:t> </a:t>
            </a:r>
            <a:r>
              <a:rPr lang="zh-CN" altLang="en-US" sz="2400" dirty="0"/>
              <a:t>一般说来，一个二元函数在给定点处沿不同方向的方向导数是不一样</a:t>
            </a:r>
            <a:r>
              <a:rPr lang="zh-CN" altLang="en-US" sz="2400" dirty="0" smtClean="0"/>
              <a:t>的。在</a:t>
            </a:r>
            <a:r>
              <a:rPr lang="zh-CN" altLang="en-US" sz="2400" dirty="0"/>
              <a:t>许多实际问题中需要讨论：函数沿哪个方向的</a:t>
            </a:r>
            <a:r>
              <a:rPr lang="zh-CN" altLang="en-US" sz="2400" dirty="0">
                <a:solidFill>
                  <a:srgbClr val="0000FF"/>
                </a:solidFill>
              </a:rPr>
              <a:t>方向导数</a:t>
            </a:r>
            <a:r>
              <a:rPr lang="zh-CN" altLang="en-US" sz="2400" dirty="0"/>
              <a:t>为</a:t>
            </a:r>
            <a:r>
              <a:rPr lang="zh-CN" altLang="en-US" sz="2400" dirty="0">
                <a:solidFill>
                  <a:srgbClr val="FF0000"/>
                </a:solidFill>
              </a:rPr>
              <a:t>最大</a:t>
            </a:r>
            <a:r>
              <a:rPr lang="zh-CN" altLang="en-US" sz="2400" dirty="0"/>
              <a:t>？</a:t>
            </a:r>
          </a:p>
        </p:txBody>
      </p:sp>
      <mc:AlternateContent xmlns:mc="http://schemas.openxmlformats.org/markup-compatibility/2006" xmlns:a14="http://schemas.microsoft.com/office/drawing/2010/main">
        <mc:Choice Requires="a14">
          <p:sp>
            <p:nvSpPr>
              <p:cNvPr id="5" name="矩形 4"/>
              <p:cNvSpPr/>
              <p:nvPr/>
            </p:nvSpPr>
            <p:spPr>
              <a:xfrm>
                <a:off x="1509656" y="2207542"/>
                <a:ext cx="10452848" cy="830997"/>
              </a:xfrm>
              <a:prstGeom prst="rect">
                <a:avLst/>
              </a:prstGeom>
            </p:spPr>
            <p:txBody>
              <a:bodyPr wrap="square">
                <a:spAutoFit/>
              </a:bodyPr>
              <a:lstStyle/>
              <a:p>
                <a:r>
                  <a:rPr lang="zh-CN" altLang="en-US" sz="2400" dirty="0" smtClean="0"/>
                  <a:t>对于方向向量</a:t>
                </a:r>
                <a14:m>
                  <m:oMath xmlns:m="http://schemas.openxmlformats.org/officeDocument/2006/math">
                    <m:sSub>
                      <m:sSubPr>
                        <m:ctrlPr>
                          <a:rPr lang="en-US" altLang="zh-CN" sz="2400" b="1" i="1" smtClean="0">
                            <a:solidFill>
                              <a:prstClr val="black"/>
                            </a:solidFill>
                            <a:latin typeface="Cambria Math" panose="02040503050406030204" pitchFamily="18" charset="0"/>
                          </a:rPr>
                        </m:ctrlPr>
                      </m:sSubPr>
                      <m:e>
                        <m:r>
                          <a:rPr lang="en-US" altLang="zh-CN" sz="2400" b="1" i="1" smtClean="0">
                            <a:solidFill>
                              <a:prstClr val="black"/>
                            </a:solidFill>
                            <a:latin typeface="Cambria Math" panose="02040503050406030204" pitchFamily="18" charset="0"/>
                          </a:rPr>
                          <m:t>𝒆</m:t>
                        </m:r>
                      </m:e>
                      <m:sub>
                        <m:r>
                          <a:rPr lang="en-US" altLang="zh-CN" sz="2400" b="0" i="1" smtClean="0">
                            <a:solidFill>
                              <a:prstClr val="black"/>
                            </a:solidFill>
                            <a:latin typeface="Cambria Math" panose="02040503050406030204" pitchFamily="18" charset="0"/>
                          </a:rPr>
                          <m:t>𝑙</m:t>
                        </m:r>
                      </m:sub>
                    </m:sSub>
                    <m:r>
                      <a:rPr lang="en-US" altLang="zh-CN" sz="2400" b="1" i="1" smtClean="0">
                        <a:solidFill>
                          <a:prstClr val="black"/>
                        </a:solidFill>
                        <a:latin typeface="Cambria Math" panose="02040503050406030204" pitchFamily="18" charset="0"/>
                      </a:rPr>
                      <m:t>=</m:t>
                    </m:r>
                    <m:d>
                      <m:dPr>
                        <m:ctrlPr>
                          <a:rPr lang="zh-CN" altLang="en-US" sz="2400" i="1">
                            <a:solidFill>
                              <a:prstClr val="black"/>
                            </a:solidFill>
                            <a:latin typeface="Cambria Math" panose="02040503050406030204" pitchFamily="18" charset="0"/>
                          </a:rPr>
                        </m:ctrlPr>
                      </m:dPr>
                      <m:e>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𝛼</m:t>
                            </m:r>
                          </m:e>
                        </m:func>
                        <m:r>
                          <a:rPr lang="en-US" altLang="zh-CN" sz="2400" i="1">
                            <a:solidFill>
                              <a:prstClr val="black"/>
                            </a:solidFill>
                            <a:latin typeface="Cambria Math" panose="02040503050406030204" pitchFamily="18" charset="0"/>
                          </a:rPr>
                          <m:t>,</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cos</m:t>
                            </m:r>
                          </m:fName>
                          <m:e>
                            <m:r>
                              <a:rPr lang="zh-CN" altLang="en-US" sz="2400" i="1">
                                <a:solidFill>
                                  <a:prstClr val="black"/>
                                </a:solidFill>
                                <a:latin typeface="Cambria Math" panose="02040503050406030204" pitchFamily="18" charset="0"/>
                              </a:rPr>
                              <m:t>𝛽</m:t>
                            </m:r>
                          </m:e>
                        </m:func>
                      </m:e>
                    </m:d>
                  </m:oMath>
                </a14:m>
                <a:r>
                  <a:rPr lang="zh-CN" altLang="en-US" sz="2400" dirty="0" smtClean="0"/>
                  <a:t>，</a:t>
                </a:r>
                <a:r>
                  <a:rPr lang="en-US" altLang="zh-CN" sz="2400" b="1" dirty="0" smtClean="0">
                    <a:solidFill>
                      <a:prstClr val="black"/>
                    </a:solidFill>
                  </a:rPr>
                  <a:t> </a:t>
                </a:r>
                <a14:m>
                  <m:oMath xmlns:m="http://schemas.openxmlformats.org/officeDocument/2006/math">
                    <m:d>
                      <m:dPr>
                        <m:begChr m:val="|"/>
                        <m:endChr m:val="|"/>
                        <m:ctrlPr>
                          <a:rPr lang="en-US" altLang="zh-CN" sz="2400" b="1" i="1" smtClean="0">
                            <a:solidFill>
                              <a:prstClr val="black"/>
                            </a:solidFill>
                            <a:latin typeface="Cambria Math" panose="02040503050406030204" pitchFamily="18" charset="0"/>
                          </a:rPr>
                        </m:ctrlPr>
                      </m:dPr>
                      <m:e>
                        <m:sSub>
                          <m:sSubPr>
                            <m:ctrlPr>
                              <a:rPr lang="en-US" altLang="zh-CN" sz="2400" b="1" i="1">
                                <a:solidFill>
                                  <a:prstClr val="black"/>
                                </a:solidFill>
                                <a:latin typeface="Cambria Math" panose="02040503050406030204" pitchFamily="18" charset="0"/>
                              </a:rPr>
                            </m:ctrlPr>
                          </m:sSubPr>
                          <m:e>
                            <m:r>
                              <a:rPr lang="en-US" altLang="zh-CN" sz="2400" b="1" i="1">
                                <a:solidFill>
                                  <a:prstClr val="black"/>
                                </a:solidFill>
                                <a:latin typeface="Cambria Math" panose="02040503050406030204" pitchFamily="18" charset="0"/>
                              </a:rPr>
                              <m:t>𝒆</m:t>
                            </m:r>
                          </m:e>
                          <m:sub>
                            <m:r>
                              <a:rPr lang="en-US" altLang="zh-CN" sz="2400" i="1">
                                <a:solidFill>
                                  <a:prstClr val="black"/>
                                </a:solidFill>
                                <a:latin typeface="Cambria Math" panose="02040503050406030204" pitchFamily="18" charset="0"/>
                              </a:rPr>
                              <m:t>𝑙</m:t>
                            </m:r>
                          </m:sub>
                        </m:sSub>
                      </m:e>
                    </m:d>
                    <m:r>
                      <a:rPr lang="en-US" altLang="zh-CN" sz="2400" b="1"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r>
                      <a:rPr lang="zh-CN" altLang="en-US" sz="2400" i="1">
                        <a:solidFill>
                          <a:prstClr val="black"/>
                        </a:solidFill>
                        <a:latin typeface="Cambria Math" panose="02040503050406030204" pitchFamily="18" charset="0"/>
                      </a:rPr>
                      <m:t>，</m:t>
                    </m:r>
                  </m:oMath>
                </a14:m>
                <a:r>
                  <a:rPr lang="zh-CN" altLang="en-US" sz="2400" dirty="0" smtClean="0"/>
                  <a:t>则</a:t>
                </a:r>
                <a:r>
                  <a:rPr lang="zh-CN" altLang="en-US" sz="2400" dirty="0">
                    <a:solidFill>
                      <a:prstClr val="black"/>
                    </a:solidFill>
                  </a:rPr>
                  <a:t>函数</a:t>
                </a:r>
                <a14:m>
                  <m:oMath xmlns:m="http://schemas.openxmlformats.org/officeDocument/2006/math">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kumimoji="1" lang="zh-CN" altLang="en-US" sz="2400" dirty="0" smtClean="0">
                    <a:solidFill>
                      <a:prstClr val="black"/>
                    </a:solidFill>
                    <a:latin typeface="宋体" panose="02010600030101010101" pitchFamily="2" charset="-122"/>
                  </a:rPr>
                  <a:t>在</a:t>
                </a:r>
                <a:r>
                  <a:rPr kumimoji="1" lang="zh-CN" altLang="en-US" sz="2400" dirty="0">
                    <a:solidFill>
                      <a:prstClr val="black"/>
                    </a:solidFill>
                    <a:latin typeface="宋体" panose="02010600030101010101" pitchFamily="2" charset="-122"/>
                  </a:rPr>
                  <a:t>点</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oMath>
                </a14:m>
                <a:r>
                  <a:rPr kumimoji="1" lang="zh-CN" altLang="en-US" sz="2400" dirty="0" smtClean="0">
                    <a:solidFill>
                      <a:prstClr val="black"/>
                    </a:solidFill>
                    <a:latin typeface="宋体" panose="02010600030101010101" pitchFamily="2" charset="-122"/>
                  </a:rPr>
                  <a:t>处沿</a:t>
                </a:r>
                <a14:m>
                  <m:oMath xmlns:m="http://schemas.openxmlformats.org/officeDocument/2006/math">
                    <m:sSub>
                      <m:sSubPr>
                        <m:ctrlPr>
                          <a:rPr lang="en-US" altLang="zh-CN" sz="2400" b="1" i="1">
                            <a:solidFill>
                              <a:prstClr val="black"/>
                            </a:solidFill>
                            <a:latin typeface="Cambria Math" panose="02040503050406030204" pitchFamily="18" charset="0"/>
                          </a:rPr>
                        </m:ctrlPr>
                      </m:sSubPr>
                      <m:e>
                        <m:r>
                          <a:rPr lang="en-US" altLang="zh-CN" sz="2400" b="1" i="1">
                            <a:solidFill>
                              <a:prstClr val="black"/>
                            </a:solidFill>
                            <a:latin typeface="Cambria Math" panose="02040503050406030204" pitchFamily="18" charset="0"/>
                          </a:rPr>
                          <m:t>𝒆</m:t>
                        </m:r>
                      </m:e>
                      <m:sub>
                        <m:r>
                          <a:rPr lang="en-US" altLang="zh-CN" sz="2400" i="1">
                            <a:solidFill>
                              <a:prstClr val="black"/>
                            </a:solidFill>
                            <a:latin typeface="Cambria Math" panose="02040503050406030204" pitchFamily="18" charset="0"/>
                          </a:rPr>
                          <m:t>𝑙</m:t>
                        </m:r>
                      </m:sub>
                    </m:sSub>
                  </m:oMath>
                </a14:m>
                <a:r>
                  <a:rPr lang="zh-CN" altLang="en-US" sz="2400" dirty="0" smtClean="0"/>
                  <a:t>的方向导数为</a:t>
                </a:r>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1509656" y="2207542"/>
                <a:ext cx="10452848" cy="830997"/>
              </a:xfrm>
              <a:prstGeom prst="rect">
                <a:avLst/>
              </a:prstGeom>
              <a:blipFill>
                <a:blip r:embed="rId3"/>
                <a:stretch>
                  <a:fillRect l="-933" t="-8088" b="-139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509655" y="3131777"/>
                <a:ext cx="10345271" cy="1846146"/>
              </a:xfrm>
              <a:prstGeom prst="rect">
                <a:avLst/>
              </a:prstGeom>
            </p:spPr>
            <p:txBody>
              <a:bodyPr wrap="square">
                <a:spAutoFit/>
              </a:bodyPr>
              <a:lstStyle/>
              <a:p>
                <a14:m>
                  <m:oMath xmlns:m="http://schemas.openxmlformats.org/officeDocument/2006/math">
                    <m:sSub>
                      <m:sSubPr>
                        <m:ctrlPr>
                          <a:rPr lang="zh-CN" altLang="en-US" sz="2400" i="1" smtClean="0">
                            <a:solidFill>
                              <a:srgbClr val="0000FF"/>
                            </a:solidFill>
                            <a:latin typeface="Cambria Math" panose="02040503050406030204" pitchFamily="18" charset="0"/>
                          </a:rPr>
                        </m:ctrlPr>
                      </m:sSubPr>
                      <m:e>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𝑓</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𝑙</m:t>
                            </m:r>
                          </m:den>
                        </m:f>
                        <m:r>
                          <a:rPr lang="zh-CN" altLang="en-US" sz="2400">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𝑥</m:t>
                            </m:r>
                          </m:e>
                          <m:sub>
                            <m:r>
                              <a:rPr lang="en-US" altLang="zh-CN" sz="2400" i="1">
                                <a:solidFill>
                                  <a:srgbClr val="0000FF"/>
                                </a:solidFill>
                                <a:latin typeface="Cambria Math" panose="02040503050406030204" pitchFamily="18" charset="0"/>
                              </a:rPr>
                              <m:t>0</m:t>
                            </m:r>
                          </m:sub>
                        </m:sSub>
                        <m:r>
                          <a:rPr lang="en-US" altLang="zh-CN" sz="2400" i="1">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𝑦</m:t>
                            </m:r>
                          </m:e>
                          <m:sub>
                            <m:r>
                              <a:rPr lang="en-US" altLang="zh-CN" sz="2400" i="1">
                                <a:solidFill>
                                  <a:srgbClr val="0000FF"/>
                                </a:solidFill>
                                <a:latin typeface="Cambria Math" panose="02040503050406030204" pitchFamily="18" charset="0"/>
                              </a:rPr>
                              <m:t>0</m:t>
                            </m:r>
                          </m:sub>
                        </m:sSub>
                        <m:r>
                          <a:rPr lang="en-US" altLang="zh-CN" sz="2400" i="1">
                            <a:solidFill>
                              <a:srgbClr val="0000FF"/>
                            </a:solidFill>
                            <a:latin typeface="Cambria Math" panose="02040503050406030204" pitchFamily="18" charset="0"/>
                          </a:rPr>
                          <m:t>)</m:t>
                        </m:r>
                      </m:sub>
                    </m:sSub>
                    <m:r>
                      <a:rPr lang="en-US" altLang="zh-CN" sz="2400" i="1">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𝑓</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𝑥</m:t>
                            </m:r>
                          </m:den>
                        </m:f>
                        <m:r>
                          <a:rPr lang="zh-CN" altLang="en-US" sz="2400">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𝑥</m:t>
                            </m:r>
                          </m:e>
                          <m:sub>
                            <m:r>
                              <a:rPr lang="en-US" altLang="zh-CN" sz="2400" i="1">
                                <a:solidFill>
                                  <a:srgbClr val="0000FF"/>
                                </a:solidFill>
                                <a:latin typeface="Cambria Math" panose="02040503050406030204" pitchFamily="18" charset="0"/>
                              </a:rPr>
                              <m:t>0</m:t>
                            </m:r>
                          </m:sub>
                        </m:sSub>
                        <m:r>
                          <a:rPr lang="en-US" altLang="zh-CN" sz="2400" i="1">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𝑦</m:t>
                            </m:r>
                          </m:e>
                          <m:sub>
                            <m:r>
                              <a:rPr lang="en-US" altLang="zh-CN" sz="2400" i="1">
                                <a:solidFill>
                                  <a:srgbClr val="0000FF"/>
                                </a:solidFill>
                                <a:latin typeface="Cambria Math" panose="02040503050406030204" pitchFamily="18" charset="0"/>
                              </a:rPr>
                              <m:t>0</m:t>
                            </m:r>
                          </m:sub>
                        </m:sSub>
                        <m:r>
                          <a:rPr lang="en-US" altLang="zh-CN" sz="2400" i="1">
                            <a:solidFill>
                              <a:srgbClr val="0000FF"/>
                            </a:solidFill>
                            <a:latin typeface="Cambria Math" panose="02040503050406030204" pitchFamily="18" charset="0"/>
                          </a:rPr>
                          <m:t>)</m:t>
                        </m:r>
                      </m:sub>
                    </m:sSub>
                    <m:func>
                      <m:funcPr>
                        <m:ctrlPr>
                          <a:rPr lang="en-US" altLang="zh-CN" sz="2400" i="1">
                            <a:solidFill>
                              <a:srgbClr val="0000FF"/>
                            </a:solidFill>
                            <a:latin typeface="Cambria Math" panose="02040503050406030204" pitchFamily="18" charset="0"/>
                          </a:rPr>
                        </m:ctrlPr>
                      </m:funcPr>
                      <m:fName>
                        <m:r>
                          <m:rPr>
                            <m:sty m:val="p"/>
                          </m:rPr>
                          <a:rPr lang="en-US" altLang="zh-CN" sz="2400">
                            <a:solidFill>
                              <a:srgbClr val="0000FF"/>
                            </a:solidFill>
                            <a:latin typeface="Cambria Math" panose="02040503050406030204" pitchFamily="18" charset="0"/>
                          </a:rPr>
                          <m:t>cos</m:t>
                        </m:r>
                      </m:fName>
                      <m:e>
                        <m:r>
                          <a:rPr lang="zh-CN" altLang="en-US" sz="2400" i="1">
                            <a:solidFill>
                              <a:srgbClr val="0000FF"/>
                            </a:solidFill>
                            <a:latin typeface="Cambria Math" panose="02040503050406030204" pitchFamily="18" charset="0"/>
                          </a:rPr>
                          <m:t>𝛼</m:t>
                        </m:r>
                      </m:e>
                    </m:func>
                    <m:r>
                      <a:rPr lang="en-US" altLang="zh-CN" sz="2400" i="1">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𝑓</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𝑦</m:t>
                            </m:r>
                          </m:den>
                        </m:f>
                        <m:r>
                          <a:rPr lang="zh-CN" altLang="en-US" sz="2400">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𝑥</m:t>
                            </m:r>
                          </m:e>
                          <m:sub>
                            <m:r>
                              <a:rPr lang="en-US" altLang="zh-CN" sz="2400" i="1">
                                <a:solidFill>
                                  <a:srgbClr val="0000FF"/>
                                </a:solidFill>
                                <a:latin typeface="Cambria Math" panose="02040503050406030204" pitchFamily="18" charset="0"/>
                              </a:rPr>
                              <m:t>0</m:t>
                            </m:r>
                          </m:sub>
                        </m:sSub>
                        <m:r>
                          <a:rPr lang="en-US" altLang="zh-CN" sz="2400" i="1">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𝑦</m:t>
                            </m:r>
                          </m:e>
                          <m:sub>
                            <m:r>
                              <a:rPr lang="en-US" altLang="zh-CN" sz="2400" i="1">
                                <a:solidFill>
                                  <a:srgbClr val="0000FF"/>
                                </a:solidFill>
                                <a:latin typeface="Cambria Math" panose="02040503050406030204" pitchFamily="18" charset="0"/>
                              </a:rPr>
                              <m:t>0</m:t>
                            </m:r>
                          </m:sub>
                        </m:sSub>
                        <m:r>
                          <a:rPr lang="en-US" altLang="zh-CN" sz="2400" i="1">
                            <a:solidFill>
                              <a:srgbClr val="0000FF"/>
                            </a:solidFill>
                            <a:latin typeface="Cambria Math" panose="02040503050406030204" pitchFamily="18" charset="0"/>
                          </a:rPr>
                          <m:t>)</m:t>
                        </m:r>
                      </m:sub>
                    </m:sSub>
                    <m:func>
                      <m:funcPr>
                        <m:ctrlPr>
                          <a:rPr lang="en-US" altLang="zh-CN" sz="2400" i="1">
                            <a:solidFill>
                              <a:srgbClr val="0000FF"/>
                            </a:solidFill>
                            <a:latin typeface="Cambria Math" panose="02040503050406030204" pitchFamily="18" charset="0"/>
                          </a:rPr>
                        </m:ctrlPr>
                      </m:funcPr>
                      <m:fName>
                        <m:r>
                          <m:rPr>
                            <m:sty m:val="p"/>
                          </m:rPr>
                          <a:rPr lang="en-US" altLang="zh-CN" sz="2400">
                            <a:solidFill>
                              <a:srgbClr val="0000FF"/>
                            </a:solidFill>
                            <a:latin typeface="Cambria Math" panose="02040503050406030204" pitchFamily="18" charset="0"/>
                          </a:rPr>
                          <m:t>cos</m:t>
                        </m:r>
                      </m:fName>
                      <m:e>
                        <m:r>
                          <a:rPr lang="zh-CN" altLang="en-US" sz="2400" i="1">
                            <a:solidFill>
                              <a:srgbClr val="0000FF"/>
                            </a:solidFill>
                            <a:latin typeface="Cambria Math" panose="02040503050406030204" pitchFamily="18" charset="0"/>
                          </a:rPr>
                          <m:t>𝛽</m:t>
                        </m:r>
                      </m:e>
                    </m:func>
                  </m:oMath>
                </a14:m>
                <a:r>
                  <a:rPr lang="en-US" altLang="zh-CN" sz="2400" i="1" dirty="0" smtClean="0">
                    <a:solidFill>
                      <a:srgbClr val="0000FF"/>
                    </a:solidFill>
                    <a:latin typeface="Cambria Math" panose="02040503050406030204" pitchFamily="18" charset="0"/>
                  </a:rPr>
                  <a:t> </a:t>
                </a:r>
              </a:p>
              <a:p>
                <a:r>
                  <a:rPr lang="en-US" altLang="zh-CN" sz="2400" dirty="0" smtClean="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d>
                          <m:dPr>
                            <m:ctrlPr>
                              <a:rPr lang="en-US" altLang="zh-CN" sz="2400" i="1">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e>
                        </m:d>
                        <m:r>
                          <a:rPr lang="zh-CN" altLang="en-US" sz="2400">
                            <a:solidFill>
                              <a:prstClr val="black"/>
                            </a:solidFill>
                            <a:latin typeface="Cambria Math" panose="02040503050406030204" pitchFamily="18" charset="0"/>
                          </a:rPr>
                          <m:t>|</m:t>
                        </m:r>
                      </m:e>
                      <m: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ub>
                    </m:sSub>
                    <m:r>
                      <a:rPr lang="en-US" altLang="zh-CN" sz="2400" i="1">
                        <a:solidFill>
                          <a:prstClr val="black"/>
                        </a:solidFill>
                        <a:latin typeface="Cambria Math" panose="02040503050406030204" pitchFamily="18" charset="0"/>
                        <a:ea typeface="Cambria Math" panose="02040503050406030204" pitchFamily="18" charset="0"/>
                      </a:rPr>
                      <m:t>∙</m:t>
                    </m:r>
                    <m:sSub>
                      <m:sSubPr>
                        <m:ctrlPr>
                          <a:rPr lang="en-US" altLang="zh-CN" sz="2400" b="1" i="1">
                            <a:solidFill>
                              <a:prstClr val="black"/>
                            </a:solidFill>
                            <a:latin typeface="Cambria Math" panose="02040503050406030204" pitchFamily="18" charset="0"/>
                          </a:rPr>
                        </m:ctrlPr>
                      </m:sSubPr>
                      <m:e>
                        <m:r>
                          <a:rPr lang="en-US" altLang="zh-CN" sz="2400" b="1" i="1">
                            <a:solidFill>
                              <a:prstClr val="black"/>
                            </a:solidFill>
                            <a:latin typeface="Cambria Math" panose="02040503050406030204" pitchFamily="18" charset="0"/>
                          </a:rPr>
                          <m:t>𝒆</m:t>
                        </m:r>
                      </m:e>
                      <m:sub>
                        <m:r>
                          <a:rPr lang="en-US" altLang="zh-CN" sz="2400" i="1">
                            <a:solidFill>
                              <a:prstClr val="black"/>
                            </a:solidFill>
                            <a:latin typeface="Cambria Math" panose="02040503050406030204" pitchFamily="18" charset="0"/>
                          </a:rPr>
                          <m:t>𝑙</m:t>
                        </m:r>
                      </m:sub>
                    </m:sSub>
                  </m:oMath>
                </a14:m>
                <a:r>
                  <a:rPr lang="zh-CN" altLang="en-US" sz="2400" dirty="0" smtClean="0"/>
                  <a:t> </a:t>
                </a:r>
                <a:endParaRPr lang="en-US" altLang="zh-CN" sz="2400" dirty="0" smtClean="0"/>
              </a:p>
              <a:p>
                <a:r>
                  <a:rPr lang="en-US" altLang="zh-CN" sz="2400" dirty="0" smtClean="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m:t>
                    </m:r>
                    <m:d>
                      <m:dPr>
                        <m:begChr m:val="|"/>
                        <m:endChr m:val="|"/>
                        <m:ctrlPr>
                          <a:rPr lang="en-US" altLang="zh-CN" sz="2400" i="1" smtClean="0">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d>
                              <m:dPr>
                                <m:ctrlPr>
                                  <a:rPr lang="en-US" altLang="zh-CN" sz="2400" i="1">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e>
                            </m:d>
                            <m:r>
                              <a:rPr lang="zh-CN" altLang="en-US" sz="2400">
                                <a:solidFill>
                                  <a:prstClr val="black"/>
                                </a:solidFill>
                                <a:latin typeface="Cambria Math" panose="02040503050406030204" pitchFamily="18" charset="0"/>
                              </a:rPr>
                              <m:t>|</m:t>
                            </m:r>
                          </m:e>
                          <m: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ub>
                        </m:sSub>
                      </m:e>
                    </m:d>
                    <m:r>
                      <a:rPr lang="en-US" altLang="zh-CN" sz="2400" i="1" smtClean="0">
                        <a:solidFill>
                          <a:prstClr val="black"/>
                        </a:solidFill>
                        <a:latin typeface="Cambria Math" panose="02040503050406030204" pitchFamily="18" charset="0"/>
                        <a:ea typeface="Cambria Math" panose="02040503050406030204" pitchFamily="18" charset="0"/>
                      </a:rPr>
                      <m:t>∙</m:t>
                    </m:r>
                    <m:d>
                      <m:dPr>
                        <m:begChr m:val="|"/>
                        <m:endChr m:val="|"/>
                        <m:ctrlPr>
                          <a:rPr lang="en-US" altLang="zh-CN" sz="2400" i="1" smtClean="0">
                            <a:solidFill>
                              <a:prstClr val="black"/>
                            </a:solidFill>
                            <a:latin typeface="Cambria Math" panose="02040503050406030204" pitchFamily="18" charset="0"/>
                            <a:ea typeface="Cambria Math" panose="02040503050406030204" pitchFamily="18" charset="0"/>
                          </a:rPr>
                        </m:ctrlPr>
                      </m:dPr>
                      <m:e>
                        <m:sSub>
                          <m:sSubPr>
                            <m:ctrlPr>
                              <a:rPr lang="en-US" altLang="zh-CN" sz="2400" b="1" i="1">
                                <a:solidFill>
                                  <a:prstClr val="black"/>
                                </a:solidFill>
                                <a:latin typeface="Cambria Math" panose="02040503050406030204" pitchFamily="18" charset="0"/>
                              </a:rPr>
                            </m:ctrlPr>
                          </m:sSubPr>
                          <m:e>
                            <m:r>
                              <a:rPr lang="en-US" altLang="zh-CN" sz="2400" b="1" i="1">
                                <a:solidFill>
                                  <a:prstClr val="black"/>
                                </a:solidFill>
                                <a:latin typeface="Cambria Math" panose="02040503050406030204" pitchFamily="18" charset="0"/>
                              </a:rPr>
                              <m:t>𝒆</m:t>
                            </m:r>
                          </m:e>
                          <m:sub>
                            <m:r>
                              <a:rPr lang="en-US" altLang="zh-CN" sz="2400" i="1">
                                <a:solidFill>
                                  <a:prstClr val="black"/>
                                </a:solidFill>
                                <a:latin typeface="Cambria Math" panose="02040503050406030204" pitchFamily="18" charset="0"/>
                              </a:rPr>
                              <m:t>𝑙</m:t>
                            </m:r>
                          </m:sub>
                        </m:sSub>
                      </m:e>
                    </m:d>
                    <m:func>
                      <m:funcPr>
                        <m:ctrlPr>
                          <a:rPr lang="en-US" altLang="zh-CN" sz="2400" b="0" i="1" smtClean="0">
                            <a:solidFill>
                              <a:prstClr val="black"/>
                            </a:solidFill>
                            <a:latin typeface="Cambria Math" panose="02040503050406030204" pitchFamily="18" charset="0"/>
                            <a:ea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ea typeface="Cambria Math" panose="02040503050406030204" pitchFamily="18" charset="0"/>
                          </a:rPr>
                          <m:t>cos</m:t>
                        </m:r>
                      </m:fName>
                      <m:e>
                        <m:r>
                          <a:rPr lang="zh-CN" altLang="en-US" sz="2400" b="0" i="1" smtClean="0">
                            <a:solidFill>
                              <a:prstClr val="black"/>
                            </a:solidFill>
                            <a:latin typeface="Cambria Math" panose="02040503050406030204" pitchFamily="18" charset="0"/>
                            <a:ea typeface="Cambria Math" panose="02040503050406030204" pitchFamily="18" charset="0"/>
                          </a:rPr>
                          <m:t>𝜃</m:t>
                        </m:r>
                      </m:e>
                    </m:func>
                  </m:oMath>
                </a14:m>
                <a:r>
                  <a:rPr lang="zh-CN" altLang="en-US" sz="2400" dirty="0" smtClean="0"/>
                  <a:t>    </a:t>
                </a:r>
                <a:r>
                  <a:rPr lang="en-US" altLang="zh-CN" sz="2400" dirty="0" smtClean="0"/>
                  <a:t>,</a:t>
                </a:r>
                <a14:m>
                  <m:oMath xmlns:m="http://schemas.openxmlformats.org/officeDocument/2006/math">
                    <m:r>
                      <a:rPr lang="zh-CN" altLang="en-US" sz="2400" i="1">
                        <a:solidFill>
                          <a:prstClr val="black"/>
                        </a:solidFill>
                        <a:latin typeface="Cambria Math" panose="02040503050406030204" pitchFamily="18" charset="0"/>
                        <a:ea typeface="Cambria Math" panose="02040503050406030204" pitchFamily="18" charset="0"/>
                      </a:rPr>
                      <m:t>𝜃</m:t>
                    </m:r>
                    <m:r>
                      <a:rPr lang="zh-CN" altLang="en-US" sz="2400" i="1" smtClean="0">
                        <a:solidFill>
                          <a:prstClr val="black"/>
                        </a:solidFill>
                        <a:latin typeface="Cambria Math" panose="02040503050406030204" pitchFamily="18" charset="0"/>
                        <a:ea typeface="Cambria Math" panose="02040503050406030204" pitchFamily="18" charset="0"/>
                      </a:rPr>
                      <m:t>为</m:t>
                    </m:r>
                  </m:oMath>
                </a14:m>
                <a:r>
                  <a:rPr lang="zh-CN" altLang="en-US" sz="2400" dirty="0" smtClean="0"/>
                  <a:t>两向量的夹角。</a:t>
                </a:r>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1509655" y="3131777"/>
                <a:ext cx="10345271" cy="184614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509655" y="5209848"/>
                <a:ext cx="8787470" cy="461665"/>
              </a:xfrm>
              <a:prstGeom prst="rect">
                <a:avLst/>
              </a:prstGeom>
            </p:spPr>
            <p:txBody>
              <a:bodyPr wrap="none">
                <a:spAutoFit/>
              </a:bodyPr>
              <a:lstStyle/>
              <a:p>
                <a:r>
                  <a:rPr lang="zh-CN" altLang="en-US" sz="2400" dirty="0" smtClean="0">
                    <a:solidFill>
                      <a:prstClr val="black"/>
                    </a:solidFill>
                  </a:rPr>
                  <a:t>由此可知，方向导数</a:t>
                </a:r>
                <a:r>
                  <a:rPr lang="zh-CN" altLang="en-US" sz="2400" dirty="0" smtClean="0">
                    <a:solidFill>
                      <a:srgbClr val="0000FF"/>
                    </a:solidFill>
                  </a:rPr>
                  <a:t>在</a:t>
                </a:r>
                <a14:m>
                  <m:oMath xmlns:m="http://schemas.openxmlformats.org/officeDocument/2006/math">
                    <m:r>
                      <a:rPr lang="zh-CN" altLang="en-US" sz="2400" i="1">
                        <a:solidFill>
                          <a:srgbClr val="0000FF"/>
                        </a:solidFill>
                        <a:latin typeface="Cambria Math" panose="02040503050406030204" pitchFamily="18" charset="0"/>
                        <a:ea typeface="Cambria Math" panose="02040503050406030204" pitchFamily="18" charset="0"/>
                      </a:rPr>
                      <m:t>𝜃</m:t>
                    </m:r>
                    <m:r>
                      <a:rPr lang="en-US" altLang="zh-CN" sz="2400" b="0" i="1" smtClean="0">
                        <a:solidFill>
                          <a:srgbClr val="0000FF"/>
                        </a:solidFill>
                        <a:latin typeface="Cambria Math" panose="02040503050406030204" pitchFamily="18" charset="0"/>
                        <a:ea typeface="Cambria Math" panose="02040503050406030204" pitchFamily="18" charset="0"/>
                      </a:rPr>
                      <m:t>=0</m:t>
                    </m:r>
                  </m:oMath>
                </a14:m>
                <a:r>
                  <a:rPr lang="zh-CN" altLang="en-US" sz="2400" dirty="0" smtClean="0">
                    <a:solidFill>
                      <a:srgbClr val="0000FF"/>
                    </a:solidFill>
                  </a:rPr>
                  <a:t>时最大</a:t>
                </a:r>
                <a:r>
                  <a:rPr lang="zh-CN" altLang="en-US" sz="2400" dirty="0" smtClean="0"/>
                  <a:t>，</a:t>
                </a:r>
                <a:r>
                  <a:rPr lang="zh-CN" altLang="en-US" sz="2400" dirty="0">
                    <a:solidFill>
                      <a:prstClr val="black"/>
                    </a:solidFill>
                  </a:rPr>
                  <a:t>方向导数</a:t>
                </a:r>
                <a:r>
                  <a:rPr lang="zh-CN" altLang="en-US" sz="2400" dirty="0" smtClean="0">
                    <a:solidFill>
                      <a:srgbClr val="0000FF"/>
                    </a:solidFill>
                  </a:rPr>
                  <a:t>在</a:t>
                </a:r>
                <a14:m>
                  <m:oMath xmlns:m="http://schemas.openxmlformats.org/officeDocument/2006/math">
                    <m:r>
                      <a:rPr lang="zh-CN" altLang="en-US" sz="2400" i="1">
                        <a:solidFill>
                          <a:srgbClr val="0000FF"/>
                        </a:solidFill>
                        <a:latin typeface="Cambria Math" panose="02040503050406030204" pitchFamily="18" charset="0"/>
                        <a:ea typeface="Cambria Math" panose="02040503050406030204" pitchFamily="18" charset="0"/>
                      </a:rPr>
                      <m:t>𝜃</m:t>
                    </m:r>
                    <m:r>
                      <a:rPr lang="en-US" altLang="zh-CN" sz="2400" i="1">
                        <a:solidFill>
                          <a:srgbClr val="0000FF"/>
                        </a:solidFill>
                        <a:latin typeface="Cambria Math" panose="02040503050406030204" pitchFamily="18" charset="0"/>
                        <a:ea typeface="Cambria Math" panose="02040503050406030204" pitchFamily="18" charset="0"/>
                      </a:rPr>
                      <m:t>=</m:t>
                    </m:r>
                    <m:r>
                      <a:rPr lang="zh-CN" altLang="en-US" sz="2400" i="1" smtClean="0">
                        <a:solidFill>
                          <a:srgbClr val="0000FF"/>
                        </a:solidFill>
                        <a:latin typeface="Cambria Math" panose="02040503050406030204" pitchFamily="18" charset="0"/>
                        <a:ea typeface="Cambria Math" panose="02040503050406030204" pitchFamily="18" charset="0"/>
                      </a:rPr>
                      <m:t>𝜋</m:t>
                    </m:r>
                  </m:oMath>
                </a14:m>
                <a:r>
                  <a:rPr lang="zh-CN" altLang="en-US" sz="2400" dirty="0">
                    <a:solidFill>
                      <a:srgbClr val="0000FF"/>
                    </a:solidFill>
                  </a:rPr>
                  <a:t>时</a:t>
                </a:r>
                <a:r>
                  <a:rPr lang="zh-CN" altLang="en-US" sz="2400" dirty="0" smtClean="0">
                    <a:solidFill>
                      <a:srgbClr val="0000FF"/>
                    </a:solidFill>
                  </a:rPr>
                  <a:t>最小</a:t>
                </a:r>
                <a:r>
                  <a:rPr lang="zh-CN" altLang="en-US" sz="2400" dirty="0" smtClean="0">
                    <a:solidFill>
                      <a:prstClr val="black"/>
                    </a:solidFill>
                  </a:rPr>
                  <a:t>。</a:t>
                </a:r>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509655" y="5209848"/>
                <a:ext cx="8787470" cy="461665"/>
              </a:xfrm>
              <a:prstGeom prst="rect">
                <a:avLst/>
              </a:prstGeom>
              <a:blipFill>
                <a:blip r:embed="rId5"/>
                <a:stretch>
                  <a:fillRect l="-1110" t="-14667" r="-69"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9134960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1704825" y="365125"/>
                <a:ext cx="9300247" cy="1415772"/>
              </a:xfrm>
              <a:prstGeom prst="rect">
                <a:avLst/>
              </a:prstGeom>
            </p:spPr>
            <p:txBody>
              <a:bodyPr wrap="square">
                <a:spAutoFit/>
              </a:bodyPr>
              <a:lstStyle/>
              <a:p>
                <a:r>
                  <a:rPr lang="zh-CN" altLang="en-US" sz="2400" dirty="0" smtClean="0"/>
                  <a:t>设</a:t>
                </a:r>
                <a:r>
                  <a:rPr lang="zh-CN" altLang="en-US" sz="2400" dirty="0" smtClean="0">
                    <a:solidFill>
                      <a:prstClr val="black"/>
                    </a:solidFill>
                  </a:rPr>
                  <a:t>函数</a:t>
                </a:r>
                <a14:m>
                  <m:oMath xmlns:m="http://schemas.openxmlformats.org/officeDocument/2006/math">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lang="zh-CN" altLang="en-US" sz="2400" dirty="0" smtClean="0"/>
                  <a:t>在</a:t>
                </a:r>
                <a:r>
                  <a:rPr lang="zh-CN" altLang="en-US" sz="2400" dirty="0"/>
                  <a:t>平面区域</a:t>
                </a:r>
                <a14:m>
                  <m:oMath xmlns:m="http://schemas.openxmlformats.org/officeDocument/2006/math">
                    <m:r>
                      <a:rPr lang="en-US" altLang="zh-CN" sz="2400" b="0" i="1" smtClean="0">
                        <a:solidFill>
                          <a:prstClr val="black"/>
                        </a:solidFill>
                        <a:latin typeface="Cambria Math" panose="02040503050406030204" pitchFamily="18" charset="0"/>
                      </a:rPr>
                      <m:t>𝐷</m:t>
                    </m:r>
                  </m:oMath>
                </a14:m>
                <a:r>
                  <a:rPr lang="zh-CN" altLang="en-US" sz="2400" dirty="0"/>
                  <a:t>内具有一阶连续偏导数，则对于每一点</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𝐷</m:t>
                    </m:r>
                  </m:oMath>
                </a14:m>
                <a:r>
                  <a:rPr lang="zh-CN" altLang="en-US" sz="2400" dirty="0" smtClean="0"/>
                  <a:t>，向量</a:t>
                </a:r>
                <a14:m>
                  <m:oMath xmlns:m="http://schemas.openxmlformats.org/officeDocument/2006/math">
                    <m:sSub>
                      <m:sSubPr>
                        <m:ctrlPr>
                          <a:rPr lang="zh-CN" altLang="en-US" sz="2400" i="1">
                            <a:solidFill>
                              <a:prstClr val="black"/>
                            </a:solidFill>
                            <a:latin typeface="Cambria Math" panose="02040503050406030204" pitchFamily="18" charset="0"/>
                          </a:rPr>
                        </m:ctrlPr>
                      </m:sSubPr>
                      <m:e>
                        <m:d>
                          <m:dPr>
                            <m:ctrlPr>
                              <a:rPr lang="en-US" altLang="zh-CN" sz="2400" i="1">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e>
                        </m:d>
                        <m:r>
                          <a:rPr lang="zh-CN" altLang="en-US" sz="2400">
                            <a:solidFill>
                              <a:prstClr val="black"/>
                            </a:solidFill>
                            <a:latin typeface="Cambria Math" panose="02040503050406030204" pitchFamily="18" charset="0"/>
                          </a:rPr>
                          <m:t>|</m:t>
                        </m:r>
                      </m:e>
                      <m: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ub>
                    </m:sSub>
                  </m:oMath>
                </a14:m>
                <a:r>
                  <a:rPr lang="zh-CN" altLang="en-US" sz="2400" dirty="0" smtClean="0"/>
                  <a:t> </a:t>
                </a:r>
                <a:r>
                  <a:rPr lang="zh-CN" altLang="en-US" sz="2400" dirty="0"/>
                  <a:t>称为</a:t>
                </a:r>
                <a14:m>
                  <m:oMath xmlns:m="http://schemas.openxmlformats.org/officeDocument/2006/math">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lang="zh-CN" altLang="en-US" sz="2400" dirty="0"/>
                  <a:t>在点</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oMath>
                </a14:m>
                <a:r>
                  <a:rPr lang="zh-CN" altLang="en-US" sz="2400" dirty="0"/>
                  <a:t>处的</a:t>
                </a:r>
                <a:r>
                  <a:rPr lang="zh-CN" altLang="en-US" sz="2400" dirty="0">
                    <a:solidFill>
                      <a:srgbClr val="0000FF"/>
                    </a:solidFill>
                  </a:rPr>
                  <a:t>梯度</a:t>
                </a:r>
                <a:r>
                  <a:rPr lang="zh-CN" altLang="en-US" sz="2400" dirty="0"/>
                  <a:t>，记作</a:t>
                </a:r>
                <a14:m>
                  <m:oMath xmlns:m="http://schemas.openxmlformats.org/officeDocument/2006/math">
                    <m:r>
                      <a:rPr lang="en-US" altLang="zh-CN" sz="2400" b="1" i="0" smtClean="0">
                        <a:solidFill>
                          <a:prstClr val="black"/>
                        </a:solidFill>
                        <a:latin typeface="Cambria Math" panose="02040503050406030204" pitchFamily="18" charset="0"/>
                      </a:rPr>
                      <m:t>𝐠𝐫𝐚𝐝</m:t>
                    </m:r>
                    <m:r>
                      <a:rPr lang="en-US" altLang="zh-CN" sz="2400" b="0" i="1" smtClean="0">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𝑓</m:t>
                    </m:r>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oMath>
                </a14:m>
                <a:r>
                  <a:rPr lang="zh-CN" altLang="en-US" sz="2400" dirty="0" smtClean="0"/>
                  <a:t>或</a:t>
                </a:r>
                <a14:m>
                  <m:oMath xmlns:m="http://schemas.openxmlformats.org/officeDocument/2006/math">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𝑓</m:t>
                    </m:r>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oMath>
                </a14:m>
                <a:r>
                  <a:rPr lang="zh-CN" altLang="en-US" sz="2400" dirty="0"/>
                  <a:t>即</a:t>
                </a:r>
              </a:p>
            </p:txBody>
          </p:sp>
        </mc:Choice>
        <mc:Fallback xmlns="">
          <p:sp>
            <p:nvSpPr>
              <p:cNvPr id="3" name="矩形 2"/>
              <p:cNvSpPr>
                <a:spLocks noRot="1" noChangeAspect="1" noMove="1" noResize="1" noEditPoints="1" noAdjustHandles="1" noChangeArrowheads="1" noChangeShapeType="1" noTextEdit="1"/>
              </p:cNvSpPr>
              <p:nvPr/>
            </p:nvSpPr>
            <p:spPr>
              <a:xfrm>
                <a:off x="1704825" y="365125"/>
                <a:ext cx="9300247" cy="1415772"/>
              </a:xfrm>
              <a:prstGeom prst="rect">
                <a:avLst/>
              </a:prstGeom>
              <a:blipFill>
                <a:blip r:embed="rId2"/>
                <a:stretch>
                  <a:fillRect l="-1049" t="-4741" r="-131" b="-7759"/>
                </a:stretch>
              </a:blipFill>
            </p:spPr>
            <p:txBody>
              <a:bodyPr/>
              <a:lstStyle/>
              <a:p>
                <a:r>
                  <a:rPr lang="zh-CN" altLang="en-US">
                    <a:noFill/>
                  </a:rPr>
                  <a:t> </a:t>
                </a:r>
              </a:p>
            </p:txBody>
          </p:sp>
        </mc:Fallback>
      </mc:AlternateContent>
      <p:sp>
        <p:nvSpPr>
          <p:cNvPr id="5" name="矩形 4"/>
          <p:cNvSpPr/>
          <p:nvPr/>
        </p:nvSpPr>
        <p:spPr>
          <a:xfrm>
            <a:off x="729879" y="365125"/>
            <a:ext cx="974947" cy="461665"/>
          </a:xfrm>
          <a:prstGeom prst="rect">
            <a:avLst/>
          </a:prstGeom>
        </p:spPr>
        <p:txBody>
          <a:bodyPr wrap="none">
            <a:spAutoFit/>
          </a:bodyPr>
          <a:lstStyle/>
          <a:p>
            <a:r>
              <a:rPr lang="zh-CN" altLang="en-US" sz="2400" b="1" dirty="0" smtClean="0">
                <a:solidFill>
                  <a:schemeClr val="accent1">
                    <a:lumMod val="75000"/>
                  </a:schemeClr>
                </a:solidFill>
                <a:ea typeface="黑体" panose="02010609060101010101" pitchFamily="49" charset="-122"/>
              </a:rPr>
              <a:t>定义</a:t>
            </a:r>
            <a:r>
              <a:rPr lang="en-US" altLang="zh-CN" sz="2400" b="1" dirty="0" smtClean="0">
                <a:solidFill>
                  <a:schemeClr val="accent1">
                    <a:lumMod val="75000"/>
                  </a:schemeClr>
                </a:solidFill>
                <a:ea typeface="黑体" panose="02010609060101010101" pitchFamily="49" charset="-122"/>
              </a:rPr>
              <a:t>2</a:t>
            </a:r>
            <a:endParaRPr lang="zh-CN" altLang="en-US" sz="1600"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7" name="矩形 6"/>
              <p:cNvSpPr/>
              <p:nvPr/>
            </p:nvSpPr>
            <p:spPr>
              <a:xfrm>
                <a:off x="1797372" y="1899231"/>
                <a:ext cx="9743693" cy="677108"/>
              </a:xfrm>
              <a:prstGeom prst="rect">
                <a:avLst/>
              </a:prstGeom>
            </p:spPr>
            <p:txBody>
              <a:bodyPr wrap="none">
                <a:spAutoFit/>
              </a:bodyPr>
              <a:lstStyle/>
              <a:p>
                <a14:m>
                  <m:oMath xmlns:m="http://schemas.openxmlformats.org/officeDocument/2006/math">
                    <m:r>
                      <a:rPr lang="en-US" altLang="zh-CN" sz="2400" b="1" smtClean="0">
                        <a:solidFill>
                          <a:srgbClr val="0000FF"/>
                        </a:solidFill>
                        <a:latin typeface="Cambria Math" panose="02040503050406030204" pitchFamily="18" charset="0"/>
                      </a:rPr>
                      <m:t>𝐠𝐫𝐚𝐝</m:t>
                    </m:r>
                    <m:r>
                      <a:rPr lang="en-US" altLang="zh-CN"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𝑓</m:t>
                    </m:r>
                    <m:d>
                      <m:dPr>
                        <m:ctrlPr>
                          <a:rPr lang="en-US" altLang="zh-CN" sz="2400" i="1">
                            <a:solidFill>
                              <a:srgbClr val="0000FF"/>
                            </a:solidFill>
                            <a:latin typeface="Cambria Math" panose="02040503050406030204" pitchFamily="18" charset="0"/>
                          </a:rPr>
                        </m:ctrlPr>
                      </m:dPr>
                      <m:e>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𝑥</m:t>
                            </m:r>
                          </m:e>
                          <m:sub>
                            <m:r>
                              <a:rPr lang="en-US" altLang="zh-CN" sz="2400" i="1">
                                <a:solidFill>
                                  <a:srgbClr val="0000FF"/>
                                </a:solidFill>
                                <a:latin typeface="Cambria Math" panose="02040503050406030204" pitchFamily="18" charset="0"/>
                              </a:rPr>
                              <m:t>0</m:t>
                            </m:r>
                          </m:sub>
                        </m:sSub>
                        <m:r>
                          <a:rPr lang="en-US" altLang="zh-CN" sz="2400" i="1">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𝑦</m:t>
                            </m:r>
                          </m:e>
                          <m:sub>
                            <m:r>
                              <a:rPr lang="en-US" altLang="zh-CN" sz="2400" i="1">
                                <a:solidFill>
                                  <a:srgbClr val="0000FF"/>
                                </a:solidFill>
                                <a:latin typeface="Cambria Math" panose="02040503050406030204" pitchFamily="18" charset="0"/>
                              </a:rPr>
                              <m:t>0</m:t>
                            </m:r>
                          </m:sub>
                        </m:sSub>
                      </m:e>
                    </m:d>
                    <m:r>
                      <a:rPr lang="en-US" altLang="zh-CN" sz="2400" b="0" i="1" smtClean="0">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ea typeface="Cambria Math" panose="02040503050406030204" pitchFamily="18" charset="0"/>
                      </a:rPr>
                      <m:t>𝛻</m:t>
                    </m:r>
                    <m:r>
                      <a:rPr lang="en-US" altLang="zh-CN" sz="2400" i="1">
                        <a:solidFill>
                          <a:srgbClr val="0000FF"/>
                        </a:solidFill>
                        <a:latin typeface="Cambria Math" panose="02040503050406030204" pitchFamily="18" charset="0"/>
                      </a:rPr>
                      <m:t>𝑓</m:t>
                    </m:r>
                    <m:d>
                      <m:dPr>
                        <m:ctrlPr>
                          <a:rPr lang="en-US" altLang="zh-CN" sz="2400" i="1">
                            <a:solidFill>
                              <a:srgbClr val="0000FF"/>
                            </a:solidFill>
                            <a:latin typeface="Cambria Math" panose="02040503050406030204" pitchFamily="18" charset="0"/>
                          </a:rPr>
                        </m:ctrlPr>
                      </m:dPr>
                      <m:e>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𝑥</m:t>
                            </m:r>
                          </m:e>
                          <m:sub>
                            <m:r>
                              <a:rPr lang="en-US" altLang="zh-CN" sz="2400" i="1">
                                <a:solidFill>
                                  <a:srgbClr val="0000FF"/>
                                </a:solidFill>
                                <a:latin typeface="Cambria Math" panose="02040503050406030204" pitchFamily="18" charset="0"/>
                              </a:rPr>
                              <m:t>0</m:t>
                            </m:r>
                          </m:sub>
                        </m:sSub>
                        <m:r>
                          <a:rPr lang="en-US" altLang="zh-CN" sz="2400" i="1">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𝑦</m:t>
                            </m:r>
                          </m:e>
                          <m:sub>
                            <m:r>
                              <a:rPr lang="en-US" altLang="zh-CN" sz="2400" i="1">
                                <a:solidFill>
                                  <a:srgbClr val="0000FF"/>
                                </a:solidFill>
                                <a:latin typeface="Cambria Math" panose="02040503050406030204" pitchFamily="18" charset="0"/>
                              </a:rPr>
                              <m:t>0</m:t>
                            </m:r>
                          </m:sub>
                        </m:sSub>
                      </m:e>
                    </m:d>
                    <m:r>
                      <a:rPr lang="en-US" altLang="zh-CN" sz="2400" b="0" i="1" smtClean="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d>
                          <m:dPr>
                            <m:ctrlPr>
                              <a:rPr lang="en-US" altLang="zh-CN" sz="2400" i="1">
                                <a:solidFill>
                                  <a:srgbClr val="0000FF"/>
                                </a:solidFill>
                                <a:latin typeface="Cambria Math" panose="02040503050406030204" pitchFamily="18" charset="0"/>
                              </a:rPr>
                            </m:ctrlPr>
                          </m:dPr>
                          <m:e>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𝑓</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𝑥</m:t>
                                </m:r>
                              </m:den>
                            </m:f>
                            <m:r>
                              <a:rPr lang="en-US" altLang="zh-CN" sz="2400" i="1">
                                <a:solidFill>
                                  <a:srgbClr val="0000FF"/>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𝑓</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𝑦</m:t>
                                </m:r>
                              </m:den>
                            </m:f>
                          </m:e>
                        </m:d>
                        <m:r>
                          <a:rPr lang="zh-CN" altLang="en-US" sz="2400">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𝑥</m:t>
                            </m:r>
                          </m:e>
                          <m:sub>
                            <m:r>
                              <a:rPr lang="en-US" altLang="zh-CN" sz="2400" i="1">
                                <a:solidFill>
                                  <a:srgbClr val="0000FF"/>
                                </a:solidFill>
                                <a:latin typeface="Cambria Math" panose="02040503050406030204" pitchFamily="18" charset="0"/>
                              </a:rPr>
                              <m:t>0</m:t>
                            </m:r>
                          </m:sub>
                        </m:sSub>
                        <m:r>
                          <a:rPr lang="en-US" altLang="zh-CN" sz="2400" i="1">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𝑦</m:t>
                            </m:r>
                          </m:e>
                          <m:sub>
                            <m:r>
                              <a:rPr lang="en-US" altLang="zh-CN" sz="2400" i="1">
                                <a:solidFill>
                                  <a:srgbClr val="0000FF"/>
                                </a:solidFill>
                                <a:latin typeface="Cambria Math" panose="02040503050406030204" pitchFamily="18" charset="0"/>
                              </a:rPr>
                              <m:t>0</m:t>
                            </m:r>
                          </m:sub>
                        </m:sSub>
                        <m:r>
                          <a:rPr lang="en-US" altLang="zh-CN" sz="2400" i="1">
                            <a:solidFill>
                              <a:srgbClr val="0000FF"/>
                            </a:solidFill>
                            <a:latin typeface="Cambria Math" panose="02040503050406030204" pitchFamily="18" charset="0"/>
                          </a:rPr>
                          <m:t>)</m:t>
                        </m:r>
                      </m:sub>
                    </m:sSub>
                    <m:r>
                      <a:rPr lang="en-US" altLang="zh-CN" sz="2400" b="0" i="1" smtClean="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en-US" altLang="zh-CN" sz="2400" b="0" i="1" smtClean="0">
                            <a:solidFill>
                              <a:srgbClr val="0000FF"/>
                            </a:solidFill>
                            <a:latin typeface="Cambria Math" panose="02040503050406030204" pitchFamily="18" charset="0"/>
                          </a:rPr>
                          <m:t>𝑓</m:t>
                        </m:r>
                      </m:e>
                      <m:sub>
                        <m:r>
                          <a:rPr lang="en-US" altLang="zh-CN" sz="2400" b="0" i="1" smtClean="0">
                            <a:solidFill>
                              <a:srgbClr val="0000FF"/>
                            </a:solidFill>
                            <a:latin typeface="Cambria Math" panose="02040503050406030204" pitchFamily="18" charset="0"/>
                          </a:rPr>
                          <m:t>𝑥</m:t>
                        </m:r>
                      </m:sub>
                    </m:sSub>
                    <m:d>
                      <m:dPr>
                        <m:ctrlPr>
                          <a:rPr lang="en-US" altLang="zh-CN" sz="2400" i="1" smtClean="0">
                            <a:solidFill>
                              <a:srgbClr val="0000FF"/>
                            </a:solidFill>
                            <a:latin typeface="Cambria Math" panose="02040503050406030204" pitchFamily="18" charset="0"/>
                          </a:rPr>
                        </m:ctrlPr>
                      </m:dPr>
                      <m:e>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𝑥</m:t>
                            </m:r>
                          </m:e>
                          <m:sub>
                            <m:r>
                              <a:rPr lang="en-US" altLang="zh-CN" sz="2400" i="1">
                                <a:solidFill>
                                  <a:srgbClr val="0000FF"/>
                                </a:solidFill>
                                <a:latin typeface="Cambria Math" panose="02040503050406030204" pitchFamily="18" charset="0"/>
                              </a:rPr>
                              <m:t>0</m:t>
                            </m:r>
                          </m:sub>
                        </m:sSub>
                        <m:r>
                          <a:rPr lang="en-US" altLang="zh-CN" sz="2400" i="1">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𝑦</m:t>
                            </m:r>
                          </m:e>
                          <m:sub>
                            <m:r>
                              <a:rPr lang="en-US" altLang="zh-CN" sz="2400" i="1">
                                <a:solidFill>
                                  <a:srgbClr val="0000FF"/>
                                </a:solidFill>
                                <a:latin typeface="Cambria Math" panose="02040503050406030204" pitchFamily="18" charset="0"/>
                              </a:rPr>
                              <m:t>0</m:t>
                            </m:r>
                          </m:sub>
                        </m:sSub>
                      </m:e>
                    </m:d>
                    <m:r>
                      <a:rPr lang="en-US" altLang="zh-CN" sz="2400" b="1" i="1" smtClean="0">
                        <a:solidFill>
                          <a:srgbClr val="0000FF"/>
                        </a:solidFill>
                        <a:latin typeface="Cambria Math" panose="02040503050406030204" pitchFamily="18" charset="0"/>
                      </a:rPr>
                      <m:t>𝒊</m:t>
                    </m:r>
                    <m:r>
                      <a:rPr lang="en-US" altLang="zh-CN" sz="2400" b="1" i="1" smtClean="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𝑓</m:t>
                        </m:r>
                      </m:e>
                      <m:sub>
                        <m:r>
                          <a:rPr lang="en-US" altLang="zh-CN" sz="2400" b="0" i="1" smtClean="0">
                            <a:solidFill>
                              <a:srgbClr val="0000FF"/>
                            </a:solidFill>
                            <a:latin typeface="Cambria Math" panose="02040503050406030204" pitchFamily="18" charset="0"/>
                          </a:rPr>
                          <m:t>𝑦</m:t>
                        </m:r>
                      </m:sub>
                    </m:sSub>
                    <m:d>
                      <m:dPr>
                        <m:ctrlPr>
                          <a:rPr lang="en-US" altLang="zh-CN" sz="2400" i="1">
                            <a:solidFill>
                              <a:srgbClr val="0000FF"/>
                            </a:solidFill>
                            <a:latin typeface="Cambria Math" panose="02040503050406030204" pitchFamily="18" charset="0"/>
                          </a:rPr>
                        </m:ctrlPr>
                      </m:dPr>
                      <m:e>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𝑥</m:t>
                            </m:r>
                          </m:e>
                          <m:sub>
                            <m:r>
                              <a:rPr lang="en-US" altLang="zh-CN" sz="2400" i="1">
                                <a:solidFill>
                                  <a:srgbClr val="0000FF"/>
                                </a:solidFill>
                                <a:latin typeface="Cambria Math" panose="02040503050406030204" pitchFamily="18" charset="0"/>
                              </a:rPr>
                              <m:t>0</m:t>
                            </m:r>
                          </m:sub>
                        </m:sSub>
                        <m:r>
                          <a:rPr lang="en-US" altLang="zh-CN" sz="2400" i="1">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𝑦</m:t>
                            </m:r>
                          </m:e>
                          <m:sub>
                            <m:r>
                              <a:rPr lang="en-US" altLang="zh-CN" sz="2400" i="1">
                                <a:solidFill>
                                  <a:srgbClr val="0000FF"/>
                                </a:solidFill>
                                <a:latin typeface="Cambria Math" panose="02040503050406030204" pitchFamily="18" charset="0"/>
                              </a:rPr>
                              <m:t>0</m:t>
                            </m:r>
                          </m:sub>
                        </m:sSub>
                      </m:e>
                    </m:d>
                    <m:r>
                      <a:rPr lang="en-US" altLang="zh-CN" sz="2400" b="1" i="1" smtClean="0">
                        <a:solidFill>
                          <a:srgbClr val="0000FF"/>
                        </a:solidFill>
                        <a:latin typeface="Cambria Math" panose="02040503050406030204" pitchFamily="18" charset="0"/>
                      </a:rPr>
                      <m:t>𝒋</m:t>
                    </m:r>
                  </m:oMath>
                </a14:m>
                <a:r>
                  <a:rPr lang="zh-CN" altLang="en-US" b="1" dirty="0" smtClean="0">
                    <a:solidFill>
                      <a:srgbClr val="0000FF"/>
                    </a:solidFill>
                  </a:rPr>
                  <a:t> </a:t>
                </a:r>
                <a:endParaRPr lang="zh-CN" altLang="en-US" b="1" dirty="0">
                  <a:solidFill>
                    <a:srgbClr val="0000FF"/>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1797372" y="1899231"/>
                <a:ext cx="9743693" cy="67710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704825" y="2694673"/>
                <a:ext cx="6072240" cy="676595"/>
              </a:xfrm>
              <a:prstGeom prst="rect">
                <a:avLst/>
              </a:prstGeom>
            </p:spPr>
            <p:txBody>
              <a:bodyPr wrap="none">
                <a:spAutoFit/>
              </a:bodyPr>
              <a:lstStyle/>
              <a:p>
                <a:r>
                  <a:rPr lang="zh-CN" altLang="en-US" sz="2400" dirty="0" smtClean="0">
                    <a:solidFill>
                      <a:prstClr val="black"/>
                    </a:solidFill>
                  </a:rPr>
                  <a:t>其中</a:t>
                </a:r>
                <a14:m>
                  <m:oMath xmlns:m="http://schemas.openxmlformats.org/officeDocument/2006/math">
                    <m:r>
                      <a:rPr lang="en-US" altLang="zh-CN" sz="2400" i="0" smtClean="0">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m:t>
                    </m:r>
                    <m:f>
                      <m:fPr>
                        <m:ctrlPr>
                          <a:rPr lang="zh-CN" altLang="en-US" sz="2400" i="1">
                            <a:solidFill>
                              <a:srgbClr val="FF0000"/>
                            </a:solidFill>
                            <a:latin typeface="Cambria Math" panose="02040503050406030204" pitchFamily="18" charset="0"/>
                          </a:rPr>
                        </m:ctrlPr>
                      </m:fPr>
                      <m:num>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num>
                      <m:den>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𝑥</m:t>
                        </m:r>
                      </m:den>
                    </m:f>
                    <m:r>
                      <a:rPr lang="en-US" altLang="zh-CN" sz="2400" b="1" i="1">
                        <a:solidFill>
                          <a:srgbClr val="FF0000"/>
                        </a:solidFill>
                        <a:latin typeface="Cambria Math" panose="02040503050406030204" pitchFamily="18" charset="0"/>
                      </a:rPr>
                      <m:t>𝒊</m:t>
                    </m:r>
                    <m:r>
                      <a:rPr lang="en-US" altLang="zh-CN" sz="2400" b="0" i="1" smtClean="0">
                        <a:solidFill>
                          <a:srgbClr val="FF0000"/>
                        </a:solidFill>
                        <a:latin typeface="Cambria Math" panose="02040503050406030204" pitchFamily="18" charset="0"/>
                      </a:rPr>
                      <m:t>+</m:t>
                    </m:r>
                    <m:f>
                      <m:fPr>
                        <m:ctrlPr>
                          <a:rPr lang="zh-CN" altLang="en-US" sz="2400" i="1">
                            <a:solidFill>
                              <a:srgbClr val="FF0000"/>
                            </a:solidFill>
                            <a:latin typeface="Cambria Math" panose="02040503050406030204" pitchFamily="18" charset="0"/>
                          </a:rPr>
                        </m:ctrlPr>
                      </m:fPr>
                      <m:num>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num>
                      <m:den>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𝑦</m:t>
                        </m:r>
                      </m:den>
                    </m:f>
                    <m:r>
                      <a:rPr lang="en-US" altLang="zh-CN" sz="2400" b="1" i="1">
                        <a:solidFill>
                          <a:srgbClr val="FF0000"/>
                        </a:solidFill>
                        <a:latin typeface="Cambria Math" panose="02040503050406030204" pitchFamily="18" charset="0"/>
                      </a:rPr>
                      <m:t>𝒋</m:t>
                    </m:r>
                  </m:oMath>
                </a14:m>
                <a:r>
                  <a:rPr lang="zh-CN" altLang="en-US" sz="2400" dirty="0" smtClean="0"/>
                  <a:t> 称为二维</a:t>
                </a:r>
                <a:r>
                  <a:rPr lang="zh-CN" altLang="en-US" sz="2400" dirty="0" smtClean="0">
                    <a:solidFill>
                      <a:srgbClr val="0000FF"/>
                    </a:solidFill>
                  </a:rPr>
                  <a:t>向量微分算子</a:t>
                </a:r>
                <a:r>
                  <a:rPr lang="zh-CN" altLang="en-US" sz="2400" dirty="0" smtClean="0"/>
                  <a:t>。</a:t>
                </a:r>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704825" y="2694673"/>
                <a:ext cx="6072240" cy="676595"/>
              </a:xfrm>
              <a:prstGeom prst="rect">
                <a:avLst/>
              </a:prstGeom>
              <a:blipFill>
                <a:blip r:embed="rId4"/>
                <a:stretch>
                  <a:fillRect l="-1606" r="-6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797372" y="3489602"/>
                <a:ext cx="4933530" cy="635367"/>
              </a:xfrm>
              <a:prstGeom prst="rect">
                <a:avLst/>
              </a:prstGeom>
            </p:spPr>
            <p:txBody>
              <a:bodyPr wrap="none">
                <a:spAutoFit/>
              </a:bodyPr>
              <a:lstStyle/>
              <a:p>
                <a:r>
                  <a:rPr lang="zh-CN" altLang="en-US" sz="2400" dirty="0" smtClean="0">
                    <a:solidFill>
                      <a:srgbClr val="0000FF"/>
                    </a:solidFill>
                  </a:rPr>
                  <a:t>方向导数 </a:t>
                </a:r>
                <a14:m>
                  <m:oMath xmlns:m="http://schemas.openxmlformats.org/officeDocument/2006/math">
                    <m:sSub>
                      <m:sSubPr>
                        <m:ctrlPr>
                          <a:rPr lang="zh-CN" altLang="en-US" sz="2400" i="1" smtClean="0">
                            <a:solidFill>
                              <a:schemeClr val="tx1"/>
                            </a:solidFill>
                            <a:latin typeface="Cambria Math" panose="02040503050406030204" pitchFamily="18" charset="0"/>
                          </a:rPr>
                        </m:ctrlPr>
                      </m:sSubPr>
                      <m:e>
                        <m:f>
                          <m:fPr>
                            <m:ctrlPr>
                              <a:rPr lang="zh-CN" altLang="en-US" sz="2400" i="1">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𝑓</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𝑙</m:t>
                            </m:r>
                          </m:den>
                        </m:f>
                        <m:r>
                          <a:rPr lang="zh-CN" altLang="en-US" sz="2400">
                            <a:solidFill>
                              <a:schemeClr val="tx1"/>
                            </a:solidFill>
                            <a:latin typeface="Cambria Math" panose="02040503050406030204" pitchFamily="18" charset="0"/>
                          </a:rPr>
                          <m:t>|</m:t>
                        </m:r>
                      </m:e>
                      <m:sub>
                        <m:r>
                          <a:rPr lang="en-US" altLang="zh-CN"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𝑥</m:t>
                            </m:r>
                          </m:e>
                          <m:sub>
                            <m:r>
                              <a:rPr lang="en-US" altLang="zh-CN" sz="2400" i="1">
                                <a:solidFill>
                                  <a:schemeClr val="tx1"/>
                                </a:solidFill>
                                <a:latin typeface="Cambria Math" panose="02040503050406030204" pitchFamily="18" charset="0"/>
                              </a:rPr>
                              <m:t>0</m:t>
                            </m:r>
                          </m:sub>
                        </m:sSub>
                        <m:r>
                          <a:rPr lang="en-US" altLang="zh-CN"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𝑦</m:t>
                            </m:r>
                          </m:e>
                          <m:sub>
                            <m:r>
                              <a:rPr lang="en-US" altLang="zh-CN" sz="2400" i="1">
                                <a:solidFill>
                                  <a:schemeClr val="tx1"/>
                                </a:solidFill>
                                <a:latin typeface="Cambria Math" panose="02040503050406030204" pitchFamily="18" charset="0"/>
                              </a:rPr>
                              <m:t>0</m:t>
                            </m:r>
                          </m:sub>
                        </m:sSub>
                        <m:r>
                          <a:rPr lang="en-US" altLang="zh-CN" sz="2400" i="1">
                            <a:solidFill>
                              <a:schemeClr val="tx1"/>
                            </a:solidFill>
                            <a:latin typeface="Cambria Math" panose="02040503050406030204" pitchFamily="18" charset="0"/>
                          </a:rPr>
                          <m:t>)</m:t>
                        </m:r>
                      </m:sub>
                    </m:sSub>
                    <m:r>
                      <a:rPr lang="en-US" altLang="zh-CN" sz="2400" b="0" i="1" smtClean="0">
                        <a:solidFill>
                          <a:schemeClr val="tx1"/>
                        </a:solidFill>
                        <a:latin typeface="Cambria Math" panose="02040503050406030204" pitchFamily="18" charset="0"/>
                      </a:rPr>
                      <m:t>=</m:t>
                    </m:r>
                    <m:r>
                      <a:rPr lang="en-US" altLang="zh-CN" sz="2400" i="0">
                        <a:solidFill>
                          <a:schemeClr val="tx1"/>
                        </a:solidFill>
                        <a:latin typeface="Cambria Math" panose="02040503050406030204" pitchFamily="18" charset="0"/>
                        <a:ea typeface="Cambria Math" panose="02040503050406030204" pitchFamily="18" charset="0"/>
                      </a:rPr>
                      <m:t>𝛻</m:t>
                    </m:r>
                    <m:r>
                      <a:rPr lang="en-US" altLang="zh-CN" sz="2400" i="1">
                        <a:solidFill>
                          <a:schemeClr val="tx1"/>
                        </a:solidFill>
                        <a:latin typeface="Cambria Math" panose="02040503050406030204" pitchFamily="18" charset="0"/>
                      </a:rPr>
                      <m:t>𝑓</m:t>
                    </m:r>
                    <m:d>
                      <m:dPr>
                        <m:ctrlPr>
                          <a:rPr lang="en-US" altLang="zh-CN" sz="2400" i="1">
                            <a:solidFill>
                              <a:schemeClr val="tx1"/>
                            </a:solidFill>
                            <a:latin typeface="Cambria Math" panose="02040503050406030204" pitchFamily="18" charset="0"/>
                          </a:rPr>
                        </m:ctrlPr>
                      </m:dPr>
                      <m:e>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𝑥</m:t>
                            </m:r>
                          </m:e>
                          <m:sub>
                            <m:r>
                              <a:rPr lang="en-US" altLang="zh-CN" sz="2400" i="1">
                                <a:solidFill>
                                  <a:schemeClr val="tx1"/>
                                </a:solidFill>
                                <a:latin typeface="Cambria Math" panose="02040503050406030204" pitchFamily="18" charset="0"/>
                              </a:rPr>
                              <m:t>0</m:t>
                            </m:r>
                          </m:sub>
                        </m:sSub>
                        <m:r>
                          <a:rPr lang="en-US" altLang="zh-CN"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𝑦</m:t>
                            </m:r>
                          </m:e>
                          <m:sub>
                            <m:r>
                              <a:rPr lang="en-US" altLang="zh-CN" sz="2400" i="1">
                                <a:solidFill>
                                  <a:schemeClr val="tx1"/>
                                </a:solidFill>
                                <a:latin typeface="Cambria Math" panose="02040503050406030204" pitchFamily="18" charset="0"/>
                              </a:rPr>
                              <m:t>0</m:t>
                            </m:r>
                          </m:sub>
                        </m:sSub>
                      </m:e>
                    </m:d>
                    <m:r>
                      <a:rPr lang="en-US" altLang="zh-CN" sz="2400" i="1" smtClean="0">
                        <a:solidFill>
                          <a:schemeClr val="tx1"/>
                        </a:solidFill>
                        <a:latin typeface="Cambria Math" panose="02040503050406030204" pitchFamily="18" charset="0"/>
                        <a:ea typeface="Cambria Math" panose="02040503050406030204" pitchFamily="18" charset="0"/>
                      </a:rPr>
                      <m:t>∙</m:t>
                    </m:r>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𝒆</m:t>
                        </m:r>
                      </m:e>
                      <m:sub>
                        <m:r>
                          <a:rPr lang="en-US" altLang="zh-CN" sz="2400" i="1">
                            <a:solidFill>
                              <a:schemeClr val="tx1"/>
                            </a:solidFill>
                            <a:latin typeface="Cambria Math" panose="02040503050406030204" pitchFamily="18" charset="0"/>
                          </a:rPr>
                          <m:t>𝑙</m:t>
                        </m:r>
                      </m:sub>
                    </m:sSub>
                  </m:oMath>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1797372" y="3489602"/>
                <a:ext cx="4933530" cy="635367"/>
              </a:xfrm>
              <a:prstGeom prst="rect">
                <a:avLst/>
              </a:prstGeom>
              <a:blipFill>
                <a:blip r:embed="rId5"/>
                <a:stretch>
                  <a:fillRect l="-1978" b="-3810"/>
                </a:stretch>
              </a:blipFill>
            </p:spPr>
            <p:txBody>
              <a:bodyPr/>
              <a:lstStyle/>
              <a:p>
                <a:r>
                  <a:rPr lang="zh-CN" altLang="en-US">
                    <a:noFill/>
                  </a:rPr>
                  <a:t> </a:t>
                </a:r>
              </a:p>
            </p:txBody>
          </p:sp>
        </mc:Fallback>
      </mc:AlternateContent>
      <p:sp>
        <p:nvSpPr>
          <p:cNvPr id="10" name="矩形 9"/>
          <p:cNvSpPr/>
          <p:nvPr/>
        </p:nvSpPr>
        <p:spPr>
          <a:xfrm>
            <a:off x="1797372" y="4285044"/>
            <a:ext cx="5416868" cy="461665"/>
          </a:xfrm>
          <a:prstGeom prst="rect">
            <a:avLst/>
          </a:prstGeom>
        </p:spPr>
        <p:txBody>
          <a:bodyPr wrap="none">
            <a:spAutoFit/>
          </a:bodyPr>
          <a:lstStyle/>
          <a:p>
            <a:r>
              <a:rPr lang="zh-CN" altLang="en-US" sz="2400" dirty="0" smtClean="0">
                <a:solidFill>
                  <a:srgbClr val="0000FF"/>
                </a:solidFill>
              </a:rPr>
              <a:t>梯度</a:t>
            </a:r>
            <a:r>
              <a:rPr lang="zh-CN" altLang="en-US" sz="2400" dirty="0" smtClean="0"/>
              <a:t>是函数在该点处</a:t>
            </a:r>
            <a:r>
              <a:rPr lang="zh-CN" altLang="en-US" sz="2400" dirty="0" smtClean="0">
                <a:solidFill>
                  <a:srgbClr val="FF0000"/>
                </a:solidFill>
              </a:rPr>
              <a:t>增长最快的方向。</a:t>
            </a:r>
            <a:endParaRPr lang="zh-CN" altLang="en-US" dirty="0">
              <a:solidFill>
                <a:srgbClr val="FF0000"/>
              </a:solidFill>
            </a:endParaRPr>
          </a:p>
        </p:txBody>
      </p:sp>
      <p:sp>
        <p:nvSpPr>
          <p:cNvPr id="11" name="矩形 10"/>
          <p:cNvSpPr/>
          <p:nvPr/>
        </p:nvSpPr>
        <p:spPr>
          <a:xfrm>
            <a:off x="1797371" y="4906784"/>
            <a:ext cx="5724644" cy="461665"/>
          </a:xfrm>
          <a:prstGeom prst="rect">
            <a:avLst/>
          </a:prstGeom>
        </p:spPr>
        <p:txBody>
          <a:bodyPr wrap="none">
            <a:spAutoFit/>
          </a:bodyPr>
          <a:lstStyle/>
          <a:p>
            <a:r>
              <a:rPr lang="zh-CN" altLang="en-US" sz="2400" dirty="0" smtClean="0">
                <a:solidFill>
                  <a:srgbClr val="0000FF"/>
                </a:solidFill>
              </a:rPr>
              <a:t>负梯度</a:t>
            </a:r>
            <a:r>
              <a:rPr lang="zh-CN" altLang="en-US" sz="2400" dirty="0" smtClean="0"/>
              <a:t>是函数在该点处</a:t>
            </a:r>
            <a:r>
              <a:rPr lang="zh-CN" altLang="en-US" sz="2400" dirty="0" smtClean="0">
                <a:solidFill>
                  <a:srgbClr val="FF0000"/>
                </a:solidFill>
              </a:rPr>
              <a:t>减少最快的方向。</a:t>
            </a:r>
            <a:endParaRPr lang="zh-CN" altLang="en-US" dirty="0">
              <a:solidFill>
                <a:srgbClr val="FF0000"/>
              </a:solidFill>
            </a:endParaRPr>
          </a:p>
        </p:txBody>
      </p:sp>
      <p:sp>
        <p:nvSpPr>
          <p:cNvPr id="12" name="矩形 11"/>
          <p:cNvSpPr/>
          <p:nvPr/>
        </p:nvSpPr>
        <p:spPr>
          <a:xfrm>
            <a:off x="1797371" y="5528524"/>
            <a:ext cx="6955750" cy="461665"/>
          </a:xfrm>
          <a:prstGeom prst="rect">
            <a:avLst/>
          </a:prstGeom>
        </p:spPr>
        <p:txBody>
          <a:bodyPr wrap="none">
            <a:spAutoFit/>
          </a:bodyPr>
          <a:lstStyle/>
          <a:p>
            <a:r>
              <a:rPr lang="zh-CN" altLang="en-US" sz="2400" dirty="0" smtClean="0">
                <a:solidFill>
                  <a:srgbClr val="0000FF"/>
                </a:solidFill>
              </a:rPr>
              <a:t>梯度的正交向量</a:t>
            </a:r>
            <a:r>
              <a:rPr lang="zh-CN" altLang="en-US" sz="2400" dirty="0" smtClean="0"/>
              <a:t>是函数在该点处</a:t>
            </a:r>
            <a:r>
              <a:rPr lang="zh-CN" altLang="en-US" sz="2400" dirty="0" smtClean="0">
                <a:solidFill>
                  <a:srgbClr val="FF0000"/>
                </a:solidFill>
              </a:rPr>
              <a:t>变化最慢的方向。</a:t>
            </a:r>
            <a:endParaRPr lang="zh-CN" altLang="en-US" dirty="0">
              <a:solidFill>
                <a:srgbClr val="FF0000"/>
              </a:solidFill>
            </a:endParaRPr>
          </a:p>
        </p:txBody>
      </p:sp>
      <mc:AlternateContent xmlns:mc="http://schemas.openxmlformats.org/markup-compatibility/2006" xmlns:a14="http://schemas.microsoft.com/office/drawing/2010/main">
        <mc:Choice Requires="a14">
          <p:sp>
            <p:nvSpPr>
              <p:cNvPr id="13" name="矩形 12"/>
              <p:cNvSpPr/>
              <p:nvPr/>
            </p:nvSpPr>
            <p:spPr>
              <a:xfrm>
                <a:off x="8011952" y="3391786"/>
                <a:ext cx="2713422" cy="830997"/>
              </a:xfrm>
              <a:prstGeom prst="rect">
                <a:avLst/>
              </a:prstGeom>
            </p:spPr>
            <p:txBody>
              <a:bodyPr wrap="square">
                <a:spAutoFit/>
              </a:bodyPr>
              <a:lstStyle/>
              <a:p>
                <a:r>
                  <a:rPr lang="zh-CN" altLang="en-US" sz="2400" dirty="0"/>
                  <a:t>方向导数就是梯度在</a:t>
                </a:r>
                <a14:m>
                  <m:oMath xmlns:m="http://schemas.openxmlformats.org/officeDocument/2006/math">
                    <m:sSub>
                      <m:sSubPr>
                        <m:ctrlPr>
                          <a:rPr lang="en-US" altLang="zh-CN" sz="2400" b="1" i="1">
                            <a:solidFill>
                              <a:prstClr val="black"/>
                            </a:solidFill>
                            <a:latin typeface="Cambria Math" panose="02040503050406030204" pitchFamily="18" charset="0"/>
                          </a:rPr>
                        </m:ctrlPr>
                      </m:sSubPr>
                      <m:e>
                        <m:r>
                          <a:rPr lang="en-US" altLang="zh-CN" sz="2400" b="1" i="1">
                            <a:solidFill>
                              <a:prstClr val="black"/>
                            </a:solidFill>
                            <a:latin typeface="Cambria Math" panose="02040503050406030204" pitchFamily="18" charset="0"/>
                          </a:rPr>
                          <m:t>𝒆</m:t>
                        </m:r>
                      </m:e>
                      <m:sub>
                        <m:r>
                          <a:rPr lang="en-US" altLang="zh-CN" sz="2400" i="1">
                            <a:solidFill>
                              <a:prstClr val="black"/>
                            </a:solidFill>
                            <a:latin typeface="Cambria Math" panose="02040503050406030204" pitchFamily="18" charset="0"/>
                          </a:rPr>
                          <m:t>𝑙</m:t>
                        </m:r>
                      </m:sub>
                    </m:sSub>
                  </m:oMath>
                </a14:m>
                <a:r>
                  <a:rPr lang="zh-CN" altLang="en-US" sz="2400" dirty="0"/>
                  <a:t>上的</a:t>
                </a:r>
                <a:r>
                  <a:rPr lang="zh-CN" altLang="en-US" sz="2400" dirty="0">
                    <a:solidFill>
                      <a:srgbClr val="0000FF"/>
                    </a:solidFill>
                  </a:rPr>
                  <a:t>投影</a:t>
                </a:r>
              </a:p>
            </p:txBody>
          </p:sp>
        </mc:Choice>
        <mc:Fallback xmlns="">
          <p:sp>
            <p:nvSpPr>
              <p:cNvPr id="13" name="矩形 12"/>
              <p:cNvSpPr>
                <a:spLocks noRot="1" noChangeAspect="1" noMove="1" noResize="1" noEditPoints="1" noAdjustHandles="1" noChangeArrowheads="1" noChangeShapeType="1" noTextEdit="1"/>
              </p:cNvSpPr>
              <p:nvPr/>
            </p:nvSpPr>
            <p:spPr>
              <a:xfrm>
                <a:off x="8011952" y="3391786"/>
                <a:ext cx="2713422" cy="830997"/>
              </a:xfrm>
              <a:prstGeom prst="rect">
                <a:avLst/>
              </a:prstGeom>
              <a:blipFill>
                <a:blip r:embed="rId6"/>
                <a:stretch>
                  <a:fillRect l="-3371" t="-5839" r="-225" b="-131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7990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p:grpSp>
        <p:nvGrpSpPr>
          <p:cNvPr id="5" name="组合 4"/>
          <p:cNvGrpSpPr/>
          <p:nvPr/>
        </p:nvGrpSpPr>
        <p:grpSpPr>
          <a:xfrm>
            <a:off x="1287279" y="3121871"/>
            <a:ext cx="4900597" cy="3483557"/>
            <a:chOff x="6019800" y="2554406"/>
            <a:chExt cx="5171723" cy="3490913"/>
          </a:xfrm>
        </p:grpSpPr>
        <p:pic>
          <p:nvPicPr>
            <p:cNvPr id="3" name="图片 2"/>
            <p:cNvPicPr>
              <a:picLocks noChangeAspect="1"/>
            </p:cNvPicPr>
            <p:nvPr/>
          </p:nvPicPr>
          <p:blipFill>
            <a:blip r:embed="rId2"/>
            <a:stretch>
              <a:fillRect/>
            </a:stretch>
          </p:blipFill>
          <p:spPr>
            <a:xfrm>
              <a:off x="6019800" y="2554406"/>
              <a:ext cx="5171723" cy="3490913"/>
            </a:xfrm>
            <a:prstGeom prst="rect">
              <a:avLst/>
            </a:prstGeom>
          </p:spPr>
        </p:pic>
        <p:sp>
          <p:nvSpPr>
            <p:cNvPr id="4" name="矩形 3"/>
            <p:cNvSpPr/>
            <p:nvPr/>
          </p:nvSpPr>
          <p:spPr>
            <a:xfrm>
              <a:off x="7498080" y="2829261"/>
              <a:ext cx="3693443" cy="35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3"/>
          <a:stretch>
            <a:fillRect/>
          </a:stretch>
        </p:blipFill>
        <p:spPr>
          <a:xfrm>
            <a:off x="7259750" y="3205779"/>
            <a:ext cx="4447788" cy="3315742"/>
          </a:xfrm>
          <a:prstGeom prst="rect">
            <a:avLst/>
          </a:prstGeom>
        </p:spPr>
      </p:pic>
      <p:sp>
        <p:nvSpPr>
          <p:cNvPr id="7" name="Text Box 37"/>
          <p:cNvSpPr txBox="1">
            <a:spLocks noChangeArrowheads="1"/>
          </p:cNvSpPr>
          <p:nvPr/>
        </p:nvSpPr>
        <p:spPr bwMode="auto">
          <a:xfrm>
            <a:off x="1053115" y="365125"/>
            <a:ext cx="26844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800" b="1" dirty="0">
                <a:solidFill>
                  <a:schemeClr val="accent2"/>
                </a:solidFill>
                <a:latin typeface="Times New Roman" panose="02020603050405020304" pitchFamily="18" charset="0"/>
                <a:ea typeface="楷体_GB2312" pitchFamily="49" charset="-122"/>
              </a:rPr>
              <a:t>梯度的几何意义</a:t>
            </a:r>
          </a:p>
        </p:txBody>
      </p:sp>
      <mc:AlternateContent xmlns:mc="http://schemas.openxmlformats.org/markup-compatibility/2006" xmlns:a14="http://schemas.microsoft.com/office/drawing/2010/main">
        <mc:Choice Requires="a14">
          <p:sp>
            <p:nvSpPr>
              <p:cNvPr id="9" name="矩形 8"/>
              <p:cNvSpPr/>
              <p:nvPr/>
            </p:nvSpPr>
            <p:spPr>
              <a:xfrm>
                <a:off x="1287279" y="884238"/>
                <a:ext cx="10248137" cy="2184188"/>
              </a:xfrm>
              <a:prstGeom prst="rect">
                <a:avLst/>
              </a:prstGeom>
            </p:spPr>
            <p:txBody>
              <a:bodyPr wrap="square">
                <a:spAutoFit/>
              </a:bodyPr>
              <a:lstStyle/>
              <a:p>
                <a:r>
                  <a:rPr lang="zh-CN" altLang="en-US" sz="2400" dirty="0" smtClean="0">
                    <a:solidFill>
                      <a:prstClr val="black"/>
                    </a:solidFill>
                  </a:rPr>
                  <a:t>等值线</a:t>
                </a:r>
                <a14:m>
                  <m:oMath xmlns:m="http://schemas.openxmlformats.org/officeDocument/2006/math">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𝐶</m:t>
                    </m:r>
                  </m:oMath>
                </a14:m>
                <a:r>
                  <a:rPr lang="zh-CN" altLang="en-US" sz="2400" dirty="0" smtClean="0"/>
                  <a:t>，</a:t>
                </a:r>
                <a:r>
                  <a:rPr lang="zh-CN" altLang="en-US" sz="2400" dirty="0" smtClean="0">
                    <a:solidFill>
                      <a:prstClr val="black"/>
                    </a:solidFill>
                  </a:rPr>
                  <a:t>如果</a:t>
                </a:r>
                <a14:m>
                  <m:oMath xmlns:m="http://schemas.openxmlformats.org/officeDocument/2006/math">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lang="zh-CN" altLang="en-US" sz="2400" dirty="0" smtClean="0"/>
                  <a:t>在点</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oMath>
                </a14:m>
                <a:r>
                  <a:rPr lang="zh-CN" altLang="en-US" sz="2400" dirty="0" smtClean="0"/>
                  <a:t>处可以微分，且偏导数</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𝑓</m:t>
                        </m:r>
                      </m:e>
                      <m:sub>
                        <m:r>
                          <a:rPr lang="zh-CN" altLang="en-US" sz="2400" i="1">
                            <a:solidFill>
                              <a:prstClr val="black"/>
                            </a:solidFill>
                            <a:latin typeface="Cambria Math" panose="02040503050406030204" pitchFamily="18" charset="0"/>
                          </a:rPr>
                          <m:t>𝑦</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)≠0</m:t>
                    </m:r>
                  </m:oMath>
                </a14:m>
                <a:r>
                  <a:rPr lang="zh-CN" altLang="en-US" sz="2400" dirty="0" smtClean="0"/>
                  <a:t>，则在该点处的切线的方向向量为 </a:t>
                </a:r>
                <a14:m>
                  <m:oMath xmlns:m="http://schemas.openxmlformats.org/officeDocument/2006/math">
                    <m:d>
                      <m:dPr>
                        <m:ctrlPr>
                          <a:rPr lang="en-US" altLang="zh-CN" sz="240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1,</m:t>
                        </m:r>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sSub>
                              <m:sSubPr>
                                <m:ctrlPr>
                                  <a:rPr lang="zh-CN" altLang="en-US" sz="2400" i="1">
                                    <a:latin typeface="Cambria Math" panose="02040503050406030204" pitchFamily="18" charset="0"/>
                                  </a:rPr>
                                </m:ctrlPr>
                              </m:sSubPr>
                              <m:e>
                                <m:r>
                                  <a:rPr lang="en-US" altLang="zh-CN" sz="2400" i="1">
                                    <a:latin typeface="Cambria Math" panose="02040503050406030204" pitchFamily="18" charset="0"/>
                                  </a:rPr>
                                  <m:t>𝑓</m:t>
                                </m:r>
                              </m:e>
                              <m:sub>
                                <m:r>
                                  <a:rPr lang="zh-CN" altLang="en-US" sz="2400" i="1">
                                    <a:latin typeface="Cambria Math" panose="02040503050406030204" pitchFamily="18" charset="0"/>
                                  </a:rPr>
                                  <m:t>𝑥</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num>
                          <m:den>
                            <m:sSub>
                              <m:sSubPr>
                                <m:ctrlPr>
                                  <a:rPr lang="zh-CN" altLang="en-US" sz="2400" i="1">
                                    <a:latin typeface="Cambria Math" panose="02040503050406030204" pitchFamily="18" charset="0"/>
                                  </a:rPr>
                                </m:ctrlPr>
                              </m:sSubPr>
                              <m:e>
                                <m:r>
                                  <a:rPr lang="en-US" altLang="zh-CN" sz="2400" i="1">
                                    <a:latin typeface="Cambria Math" panose="02040503050406030204" pitchFamily="18" charset="0"/>
                                  </a:rPr>
                                  <m:t>𝑓</m:t>
                                </m:r>
                              </m:e>
                              <m:sub>
                                <m:r>
                                  <a:rPr lang="zh-CN" altLang="en-US" sz="2400" i="1">
                                    <a:latin typeface="Cambria Math" panose="02040503050406030204" pitchFamily="18" charset="0"/>
                                  </a:rPr>
                                  <m:t>𝑦</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den>
                        </m:f>
                      </m:e>
                    </m:d>
                    <m:r>
                      <a:rPr lang="zh-CN" altLang="en-US" sz="2400" i="1">
                        <a:solidFill>
                          <a:prstClr val="black"/>
                        </a:solidFill>
                        <a:latin typeface="Cambria Math" panose="02040503050406030204" pitchFamily="18" charset="0"/>
                      </a:rPr>
                      <m:t>，</m:t>
                    </m:r>
                  </m:oMath>
                </a14:m>
                <a:r>
                  <a:rPr lang="zh-CN" altLang="en-US" sz="2400" dirty="0" smtClean="0"/>
                  <a:t>且</a:t>
                </a:r>
                <a14:m>
                  <m:oMath xmlns:m="http://schemas.openxmlformats.org/officeDocument/2006/math">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1,</m:t>
                        </m:r>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𝑓</m:t>
                                </m:r>
                              </m:e>
                              <m:sub>
                                <m:r>
                                  <a:rPr lang="zh-CN" altLang="en-US" sz="2400" i="1">
                                    <a:solidFill>
                                      <a:prstClr val="black"/>
                                    </a:solidFill>
                                    <a:latin typeface="Cambria Math" panose="02040503050406030204" pitchFamily="18" charset="0"/>
                                  </a:rPr>
                                  <m:t>𝑥</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num>
                          <m:den>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𝑓</m:t>
                                </m:r>
                              </m:e>
                              <m:sub>
                                <m:r>
                                  <a:rPr lang="zh-CN" altLang="en-US" sz="2400" i="1">
                                    <a:solidFill>
                                      <a:prstClr val="black"/>
                                    </a:solidFill>
                                    <a:latin typeface="Cambria Math" panose="02040503050406030204" pitchFamily="18" charset="0"/>
                                  </a:rPr>
                                  <m:t>𝑦</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den>
                        </m:f>
                      </m:e>
                    </m:d>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i="0">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e>
                    </m:d>
                    <m:r>
                      <a:rPr lang="en-US" altLang="zh-CN" sz="2400" b="0" i="1" smtClean="0">
                        <a:solidFill>
                          <a:prstClr val="black"/>
                        </a:solidFill>
                        <a:latin typeface="Cambria Math" panose="02040503050406030204" pitchFamily="18" charset="0"/>
                      </a:rPr>
                      <m:t>=0</m:t>
                    </m:r>
                  </m:oMath>
                </a14:m>
                <a:r>
                  <a:rPr lang="zh-CN" altLang="en-US" sz="2400" dirty="0" smtClean="0"/>
                  <a:t>，所以</a:t>
                </a:r>
                <a:r>
                  <a:rPr lang="zh-CN" altLang="en-US" sz="2400" dirty="0" smtClean="0">
                    <a:solidFill>
                      <a:srgbClr val="0000FF"/>
                    </a:solidFill>
                  </a:rPr>
                  <a:t>梯度</a:t>
                </a:r>
                <a14:m>
                  <m:oMath xmlns:m="http://schemas.openxmlformats.org/officeDocument/2006/math">
                    <m:r>
                      <a:rPr lang="en-US" altLang="zh-CN" sz="2400" i="0">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e>
                    </m:d>
                  </m:oMath>
                </a14:m>
                <a:r>
                  <a:rPr lang="zh-CN" altLang="en-US" sz="2400" dirty="0" smtClean="0">
                    <a:solidFill>
                      <a:srgbClr val="0000FF"/>
                    </a:solidFill>
                  </a:rPr>
                  <a:t>是</a:t>
                </a:r>
                <a:r>
                  <a:rPr lang="zh-CN" altLang="en-US" sz="2400" dirty="0"/>
                  <a:t>等值线的</a:t>
                </a:r>
                <a:r>
                  <a:rPr lang="zh-CN" altLang="en-US" sz="2400" dirty="0" smtClean="0">
                    <a:solidFill>
                      <a:srgbClr val="0000FF"/>
                    </a:solidFill>
                  </a:rPr>
                  <a:t>法线的方向向量。</a:t>
                </a:r>
                <a:r>
                  <a:rPr lang="zh-CN" altLang="en-US" sz="2400" dirty="0" smtClean="0"/>
                  <a:t>同理，</a:t>
                </a:r>
                <a14:m>
                  <m:oMath xmlns:m="http://schemas.openxmlformats.org/officeDocument/2006/math">
                    <m:r>
                      <a:rPr lang="en-US" altLang="zh-CN" sz="2400" i="0">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b="0" i="1" smtClean="0">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0</m:t>
                            </m:r>
                          </m:sub>
                        </m:sSub>
                      </m:e>
                    </m:d>
                  </m:oMath>
                </a14:m>
                <a:r>
                  <a:rPr lang="zh-CN" altLang="en-US" sz="2400" dirty="0" smtClean="0">
                    <a:solidFill>
                      <a:srgbClr val="0000FF"/>
                    </a:solidFill>
                  </a:rPr>
                  <a:t>梯度</a:t>
                </a:r>
                <a:r>
                  <a:rPr lang="zh-CN" altLang="en-US" sz="2400" dirty="0">
                    <a:solidFill>
                      <a:srgbClr val="0000FF"/>
                    </a:solidFill>
                  </a:rPr>
                  <a:t>是</a:t>
                </a:r>
                <a:r>
                  <a:rPr lang="zh-CN" altLang="en-US" sz="2400" dirty="0"/>
                  <a:t>等值面</a:t>
                </a:r>
                <a14:m>
                  <m:oMath xmlns:m="http://schemas.openxmlformats.org/officeDocument/2006/math">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𝐶</m:t>
                    </m:r>
                  </m:oMath>
                </a14:m>
                <a:r>
                  <a:rPr lang="zh-CN" altLang="en-US" sz="2400" dirty="0"/>
                  <a:t>的</a:t>
                </a:r>
                <a:r>
                  <a:rPr lang="zh-CN" altLang="en-US" sz="2400" dirty="0">
                    <a:solidFill>
                      <a:srgbClr val="0000FF"/>
                    </a:solidFill>
                  </a:rPr>
                  <a:t>法线的</a:t>
                </a:r>
                <a:r>
                  <a:rPr lang="zh-CN" altLang="en-US" sz="2400" dirty="0" smtClean="0">
                    <a:solidFill>
                      <a:srgbClr val="0000FF"/>
                    </a:solidFill>
                  </a:rPr>
                  <a:t>方向向量。</a:t>
                </a:r>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1287279" y="884238"/>
                <a:ext cx="10248137" cy="2184188"/>
              </a:xfrm>
              <a:prstGeom prst="rect">
                <a:avLst/>
              </a:prstGeom>
              <a:blipFill>
                <a:blip r:embed="rId4"/>
                <a:stretch>
                  <a:fillRect l="-892" t="-3073" b="-47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5913053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p:sp>
        <p:nvSpPr>
          <p:cNvPr id="3" name="矩形 2"/>
          <p:cNvSpPr/>
          <p:nvPr/>
        </p:nvSpPr>
        <p:spPr>
          <a:xfrm>
            <a:off x="1357764" y="440430"/>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2</a:t>
            </a:r>
            <a:r>
              <a:rPr lang="en-US" altLang="zh-CN" sz="2400" b="1" dirty="0" smtClean="0">
                <a:solidFill>
                  <a:prstClr val="black"/>
                </a:solidFill>
                <a:ea typeface="黑体" panose="02010609060101010101" pitchFamily="49" charset="-122"/>
              </a:rPr>
              <a:t> </a:t>
            </a:r>
            <a:endParaRPr lang="zh-CN" altLang="en-US" sz="1600" dirty="0"/>
          </a:p>
        </p:txBody>
      </p:sp>
      <p:sp>
        <p:nvSpPr>
          <p:cNvPr id="4" name="Text Box 5"/>
          <p:cNvSpPr txBox="1">
            <a:spLocks noChangeArrowheads="1"/>
          </p:cNvSpPr>
          <p:nvPr/>
        </p:nvSpPr>
        <p:spPr bwMode="auto">
          <a:xfrm>
            <a:off x="1357764" y="1994906"/>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5" name="矩形 4"/>
              <p:cNvSpPr/>
              <p:nvPr/>
            </p:nvSpPr>
            <p:spPr>
              <a:xfrm>
                <a:off x="2198779" y="365126"/>
                <a:ext cx="9473267" cy="1656992"/>
              </a:xfrm>
              <a:prstGeom prst="rect">
                <a:avLst/>
              </a:prstGeom>
            </p:spPr>
            <p:txBody>
              <a:bodyPr wrap="square">
                <a:spAutoFit/>
              </a:bodyPr>
              <a:lstStyle/>
              <a:p>
                <a:r>
                  <a:rPr lang="zh-CN" altLang="en-US" sz="2400" dirty="0" smtClean="0"/>
                  <a:t>设</a:t>
                </a:r>
                <a14:m>
                  <m:oMath xmlns:m="http://schemas.openxmlformats.org/officeDocument/2006/math">
                    <m:r>
                      <a:rPr lang="en-US" altLang="zh-CN" sz="2400" b="0" i="1" smtClean="0">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𝑓</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f>
                      <m:fPr>
                        <m:ctrlPr>
                          <a:rPr lang="en-US" altLang="zh-CN" sz="2400" i="1" smtClean="0">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1</m:t>
                        </m:r>
                      </m:num>
                      <m:den>
                        <m:r>
                          <a:rPr lang="en-US" altLang="zh-CN" sz="2400" b="0" i="1" smtClean="0">
                            <a:solidFill>
                              <a:prstClr val="black"/>
                            </a:solidFill>
                            <a:latin typeface="Cambria Math" panose="02040503050406030204" pitchFamily="18" charset="0"/>
                          </a:rPr>
                          <m:t>2</m:t>
                        </m:r>
                      </m:den>
                    </m:f>
                    <m:d>
                      <m:dPr>
                        <m:ctrlPr>
                          <a:rPr lang="en-US" altLang="zh-CN" sz="2400" i="1" smtClean="0">
                            <a:solidFill>
                              <a:prstClr val="black"/>
                            </a:solidFill>
                            <a:latin typeface="Cambria Math" panose="02040503050406030204" pitchFamily="18" charset="0"/>
                          </a:rPr>
                        </m:ctrlPr>
                      </m:dPr>
                      <m:e>
                        <m:sSup>
                          <m:sSupPr>
                            <m:ctrlPr>
                              <a:rPr lang="en-US" altLang="zh-CN" sz="2400" i="1" smtClean="0">
                                <a:solidFill>
                                  <a:prstClr val="black"/>
                                </a:solidFill>
                                <a:latin typeface="Cambria Math" panose="02040503050406030204" pitchFamily="18" charset="0"/>
                              </a:rPr>
                            </m:ctrlPr>
                          </m:sSupPr>
                          <m:e>
                            <m:r>
                              <a:rPr lang="en-US" altLang="zh-CN" sz="2400" i="1" smtClean="0">
                                <a:solidFill>
                                  <a:prstClr val="black"/>
                                </a:solidFill>
                                <a:latin typeface="Cambria Math" panose="02040503050406030204" pitchFamily="18" charset="0"/>
                              </a:rPr>
                              <m:t>𝑥</m:t>
                            </m:r>
                          </m:e>
                          <m:sup>
                            <m:r>
                              <a:rPr lang="en-US" altLang="zh-CN" sz="2400" i="1" smtClean="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e>
                    </m:d>
                  </m:oMath>
                </a14:m>
                <a:r>
                  <a:rPr lang="zh-CN" altLang="en-US" sz="2400" dirty="0" smtClean="0"/>
                  <a:t>，</a:t>
                </a:r>
                <a:r>
                  <a:rPr lang="zh-CN" altLang="en-US" sz="2400" dirty="0">
                    <a:solidFill>
                      <a:prstClr val="black"/>
                    </a:solidFill>
                  </a:rPr>
                  <a:t> </a:t>
                </a:r>
                <a:r>
                  <a:rPr lang="zh-CN" altLang="en-US" sz="2400" dirty="0" smtClean="0"/>
                  <a:t>求</a:t>
                </a:r>
                <a:r>
                  <a:rPr lang="en-US" altLang="zh-CN" sz="2400" dirty="0" smtClean="0">
                    <a:sym typeface="Wingdings" panose="05000000000000000000" pitchFamily="2" charset="2"/>
                  </a:rPr>
                  <a:t>(1) </a:t>
                </a:r>
                <a:r>
                  <a:rPr lang="zh-CN" altLang="en-US" sz="2400" dirty="0" smtClean="0">
                    <a:sym typeface="Wingdings" panose="05000000000000000000" pitchFamily="2" charset="2"/>
                  </a:rPr>
                  <a:t>曲面在点</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1,1</m:t>
                    </m:r>
                    <m:r>
                      <a:rPr lang="en-US" altLang="zh-CN" sz="2400" i="1">
                        <a:solidFill>
                          <a:prstClr val="black"/>
                        </a:solidFill>
                        <a:latin typeface="Cambria Math" panose="02040503050406030204" pitchFamily="18" charset="0"/>
                      </a:rPr>
                      <m:t>)</m:t>
                    </m:r>
                  </m:oMath>
                </a14:m>
                <a:r>
                  <a:rPr lang="zh-CN" altLang="en-US" sz="2400" dirty="0" smtClean="0"/>
                  <a:t>处的切平面方程和法线方程。</a:t>
                </a:r>
                <a:r>
                  <a:rPr lang="en-US" altLang="zh-CN" sz="2400" dirty="0" smtClean="0"/>
                  <a:t>(2) </a:t>
                </a:r>
                <a:r>
                  <a:rPr lang="zh-CN" altLang="en-US" sz="2400" dirty="0" smtClean="0"/>
                  <a:t>曲线</a:t>
                </a:r>
                <a14:m>
                  <m:oMath xmlns:m="http://schemas.openxmlformats.org/officeDocument/2006/math">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1</m:t>
                        </m:r>
                      </m:num>
                      <m:den>
                        <m:r>
                          <a:rPr lang="en-US" altLang="zh-CN" sz="2400" i="1">
                            <a:solidFill>
                              <a:prstClr val="black"/>
                            </a:solidFill>
                            <a:latin typeface="Cambria Math" panose="02040503050406030204" pitchFamily="18" charset="0"/>
                          </a:rPr>
                          <m:t>2</m:t>
                        </m:r>
                      </m:den>
                    </m:f>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e>
                    </m:d>
                    <m:r>
                      <a:rPr lang="en-US" altLang="zh-CN" sz="2400" b="0" i="1" smtClean="0">
                        <a:solidFill>
                          <a:prstClr val="black"/>
                        </a:solidFill>
                        <a:latin typeface="Cambria Math" panose="02040503050406030204" pitchFamily="18" charset="0"/>
                      </a:rPr>
                      <m:t>=1</m:t>
                    </m:r>
                  </m:oMath>
                </a14:m>
                <a:r>
                  <a:rPr lang="zh-CN" altLang="en-US" sz="2400" dirty="0" smtClean="0"/>
                  <a:t>在</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(1,1)</m:t>
                    </m:r>
                  </m:oMath>
                </a14:m>
                <a:r>
                  <a:rPr lang="zh-CN" altLang="en-US" sz="2400" dirty="0" smtClean="0"/>
                  <a:t>处的切线方程和法线方程。</a:t>
                </a:r>
                <a:r>
                  <a:rPr lang="en-US" altLang="zh-CN" sz="2400" dirty="0" smtClean="0">
                    <a:solidFill>
                      <a:prstClr val="black"/>
                    </a:solidFill>
                  </a:rPr>
                  <a:t> (3)</a:t>
                </a:r>
                <a:r>
                  <a:rPr lang="zh-CN" altLang="en-US" sz="2400" dirty="0" smtClean="0"/>
                  <a:t>函数</a:t>
                </a:r>
                <a14:m>
                  <m:oMath xmlns:m="http://schemas.openxmlformats.org/officeDocument/2006/math">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1</m:t>
                        </m:r>
                      </m:num>
                      <m:den>
                        <m:r>
                          <a:rPr lang="en-US" altLang="zh-CN" sz="2400" i="1">
                            <a:solidFill>
                              <a:prstClr val="black"/>
                            </a:solidFill>
                            <a:latin typeface="Cambria Math" panose="02040503050406030204" pitchFamily="18" charset="0"/>
                          </a:rPr>
                          <m:t>2</m:t>
                        </m:r>
                      </m:den>
                    </m:f>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e>
                    </m:d>
                  </m:oMath>
                </a14:m>
                <a:r>
                  <a:rPr lang="zh-CN" altLang="en-US" sz="2400" dirty="0" smtClean="0"/>
                  <a:t>在</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(1,1)</m:t>
                    </m:r>
                  </m:oMath>
                </a14:m>
                <a:r>
                  <a:rPr lang="zh-CN" altLang="en-US" sz="2400" dirty="0" smtClean="0"/>
                  <a:t>处沿向量</a:t>
                </a:r>
                <a14:m>
                  <m:oMath xmlns:m="http://schemas.openxmlformats.org/officeDocument/2006/math">
                    <m:r>
                      <a:rPr lang="en-US" altLang="zh-CN" sz="2400" i="1">
                        <a:solidFill>
                          <a:prstClr val="black"/>
                        </a:solidFill>
                        <a:latin typeface="Cambria Math" panose="02040503050406030204" pitchFamily="18" charset="0"/>
                      </a:rPr>
                      <m:t>(1,</m:t>
                    </m:r>
                    <m:r>
                      <a:rPr lang="en-US" altLang="zh-CN" sz="2400" b="0" i="1" smtClean="0">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m:t>
                    </m:r>
                  </m:oMath>
                </a14:m>
                <a:r>
                  <a:rPr lang="zh-CN" altLang="en-US" sz="2400" dirty="0" smtClean="0"/>
                  <a:t>所指方向的方向导数。</a:t>
                </a:r>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2198779" y="365126"/>
                <a:ext cx="9473267" cy="1656992"/>
              </a:xfrm>
              <a:prstGeom prst="rect">
                <a:avLst/>
              </a:prstGeom>
              <a:blipFill>
                <a:blip r:embed="rId2"/>
                <a:stretch>
                  <a:fillRect l="-1030" r="-4183" b="-25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657328" y="3489407"/>
                <a:ext cx="2269083" cy="461665"/>
              </a:xfrm>
              <a:prstGeom prst="rect">
                <a:avLst/>
              </a:prstGeom>
            </p:spPr>
            <p:txBody>
              <a:bodyPr wrap="none">
                <a:spAutoFit/>
              </a:bodyPr>
              <a:lstStyle/>
              <a:p>
                <a14:m>
                  <m:oMath xmlns:m="http://schemas.openxmlformats.org/officeDocument/2006/math">
                    <m:r>
                      <a:rPr lang="en-US" altLang="zh-CN" sz="2400" i="0" smtClean="0">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1</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e>
                    </m:d>
                    <m:r>
                      <a:rPr lang="en-US" altLang="zh-CN" sz="2400" b="0" i="1" smtClean="0">
                        <a:solidFill>
                          <a:prstClr val="black"/>
                        </a:solidFill>
                        <a:latin typeface="Cambria Math" panose="02040503050406030204" pitchFamily="18" charset="0"/>
                      </a:rPr>
                      <m:t>=</m:t>
                    </m:r>
                  </m:oMath>
                </a14:m>
                <a:r>
                  <a:rPr lang="en-US" altLang="zh-CN"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(1,1)</m:t>
                    </m:r>
                  </m:oMath>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2657328" y="3489407"/>
                <a:ext cx="2269083" cy="461665"/>
              </a:xfrm>
              <a:prstGeom prst="rect">
                <a:avLst/>
              </a:prstGeom>
              <a:blipFill>
                <a:blip r:embed="rId3"/>
                <a:stretch>
                  <a:fillRect l="-806" r="-1344" b="-19737"/>
                </a:stretch>
              </a:blipFill>
            </p:spPr>
            <p:txBody>
              <a:bodyPr/>
              <a:lstStyle/>
              <a:p>
                <a:r>
                  <a:rPr lang="zh-CN" altLang="en-US">
                    <a:noFill/>
                  </a:rPr>
                  <a:t> </a:t>
                </a:r>
              </a:p>
            </p:txBody>
          </p:sp>
        </mc:Fallback>
      </mc:AlternateContent>
      <p:sp>
        <p:nvSpPr>
          <p:cNvPr id="7" name="矩形 6"/>
          <p:cNvSpPr/>
          <p:nvPr/>
        </p:nvSpPr>
        <p:spPr>
          <a:xfrm>
            <a:off x="2108290" y="1977764"/>
            <a:ext cx="646331" cy="461665"/>
          </a:xfrm>
          <a:prstGeom prst="rect">
            <a:avLst/>
          </a:prstGeom>
        </p:spPr>
        <p:txBody>
          <a:bodyPr wrap="none">
            <a:spAutoFit/>
          </a:bodyPr>
          <a:lstStyle/>
          <a:p>
            <a:r>
              <a:rPr lang="en-US" altLang="zh-CN" sz="2400" dirty="0">
                <a:solidFill>
                  <a:prstClr val="black"/>
                </a:solidFill>
                <a:sym typeface="Wingdings" panose="05000000000000000000" pitchFamily="2" charset="2"/>
              </a:rPr>
              <a:t>(1) </a:t>
            </a:r>
            <a:endParaRPr lang="zh-CN" altLang="en-US" dirty="0"/>
          </a:p>
        </p:txBody>
      </p:sp>
      <mc:AlternateContent xmlns:mc="http://schemas.openxmlformats.org/markup-compatibility/2006" xmlns:a14="http://schemas.microsoft.com/office/drawing/2010/main">
        <mc:Choice Requires="a14">
          <p:sp>
            <p:nvSpPr>
              <p:cNvPr id="8" name="矩形 7"/>
              <p:cNvSpPr/>
              <p:nvPr/>
            </p:nvSpPr>
            <p:spPr>
              <a:xfrm>
                <a:off x="2657328" y="1901653"/>
                <a:ext cx="8002512" cy="613886"/>
              </a:xfrm>
              <a:prstGeom prst="rect">
                <a:avLst/>
              </a:prstGeom>
            </p:spPr>
            <p:txBody>
              <a:bodyPr wrap="none">
                <a:spAutoFit/>
              </a:bodyPr>
              <a:lstStyle/>
              <a:p>
                <a:r>
                  <a:rPr lang="zh-CN" altLang="en-US" sz="2400" dirty="0" smtClean="0">
                    <a:solidFill>
                      <a:prstClr val="black"/>
                    </a:solidFill>
                  </a:rPr>
                  <a:t>设</a:t>
                </a:r>
                <a14:m>
                  <m:oMath xmlns:m="http://schemas.openxmlformats.org/officeDocument/2006/math">
                    <m:r>
                      <a:rPr lang="en-US" altLang="zh-CN" sz="2400" b="0" i="1" smtClean="0">
                        <a:solidFill>
                          <a:prstClr val="black"/>
                        </a:solidFill>
                        <a:latin typeface="Cambria Math" panose="02040503050406030204" pitchFamily="18" charset="0"/>
                      </a:rPr>
                      <m:t>𝐹</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e>
                    </m:d>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1</m:t>
                        </m:r>
                      </m:num>
                      <m:den>
                        <m:r>
                          <a:rPr lang="en-US" altLang="zh-CN" sz="2400" i="1">
                            <a:solidFill>
                              <a:prstClr val="black"/>
                            </a:solidFill>
                            <a:latin typeface="Cambria Math" panose="02040503050406030204" pitchFamily="18" charset="0"/>
                          </a:rPr>
                          <m:t>2</m:t>
                        </m:r>
                      </m:den>
                    </m:f>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e>
                    </m:d>
                  </m:oMath>
                </a14:m>
                <a:r>
                  <a:rPr lang="zh-CN" altLang="en-US" sz="2400" dirty="0" smtClean="0"/>
                  <a:t>，则</a:t>
                </a:r>
                <a14:m>
                  <m:oMath xmlns:m="http://schemas.openxmlformats.org/officeDocument/2006/math">
                    <m:r>
                      <a:rPr lang="en-US" altLang="zh-CN" sz="2400" i="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𝐹</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1,1</m:t>
                        </m:r>
                        <m:r>
                          <a:rPr lang="en-US" altLang="zh-CN" sz="2400" b="0" i="1" smtClean="0">
                            <a:solidFill>
                              <a:prstClr val="black"/>
                            </a:solidFill>
                            <a:latin typeface="Cambria Math" panose="02040503050406030204" pitchFamily="18" charset="0"/>
                          </a:rPr>
                          <m:t>,1</m:t>
                        </m:r>
                      </m:e>
                    </m:d>
                    <m:r>
                      <a:rPr lang="en-US" altLang="zh-CN" sz="2400" b="0" i="1" smtClean="0">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1,</m:t>
                        </m:r>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1,1</m:t>
                        </m:r>
                      </m:e>
                    </m:d>
                  </m:oMath>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2657328" y="1901653"/>
                <a:ext cx="8002512" cy="613886"/>
              </a:xfrm>
              <a:prstGeom prst="rect">
                <a:avLst/>
              </a:prstGeom>
              <a:blipFill>
                <a:blip r:embed="rId4"/>
                <a:stretch>
                  <a:fillRect l="-1219" b="-49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657328" y="2515539"/>
                <a:ext cx="6525954" cy="461665"/>
              </a:xfrm>
              <a:prstGeom prst="rect">
                <a:avLst/>
              </a:prstGeom>
            </p:spPr>
            <p:txBody>
              <a:bodyPr wrap="none">
                <a:spAutoFit/>
              </a:bodyPr>
              <a:lstStyle/>
              <a:p>
                <a:r>
                  <a:rPr lang="zh-CN" altLang="en-US" sz="2400" dirty="0" smtClean="0">
                    <a:solidFill>
                      <a:prstClr val="black"/>
                    </a:solidFill>
                  </a:rPr>
                  <a:t>切平面方程：</a:t>
                </a:r>
                <a:r>
                  <a:rPr lang="en-US" altLang="zh-CN" sz="2400" dirty="0">
                    <a:solidFill>
                      <a:prstClr val="black"/>
                    </a:solidFill>
                  </a:rPr>
                  <a:t> </a:t>
                </a:r>
                <a14:m>
                  <m:oMath xmlns:m="http://schemas.openxmlformats.org/officeDocument/2006/math">
                    <m:r>
                      <a:rPr lang="en-US" altLang="zh-CN" sz="2400" b="0" i="0" smtClean="0">
                        <a:solidFill>
                          <a:prstClr val="black"/>
                        </a:solidFill>
                        <a:latin typeface="Cambria Math" panose="02040503050406030204" pitchFamily="18" charset="0"/>
                      </a:rPr>
                      <m:t>−</m:t>
                    </m:r>
                    <m:d>
                      <m:dPr>
                        <m:ctrlPr>
                          <a:rPr lang="en-US" altLang="zh-CN" sz="240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−1</m:t>
                        </m:r>
                      </m:e>
                    </m:d>
                    <m:r>
                      <a:rPr lang="en-US" altLang="zh-CN" sz="2400" b="0" i="1" smtClean="0">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−1</m:t>
                        </m:r>
                      </m:e>
                    </m:d>
                    <m:r>
                      <a:rPr lang="en-US" altLang="zh-CN" sz="2400" b="0" i="1" smtClean="0">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−1</m:t>
                        </m:r>
                      </m:e>
                    </m:d>
                    <m:r>
                      <a:rPr lang="en-US" altLang="zh-CN" sz="2400" b="0" i="1" smtClean="0">
                        <a:solidFill>
                          <a:prstClr val="black"/>
                        </a:solidFill>
                        <a:latin typeface="Cambria Math" panose="02040503050406030204" pitchFamily="18" charset="0"/>
                      </a:rPr>
                      <m:t>=0</m:t>
                    </m:r>
                  </m:oMath>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657328" y="2515539"/>
                <a:ext cx="6525954" cy="461665"/>
              </a:xfrm>
              <a:prstGeom prst="rect">
                <a:avLst/>
              </a:prstGeom>
              <a:blipFill>
                <a:blip r:embed="rId5"/>
                <a:stretch>
                  <a:fillRect l="-1495" t="-14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657328" y="2972989"/>
                <a:ext cx="5945538" cy="461665"/>
              </a:xfrm>
              <a:prstGeom prst="rect">
                <a:avLst/>
              </a:prstGeom>
            </p:spPr>
            <p:txBody>
              <a:bodyPr wrap="none">
                <a:spAutoFit/>
              </a:bodyPr>
              <a:lstStyle/>
              <a:p>
                <a:r>
                  <a:rPr lang="zh-CN" altLang="en-US" sz="2400" dirty="0" smtClean="0">
                    <a:solidFill>
                      <a:prstClr val="black"/>
                    </a:solidFill>
                  </a:rPr>
                  <a:t>法线方程：</a:t>
                </a:r>
                <a:r>
                  <a:rPr lang="en-US" altLang="zh-CN" sz="2400" dirty="0">
                    <a:solidFill>
                      <a:prstClr val="black"/>
                    </a:solidFill>
                  </a:rPr>
                  <a:t> </a:t>
                </a:r>
                <a14:m>
                  <m:oMath xmlns:m="http://schemas.openxmlformats.org/officeDocument/2006/math">
                    <m:r>
                      <a:rPr lang="en-US" altLang="zh-CN" sz="2400" b="0" i="0" smtClean="0">
                        <a:solidFill>
                          <a:prstClr val="black"/>
                        </a:solidFill>
                        <a:latin typeface="Cambria Math" panose="02040503050406030204" pitchFamily="18" charset="0"/>
                      </a:rPr>
                      <m:t>−</m:t>
                    </m:r>
                    <m:d>
                      <m:dPr>
                        <m:ctrlPr>
                          <a:rPr lang="en-US" altLang="zh-CN" sz="240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−1</m:t>
                        </m:r>
                      </m:e>
                    </m:d>
                    <m:r>
                      <a:rPr lang="en-US" altLang="zh-CN" sz="2400" b="0" i="1" smtClean="0">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−1</m:t>
                        </m:r>
                      </m:e>
                    </m:d>
                    <m:r>
                      <a:rPr lang="en-US" altLang="zh-CN" sz="2400" b="0" i="1" smtClean="0">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−1</m:t>
                        </m:r>
                      </m:e>
                    </m:d>
                  </m:oMath>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2657328" y="2972989"/>
                <a:ext cx="5945538" cy="461665"/>
              </a:xfrm>
              <a:prstGeom prst="rect">
                <a:avLst/>
              </a:prstGeom>
              <a:blipFill>
                <a:blip r:embed="rId6"/>
                <a:stretch>
                  <a:fillRect l="-1641" t="-14667" b="-26667"/>
                </a:stretch>
              </a:blipFill>
            </p:spPr>
            <p:txBody>
              <a:bodyPr/>
              <a:lstStyle/>
              <a:p>
                <a:r>
                  <a:rPr lang="zh-CN" altLang="en-US">
                    <a:noFill/>
                  </a:rPr>
                  <a:t> </a:t>
                </a:r>
              </a:p>
            </p:txBody>
          </p:sp>
        </mc:Fallback>
      </mc:AlternateContent>
      <p:sp>
        <p:nvSpPr>
          <p:cNvPr id="11" name="矩形 10"/>
          <p:cNvSpPr/>
          <p:nvPr/>
        </p:nvSpPr>
        <p:spPr>
          <a:xfrm>
            <a:off x="2108290" y="3430439"/>
            <a:ext cx="646331" cy="461665"/>
          </a:xfrm>
          <a:prstGeom prst="rect">
            <a:avLst/>
          </a:prstGeom>
        </p:spPr>
        <p:txBody>
          <a:bodyPr wrap="none">
            <a:spAutoFit/>
          </a:bodyPr>
          <a:lstStyle/>
          <a:p>
            <a:r>
              <a:rPr lang="en-US" altLang="zh-CN" sz="2400" dirty="0" smtClean="0">
                <a:solidFill>
                  <a:prstClr val="black"/>
                </a:solidFill>
                <a:sym typeface="Wingdings" panose="05000000000000000000" pitchFamily="2" charset="2"/>
              </a:rPr>
              <a:t>(2) </a:t>
            </a:r>
            <a:endParaRPr lang="zh-CN" altLang="en-US" dirty="0"/>
          </a:p>
        </p:txBody>
      </p:sp>
      <mc:AlternateContent xmlns:mc="http://schemas.openxmlformats.org/markup-compatibility/2006" xmlns:a14="http://schemas.microsoft.com/office/drawing/2010/main">
        <mc:Choice Requires="a14">
          <p:sp>
            <p:nvSpPr>
              <p:cNvPr id="12" name="矩形 11"/>
              <p:cNvSpPr/>
              <p:nvPr/>
            </p:nvSpPr>
            <p:spPr>
              <a:xfrm>
                <a:off x="2657328" y="4005825"/>
                <a:ext cx="4141134" cy="461665"/>
              </a:xfrm>
              <a:prstGeom prst="rect">
                <a:avLst/>
              </a:prstGeom>
            </p:spPr>
            <p:txBody>
              <a:bodyPr wrap="none">
                <a:spAutoFit/>
              </a:bodyPr>
              <a:lstStyle/>
              <a:p>
                <a:r>
                  <a:rPr lang="zh-CN" altLang="en-US" sz="2400" dirty="0" smtClean="0">
                    <a:solidFill>
                      <a:prstClr val="black"/>
                    </a:solidFill>
                  </a:rPr>
                  <a:t>法线方程：</a:t>
                </a:r>
                <a:r>
                  <a:rPr lang="en-US" altLang="zh-CN" sz="2400" dirty="0">
                    <a:solidFill>
                      <a:prstClr val="black"/>
                    </a:solidFill>
                  </a:rPr>
                  <a:t> </a:t>
                </a:r>
                <a14:m>
                  <m:oMath xmlns:m="http://schemas.openxmlformats.org/officeDocument/2006/math">
                    <m:d>
                      <m:dPr>
                        <m:ctrlPr>
                          <a:rPr lang="en-US" altLang="zh-CN" sz="240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−1</m:t>
                        </m:r>
                      </m:e>
                    </m:d>
                    <m:r>
                      <a:rPr lang="en-US" altLang="zh-CN" sz="2400" b="0" i="1" smtClean="0">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−1</m:t>
                        </m:r>
                      </m:e>
                    </m:d>
                  </m:oMath>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2657328" y="4005825"/>
                <a:ext cx="4141134" cy="461665"/>
              </a:xfrm>
              <a:prstGeom prst="rect">
                <a:avLst/>
              </a:prstGeom>
              <a:blipFill>
                <a:blip r:embed="rId7"/>
                <a:stretch>
                  <a:fillRect l="-2356"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657328" y="4463275"/>
                <a:ext cx="4370364" cy="461665"/>
              </a:xfrm>
              <a:prstGeom prst="rect">
                <a:avLst/>
              </a:prstGeom>
            </p:spPr>
            <p:txBody>
              <a:bodyPr wrap="none">
                <a:spAutoFit/>
              </a:bodyPr>
              <a:lstStyle/>
              <a:p>
                <a:r>
                  <a:rPr lang="zh-CN" altLang="en-US" sz="2400" dirty="0" smtClean="0">
                    <a:solidFill>
                      <a:prstClr val="black"/>
                    </a:solidFill>
                  </a:rPr>
                  <a:t>切线方程：</a:t>
                </a:r>
                <a:r>
                  <a:rPr lang="en-US" altLang="zh-CN" sz="2400" dirty="0">
                    <a:solidFill>
                      <a:prstClr val="black"/>
                    </a:solidFill>
                  </a:rPr>
                  <a:t> </a:t>
                </a:r>
                <a14:m>
                  <m:oMath xmlns:m="http://schemas.openxmlformats.org/officeDocument/2006/math">
                    <m:d>
                      <m:dPr>
                        <m:ctrlPr>
                          <a:rPr lang="en-US" altLang="zh-CN" sz="240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−1</m:t>
                        </m:r>
                      </m:e>
                    </m:d>
                    <m:r>
                      <a:rPr lang="en-US" altLang="zh-CN" sz="2400" b="0" i="1" smtClean="0">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−1</m:t>
                        </m:r>
                      </m:e>
                    </m:d>
                  </m:oMath>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657328" y="4463275"/>
                <a:ext cx="4370364" cy="461665"/>
              </a:xfrm>
              <a:prstGeom prst="rect">
                <a:avLst/>
              </a:prstGeom>
              <a:blipFill>
                <a:blip r:embed="rId8"/>
                <a:stretch>
                  <a:fillRect l="-2232"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657328" y="4979693"/>
                <a:ext cx="2269083" cy="461665"/>
              </a:xfrm>
              <a:prstGeom prst="rect">
                <a:avLst/>
              </a:prstGeom>
            </p:spPr>
            <p:txBody>
              <a:bodyPr wrap="none">
                <a:spAutoFit/>
              </a:bodyPr>
              <a:lstStyle/>
              <a:p>
                <a14:m>
                  <m:oMath xmlns:m="http://schemas.openxmlformats.org/officeDocument/2006/math">
                    <m:r>
                      <a:rPr lang="en-US" altLang="zh-CN" sz="2400" i="0" smtClean="0">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1</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e>
                    </m:d>
                    <m:r>
                      <a:rPr lang="en-US" altLang="zh-CN" sz="2400" b="0" i="1" smtClean="0">
                        <a:solidFill>
                          <a:prstClr val="black"/>
                        </a:solidFill>
                        <a:latin typeface="Cambria Math" panose="02040503050406030204" pitchFamily="18" charset="0"/>
                      </a:rPr>
                      <m:t>=</m:t>
                    </m:r>
                  </m:oMath>
                </a14:m>
                <a:r>
                  <a:rPr lang="en-US" altLang="zh-CN"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(1,1)</m:t>
                    </m:r>
                  </m:oMath>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2657328" y="4979693"/>
                <a:ext cx="2269083" cy="461665"/>
              </a:xfrm>
              <a:prstGeom prst="rect">
                <a:avLst/>
              </a:prstGeom>
              <a:blipFill>
                <a:blip r:embed="rId9"/>
                <a:stretch>
                  <a:fillRect l="-806" r="-1344" b="-19737"/>
                </a:stretch>
              </a:blipFill>
            </p:spPr>
            <p:txBody>
              <a:bodyPr/>
              <a:lstStyle/>
              <a:p>
                <a:r>
                  <a:rPr lang="zh-CN" altLang="en-US">
                    <a:noFill/>
                  </a:rPr>
                  <a:t> </a:t>
                </a:r>
              </a:p>
            </p:txBody>
          </p:sp>
        </mc:Fallback>
      </mc:AlternateContent>
      <p:sp>
        <p:nvSpPr>
          <p:cNvPr id="15" name="矩形 14"/>
          <p:cNvSpPr/>
          <p:nvPr/>
        </p:nvSpPr>
        <p:spPr>
          <a:xfrm>
            <a:off x="2108290" y="4920725"/>
            <a:ext cx="646331" cy="461665"/>
          </a:xfrm>
          <a:prstGeom prst="rect">
            <a:avLst/>
          </a:prstGeom>
        </p:spPr>
        <p:txBody>
          <a:bodyPr wrap="none">
            <a:spAutoFit/>
          </a:bodyPr>
          <a:lstStyle/>
          <a:p>
            <a:r>
              <a:rPr lang="en-US" altLang="zh-CN" sz="2400" dirty="0" smtClean="0">
                <a:solidFill>
                  <a:prstClr val="black"/>
                </a:solidFill>
                <a:sym typeface="Wingdings" panose="05000000000000000000" pitchFamily="2" charset="2"/>
              </a:rPr>
              <a:t>(3) </a:t>
            </a:r>
            <a:endParaRPr lang="zh-CN" altLang="en-US" dirty="0"/>
          </a:p>
        </p:txBody>
      </p:sp>
      <mc:AlternateContent xmlns:mc="http://schemas.openxmlformats.org/markup-compatibility/2006" xmlns:a14="http://schemas.microsoft.com/office/drawing/2010/main">
        <mc:Choice Requires="a14">
          <p:sp>
            <p:nvSpPr>
              <p:cNvPr id="16" name="矩形 15"/>
              <p:cNvSpPr/>
              <p:nvPr/>
            </p:nvSpPr>
            <p:spPr>
              <a:xfrm>
                <a:off x="2560842" y="5496111"/>
                <a:ext cx="4600042" cy="722249"/>
              </a:xfrm>
              <a:prstGeom prst="rect">
                <a:avLst/>
              </a:prstGeom>
            </p:spPr>
            <p:txBody>
              <a:bodyPr wrap="none">
                <a:spAutoFit/>
              </a:bodyPr>
              <a:lstStyle/>
              <a:p>
                <a:pPr lvl="0"/>
                <a14:m>
                  <m:oMath xmlns:m="http://schemas.openxmlformats.org/officeDocument/2006/math">
                    <m:sSub>
                      <m:sSubPr>
                        <m:ctrlPr>
                          <a:rPr lang="zh-CN" altLang="en-US" sz="2400" i="1" smtClean="0">
                            <a:solidFill>
                              <a:prstClr val="black"/>
                            </a:solidFill>
                            <a:latin typeface="Cambria Math" panose="02040503050406030204" pitchFamily="18" charset="0"/>
                          </a:rPr>
                        </m:ctrlPr>
                      </m:sSubPr>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𝑙</m:t>
                            </m:r>
                          </m:den>
                        </m:f>
                        <m:r>
                          <a:rPr lang="zh-CN" altLang="en-US" sz="2400">
                            <a:solidFill>
                              <a:prstClr val="black"/>
                            </a:solidFill>
                            <a:latin typeface="Cambria Math" panose="02040503050406030204" pitchFamily="18" charset="0"/>
                          </a:rPr>
                          <m:t>|</m:t>
                        </m:r>
                      </m:e>
                      <m:sub>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r>
                          <a:rPr lang="en-US" altLang="zh-CN" sz="2400" i="1">
                            <a:solidFill>
                              <a:prstClr val="black"/>
                            </a:solidFill>
                            <a:latin typeface="Cambria Math" panose="02040503050406030204" pitchFamily="18" charset="0"/>
                          </a:rPr>
                          <m:t>)</m:t>
                        </m:r>
                      </m:sub>
                    </m:sSub>
                    <m:r>
                      <a:rPr lang="en-US" altLang="zh-CN" sz="2400" i="1">
                        <a:solidFill>
                          <a:prstClr val="black"/>
                        </a:solidFill>
                        <a:latin typeface="Cambria Math" panose="02040503050406030204" pitchFamily="18" charset="0"/>
                      </a:rPr>
                      <m:t>=</m:t>
                    </m:r>
                    <m:r>
                      <a:rPr lang="en-US" altLang="zh-CN" sz="2400" i="0">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1</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e>
                    </m:d>
                    <m:r>
                      <a:rPr lang="en-US" altLang="zh-CN" sz="2400" i="1">
                        <a:solidFill>
                          <a:prstClr val="black"/>
                        </a:solidFill>
                        <a:latin typeface="Cambria Math" panose="02040503050406030204" pitchFamily="18" charset="0"/>
                        <a:ea typeface="Cambria Math" panose="02040503050406030204" pitchFamily="18" charset="0"/>
                      </a:rPr>
                      <m:t>∙</m:t>
                    </m:r>
                    <m:f>
                      <m:fPr>
                        <m:ctrlPr>
                          <a:rPr lang="en-US" altLang="zh-CN" sz="2400" i="1" smtClean="0">
                            <a:solidFill>
                              <a:srgbClr val="FF0066"/>
                            </a:solidFill>
                            <a:latin typeface="Cambria Math" panose="02040503050406030204" pitchFamily="18" charset="0"/>
                            <a:ea typeface="Cambria Math" panose="02040503050406030204" pitchFamily="18" charset="0"/>
                          </a:rPr>
                        </m:ctrlPr>
                      </m:fPr>
                      <m:num>
                        <m:d>
                          <m:dPr>
                            <m:ctrlPr>
                              <a:rPr lang="en-US" altLang="zh-CN" sz="2400" i="1" smtClean="0">
                                <a:solidFill>
                                  <a:srgbClr val="FF0066"/>
                                </a:solidFill>
                                <a:latin typeface="Cambria Math" panose="02040503050406030204" pitchFamily="18" charset="0"/>
                                <a:ea typeface="Cambria Math" panose="02040503050406030204" pitchFamily="18" charset="0"/>
                              </a:rPr>
                            </m:ctrlPr>
                          </m:dPr>
                          <m:e>
                            <m:r>
                              <a:rPr lang="en-US" altLang="zh-CN" sz="2400" i="1">
                                <a:solidFill>
                                  <a:srgbClr val="FF0066"/>
                                </a:solidFill>
                                <a:latin typeface="Cambria Math" panose="02040503050406030204" pitchFamily="18" charset="0"/>
                              </a:rPr>
                              <m:t>1,−</m:t>
                            </m:r>
                            <m:r>
                              <a:rPr lang="en-US" altLang="zh-CN" sz="2400" b="0" i="1" smtClean="0">
                                <a:solidFill>
                                  <a:srgbClr val="FF0066"/>
                                </a:solidFill>
                                <a:latin typeface="Cambria Math" panose="02040503050406030204" pitchFamily="18" charset="0"/>
                              </a:rPr>
                              <m:t>2</m:t>
                            </m:r>
                          </m:e>
                        </m:d>
                      </m:num>
                      <m:den>
                        <m:d>
                          <m:dPr>
                            <m:begChr m:val="|"/>
                            <m:endChr m:val="|"/>
                            <m:ctrlPr>
                              <a:rPr lang="en-US" altLang="zh-CN" sz="2400" i="1" smtClean="0">
                                <a:solidFill>
                                  <a:srgbClr val="FF0066"/>
                                </a:solidFill>
                                <a:latin typeface="Cambria Math" panose="02040503050406030204" pitchFamily="18" charset="0"/>
                                <a:ea typeface="Cambria Math" panose="02040503050406030204" pitchFamily="18" charset="0"/>
                              </a:rPr>
                            </m:ctrlPr>
                          </m:dPr>
                          <m:e>
                            <m:d>
                              <m:dPr>
                                <m:ctrlPr>
                                  <a:rPr lang="en-US" altLang="zh-CN" sz="2400" i="1">
                                    <a:solidFill>
                                      <a:srgbClr val="FF0066"/>
                                    </a:solidFill>
                                    <a:latin typeface="Cambria Math" panose="02040503050406030204" pitchFamily="18" charset="0"/>
                                    <a:ea typeface="Cambria Math" panose="02040503050406030204" pitchFamily="18" charset="0"/>
                                  </a:rPr>
                                </m:ctrlPr>
                              </m:dPr>
                              <m:e>
                                <m:r>
                                  <a:rPr lang="en-US" altLang="zh-CN" sz="2400" i="1">
                                    <a:solidFill>
                                      <a:srgbClr val="FF0066"/>
                                    </a:solidFill>
                                    <a:latin typeface="Cambria Math" panose="02040503050406030204" pitchFamily="18" charset="0"/>
                                  </a:rPr>
                                  <m:t>1,−</m:t>
                                </m:r>
                                <m:r>
                                  <a:rPr lang="en-US" altLang="zh-CN" sz="2400" b="0" i="1" smtClean="0">
                                    <a:solidFill>
                                      <a:srgbClr val="FF0066"/>
                                    </a:solidFill>
                                    <a:latin typeface="Cambria Math" panose="02040503050406030204" pitchFamily="18" charset="0"/>
                                  </a:rPr>
                                  <m:t>2</m:t>
                                </m:r>
                              </m:e>
                            </m:d>
                          </m:e>
                        </m:d>
                      </m:den>
                    </m:f>
                    <m:r>
                      <a:rPr lang="en-US" altLang="zh-CN" sz="2400" b="0" i="1" smtClean="0">
                        <a:solidFill>
                          <a:prstClr val="black"/>
                        </a:solidFill>
                        <a:latin typeface="Cambria Math" panose="02040503050406030204" pitchFamily="18" charset="0"/>
                        <a:ea typeface="Cambria Math" panose="02040503050406030204" pitchFamily="18" charset="0"/>
                      </a:rPr>
                      <m:t>=−</m:t>
                    </m:r>
                    <m:f>
                      <m:fPr>
                        <m:ctrlPr>
                          <a:rPr lang="en-US" altLang="zh-CN" sz="2400" b="0" i="1" smtClean="0">
                            <a:solidFill>
                              <a:prstClr val="black"/>
                            </a:solidFill>
                            <a:latin typeface="Cambria Math" panose="02040503050406030204" pitchFamily="18" charset="0"/>
                            <a:ea typeface="Cambria Math" panose="02040503050406030204" pitchFamily="18" charset="0"/>
                          </a:rPr>
                        </m:ctrlPr>
                      </m:fPr>
                      <m:num>
                        <m:rad>
                          <m:radPr>
                            <m:degHide m:val="on"/>
                            <m:ctrlPr>
                              <a:rPr lang="en-US" altLang="zh-CN" sz="2400" b="0" i="1" smtClean="0">
                                <a:solidFill>
                                  <a:prstClr val="black"/>
                                </a:solidFill>
                                <a:latin typeface="Cambria Math" panose="02040503050406030204" pitchFamily="18" charset="0"/>
                                <a:ea typeface="Cambria Math" panose="02040503050406030204" pitchFamily="18" charset="0"/>
                              </a:rPr>
                            </m:ctrlPr>
                          </m:radPr>
                          <m:deg/>
                          <m:e>
                            <m:r>
                              <a:rPr lang="en-US" altLang="zh-CN" sz="2400" b="0" i="1" smtClean="0">
                                <a:solidFill>
                                  <a:prstClr val="black"/>
                                </a:solidFill>
                                <a:latin typeface="Cambria Math" panose="02040503050406030204" pitchFamily="18" charset="0"/>
                                <a:ea typeface="Cambria Math" panose="02040503050406030204" pitchFamily="18" charset="0"/>
                              </a:rPr>
                              <m:t>5</m:t>
                            </m:r>
                          </m:e>
                        </m:rad>
                      </m:num>
                      <m:den>
                        <m:r>
                          <a:rPr lang="en-US" altLang="zh-CN" sz="2400" b="0" i="1" smtClean="0">
                            <a:solidFill>
                              <a:prstClr val="black"/>
                            </a:solidFill>
                            <a:latin typeface="Cambria Math" panose="02040503050406030204" pitchFamily="18" charset="0"/>
                            <a:ea typeface="Cambria Math" panose="02040503050406030204" pitchFamily="18" charset="0"/>
                          </a:rPr>
                          <m:t>5</m:t>
                        </m:r>
                      </m:den>
                    </m:f>
                  </m:oMath>
                </a14:m>
                <a:r>
                  <a:rPr lang="zh-CN" altLang="en-US" dirty="0" smtClean="0">
                    <a:solidFill>
                      <a:prstClr val="black"/>
                    </a:solidFill>
                  </a:rPr>
                  <a:t> </a:t>
                </a:r>
                <a:endParaRPr lang="zh-CN" altLang="en-US" dirty="0">
                  <a:solidFill>
                    <a:prstClr val="black"/>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2560842" y="5496111"/>
                <a:ext cx="4600042" cy="72224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8380207" y="4005825"/>
                <a:ext cx="3087445" cy="1200329"/>
              </a:xfrm>
              <a:prstGeom prst="rect">
                <a:avLst/>
              </a:prstGeom>
              <a:noFill/>
            </p:spPr>
            <p:txBody>
              <a:bodyPr wrap="square" rtlCol="0">
                <a:spAutoFit/>
              </a:bodyPr>
              <a:lstStyle/>
              <a:p>
                <a:r>
                  <a:rPr lang="zh-CN" altLang="en-US" sz="2400" dirty="0" smtClean="0">
                    <a:solidFill>
                      <a:srgbClr val="FF0000"/>
                    </a:solidFill>
                  </a:rPr>
                  <a:t>理解：梯度</a:t>
                </a:r>
                <a14:m>
                  <m:oMath xmlns:m="http://schemas.openxmlformats.org/officeDocument/2006/math">
                    <m:r>
                      <a:rPr lang="en-US" altLang="zh-CN" sz="2400" i="0">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rPr>
                      <m:t>𝑓</m:t>
                    </m:r>
                  </m:oMath>
                </a14:m>
                <a:r>
                  <a:rPr lang="zh-CN" altLang="en-US" sz="2400" dirty="0" smtClean="0">
                    <a:solidFill>
                      <a:srgbClr val="FF0000"/>
                    </a:solidFill>
                  </a:rPr>
                  <a:t>是函数</a:t>
                </a:r>
                <a14:m>
                  <m:oMath xmlns:m="http://schemas.openxmlformats.org/officeDocument/2006/math">
                    <m:r>
                      <a:rPr lang="en-US" altLang="zh-CN" sz="2400" i="1">
                        <a:solidFill>
                          <a:srgbClr val="FF0000"/>
                        </a:solidFill>
                        <a:latin typeface="Cambria Math" panose="02040503050406030204" pitchFamily="18" charset="0"/>
                      </a:rPr>
                      <m:t>𝑓</m:t>
                    </m:r>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𝑃</m:t>
                    </m:r>
                    <m:r>
                      <a:rPr lang="en-US" altLang="zh-CN" sz="2400" b="0" i="1" smtClean="0">
                        <a:solidFill>
                          <a:srgbClr val="FF0000"/>
                        </a:solidFill>
                        <a:latin typeface="Cambria Math" panose="02040503050406030204" pitchFamily="18" charset="0"/>
                      </a:rPr>
                      <m:t>)</m:t>
                    </m:r>
                  </m:oMath>
                </a14:m>
                <a:r>
                  <a:rPr lang="zh-CN" altLang="en-US" sz="2400" dirty="0" smtClean="0">
                    <a:solidFill>
                      <a:srgbClr val="FF0000"/>
                    </a:solidFill>
                  </a:rPr>
                  <a:t>增长最快的方向；</a:t>
                </a:r>
                <a:r>
                  <a:rPr lang="zh-CN" altLang="en-US" sz="2400" dirty="0">
                    <a:solidFill>
                      <a:srgbClr val="FF0000"/>
                    </a:solidFill>
                  </a:rPr>
                  <a:t>是</a:t>
                </a:r>
                <a14:m>
                  <m:oMath xmlns:m="http://schemas.openxmlformats.org/officeDocument/2006/math">
                    <m:r>
                      <a:rPr lang="en-US" altLang="zh-CN" sz="2400" i="1">
                        <a:solidFill>
                          <a:srgbClr val="FF0000"/>
                        </a:solidFill>
                        <a:latin typeface="Cambria Math" panose="02040503050406030204" pitchFamily="18" charset="0"/>
                      </a:rPr>
                      <m:t>𝑓</m:t>
                    </m:r>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𝑃</m:t>
                        </m:r>
                      </m:e>
                    </m:d>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𝐶</m:t>
                    </m:r>
                  </m:oMath>
                </a14:m>
                <a:r>
                  <a:rPr lang="zh-CN" altLang="en-US" sz="2400" dirty="0" smtClean="0">
                    <a:solidFill>
                      <a:srgbClr val="FF0000"/>
                    </a:solidFill>
                  </a:rPr>
                  <a:t>的法向量</a:t>
                </a:r>
                <a:endParaRPr lang="zh-CN" altLang="en-US" sz="2400" dirty="0">
                  <a:solidFill>
                    <a:srgbClr val="FF0000"/>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8380207" y="4005825"/>
                <a:ext cx="3087445" cy="1200329"/>
              </a:xfrm>
              <a:prstGeom prst="rect">
                <a:avLst/>
              </a:prstGeom>
              <a:blipFill>
                <a:blip r:embed="rId11"/>
                <a:stretch>
                  <a:fillRect l="-3162" t="-5584" r="-12846" b="-91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097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ppt_x"/>
                                          </p:val>
                                        </p:tav>
                                        <p:tav tm="100000">
                                          <p:val>
                                            <p:strVal val="#ppt_x"/>
                                          </p:val>
                                        </p:tav>
                                      </p:tavLst>
                                    </p:anim>
                                    <p:anim calcmode="lin" valueType="num">
                                      <p:cBhvr additive="base">
                                        <p:cTn id="5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P spid="11" grpId="0"/>
      <p:bldP spid="12" grpId="0"/>
      <p:bldP spid="13" grpId="0"/>
      <p:bldP spid="14" grpId="0"/>
      <p:bldP spid="15" grpId="0"/>
      <p:bldP spid="16" grpId="0"/>
      <p:bldP spid="1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p:sp>
        <p:nvSpPr>
          <p:cNvPr id="3" name="Rectangle 9">
            <a:hlinkClick r:id="rId2" action="ppaction://hlinksldjump"/>
          </p:cNvPr>
          <p:cNvSpPr>
            <a:spLocks noChangeArrowheads="1"/>
          </p:cNvSpPr>
          <p:nvPr/>
        </p:nvSpPr>
        <p:spPr bwMode="auto">
          <a:xfrm>
            <a:off x="2710329" y="1925638"/>
            <a:ext cx="7480300"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eaLnBrk="1" hangingPunct="1"/>
            <a:r>
              <a:rPr kumimoji="1" lang="zh-CN" altLang="en-US" sz="3200">
                <a:solidFill>
                  <a:schemeClr val="accent2"/>
                </a:solidFill>
                <a:latin typeface="Times New Roman" panose="02020603050405020304" pitchFamily="18" charset="0"/>
                <a:ea typeface="黑体" panose="02010609060101010101" pitchFamily="49" charset="-122"/>
              </a:rPr>
              <a:t>一、多元函数的极值及最大值、最小值</a:t>
            </a:r>
          </a:p>
        </p:txBody>
      </p:sp>
      <p:sp>
        <p:nvSpPr>
          <p:cNvPr id="4" name="Rectangle 10">
            <a:hlinkClick r:id="rId3" action="ppaction://hlinksldjump"/>
          </p:cNvPr>
          <p:cNvSpPr>
            <a:spLocks noChangeArrowheads="1"/>
          </p:cNvSpPr>
          <p:nvPr/>
        </p:nvSpPr>
        <p:spPr bwMode="auto">
          <a:xfrm>
            <a:off x="2735729" y="2736850"/>
            <a:ext cx="5384800"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eaLnBrk="1" hangingPunct="1"/>
            <a:r>
              <a:rPr kumimoji="1" lang="zh-CN" altLang="en-US" sz="3200" dirty="0">
                <a:solidFill>
                  <a:schemeClr val="accent2"/>
                </a:solidFill>
                <a:latin typeface="Times New Roman" panose="02020603050405020304" pitchFamily="18" charset="0"/>
                <a:ea typeface="黑体" panose="02010609060101010101" pitchFamily="49" charset="-122"/>
              </a:rPr>
              <a:t>二、条件极值 拉格朗日乘数法</a:t>
            </a:r>
          </a:p>
        </p:txBody>
      </p:sp>
      <p:sp>
        <p:nvSpPr>
          <p:cNvPr id="5" name="Rectangle 11"/>
          <p:cNvSpPr>
            <a:spLocks noChangeArrowheads="1"/>
          </p:cNvSpPr>
          <p:nvPr/>
        </p:nvSpPr>
        <p:spPr bwMode="auto">
          <a:xfrm>
            <a:off x="1694329" y="365125"/>
            <a:ext cx="8686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ctr">
              <a:defRPr kumimoji="1" sz="4400">
                <a:solidFill>
                  <a:schemeClr val="tx2"/>
                </a:solidFill>
                <a:latin typeface="Times New Roman" panose="02020603050405020304" pitchFamily="18" charset="0"/>
                <a:ea typeface="宋体" panose="02010600030101010101" pitchFamily="2" charset="-122"/>
              </a:defRPr>
            </a:lvl1pPr>
            <a:lvl2pPr algn="ctr">
              <a:defRPr kumimoji="1" sz="4400">
                <a:solidFill>
                  <a:schemeClr val="tx2"/>
                </a:solidFill>
                <a:latin typeface="Times New Roman" panose="02020603050405020304" pitchFamily="18" charset="0"/>
                <a:ea typeface="宋体" panose="02010600030101010101" pitchFamily="2" charset="-122"/>
              </a:defRPr>
            </a:lvl2pPr>
            <a:lvl3pPr algn="ctr">
              <a:defRPr kumimoji="1" sz="4400">
                <a:solidFill>
                  <a:schemeClr val="tx2"/>
                </a:solidFill>
                <a:latin typeface="Times New Roman" panose="02020603050405020304" pitchFamily="18" charset="0"/>
                <a:ea typeface="宋体" panose="02010600030101010101" pitchFamily="2" charset="-122"/>
              </a:defRPr>
            </a:lvl3pPr>
            <a:lvl4pPr algn="ctr">
              <a:defRPr kumimoji="1" sz="4400">
                <a:solidFill>
                  <a:schemeClr val="tx2"/>
                </a:solidFill>
                <a:latin typeface="Times New Roman" panose="02020603050405020304" pitchFamily="18" charset="0"/>
                <a:ea typeface="宋体" panose="02010600030101010101" pitchFamily="2" charset="-122"/>
              </a:defRPr>
            </a:lvl4pPr>
            <a:lvl5pPr algn="ctr">
              <a:defRPr kumimoji="1"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eaLnBrk="1" hangingPunct="1"/>
            <a:r>
              <a:rPr lang="zh-CN" altLang="en-US" sz="3600">
                <a:solidFill>
                  <a:schemeClr val="accent2"/>
                </a:solidFill>
                <a:latin typeface="黑体" panose="02010609060101010101" pitchFamily="49" charset="-122"/>
                <a:ea typeface="黑体" panose="02010609060101010101" pitchFamily="49" charset="-122"/>
              </a:rPr>
              <a:t>第八节</a:t>
            </a:r>
            <a:r>
              <a:rPr lang="zh-CN" altLang="en-US" sz="3600">
                <a:solidFill>
                  <a:schemeClr val="accent2"/>
                </a:solidFill>
                <a:ea typeface="黑体" panose="02010609060101010101" pitchFamily="49" charset="-122"/>
              </a:rPr>
              <a:t>多元函数的极值及其求法</a:t>
            </a:r>
          </a:p>
        </p:txBody>
      </p:sp>
    </p:spTree>
    <p:extLst>
      <p:ext uri="{BB962C8B-B14F-4D97-AF65-F5344CB8AC3E}">
        <p14:creationId xmlns:p14="http://schemas.microsoft.com/office/powerpoint/2010/main" val="33150950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12:39:02</a:t>
            </a:fld>
            <a:endParaRPr lang="en-US" altLang="zh-CN"/>
          </a:p>
        </p:txBody>
      </p:sp>
      <p:sp>
        <p:nvSpPr>
          <p:cNvPr id="3" name="Rectangle 867">
            <a:hlinkClick r:id="rId2" action="ppaction://hlinksldjump"/>
          </p:cNvPr>
          <p:cNvSpPr>
            <a:spLocks noChangeArrowheads="1"/>
          </p:cNvSpPr>
          <p:nvPr/>
        </p:nvSpPr>
        <p:spPr bwMode="auto">
          <a:xfrm>
            <a:off x="910408" y="389850"/>
            <a:ext cx="6394034"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r>
              <a:rPr kumimoji="1" lang="zh-CN" altLang="en-US" sz="2800" dirty="0" smtClean="0">
                <a:solidFill>
                  <a:schemeClr val="accent2"/>
                </a:solidFill>
                <a:latin typeface="Times New Roman" panose="02020603050405020304" pitchFamily="18" charset="0"/>
                <a:ea typeface="黑体" panose="02010609060101010101" pitchFamily="49" charset="-122"/>
              </a:rPr>
              <a:t>一、多元函数</a:t>
            </a:r>
            <a:r>
              <a:rPr kumimoji="1" lang="zh-CN" altLang="en-US" sz="2800" dirty="0">
                <a:solidFill>
                  <a:schemeClr val="accent2"/>
                </a:solidFill>
                <a:latin typeface="Times New Roman" panose="02020603050405020304" pitchFamily="18" charset="0"/>
                <a:ea typeface="黑体" panose="02010609060101010101" pitchFamily="49" charset="-122"/>
              </a:rPr>
              <a:t>的极值及最大值、最小值</a:t>
            </a:r>
          </a:p>
        </p:txBody>
      </p:sp>
      <mc:AlternateContent xmlns:mc="http://schemas.openxmlformats.org/markup-compatibility/2006" xmlns:a14="http://schemas.microsoft.com/office/drawing/2010/main">
        <mc:Choice Requires="a14">
          <p:sp>
            <p:nvSpPr>
              <p:cNvPr id="4" name="矩形 3"/>
              <p:cNvSpPr/>
              <p:nvPr/>
            </p:nvSpPr>
            <p:spPr>
              <a:xfrm>
                <a:off x="2490133" y="924523"/>
                <a:ext cx="9429340" cy="2308324"/>
              </a:xfrm>
              <a:prstGeom prst="rect">
                <a:avLst/>
              </a:prstGeom>
            </p:spPr>
            <p:txBody>
              <a:bodyPr wrap="square">
                <a:spAutoFit/>
              </a:bodyPr>
              <a:lstStyle/>
              <a:p>
                <a:r>
                  <a:rPr lang="zh-CN" altLang="en-US" sz="2400" dirty="0" smtClean="0"/>
                  <a:t>设函数</a:t>
                </a:r>
                <a14:m>
                  <m:oMath xmlns:m="http://schemas.openxmlformats.org/officeDocument/2006/math">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lang="zh-CN" altLang="en-US" sz="2400" dirty="0" smtClean="0"/>
                  <a:t>在</a:t>
                </a:r>
                <a:r>
                  <a:rPr lang="zh-CN" altLang="en-US" sz="2400" dirty="0"/>
                  <a:t>点</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oMath>
                </a14:m>
                <a:r>
                  <a:rPr lang="zh-CN" altLang="en-US" sz="2400" dirty="0">
                    <a:solidFill>
                      <a:prstClr val="black"/>
                    </a:solidFill>
                  </a:rPr>
                  <a:t>的某个邻域</a:t>
                </a:r>
                <a14:m>
                  <m:oMath xmlns:m="http://schemas.openxmlformats.org/officeDocument/2006/math">
                    <m:r>
                      <a:rPr lang="zh-CN" altLang="en-US" sz="2400" i="1">
                        <a:solidFill>
                          <a:prstClr val="black"/>
                        </a:solidFill>
                        <a:latin typeface="Cambria Math" panose="02040503050406030204" pitchFamily="18" charset="0"/>
                      </a:rPr>
                      <m:t>𝑈</m:t>
                    </m:r>
                    <m:d>
                      <m:dPr>
                        <m:ctrlPr>
                          <a:rPr lang="zh-CN" altLang="en-US"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zh-CN" altLang="en-US" sz="2400">
                                <a:solidFill>
                                  <a:prstClr val="black"/>
                                </a:solidFill>
                                <a:latin typeface="Cambria Math" panose="02040503050406030204" pitchFamily="18" charset="0"/>
                              </a:rPr>
                              <m:t>0</m:t>
                            </m:r>
                          </m:sub>
                        </m:sSub>
                      </m:e>
                    </m:d>
                  </m:oMath>
                </a14:m>
                <a:r>
                  <a:rPr lang="zh-CN" altLang="en-US" sz="2400" dirty="0">
                    <a:solidFill>
                      <a:prstClr val="black"/>
                    </a:solidFill>
                  </a:rPr>
                  <a:t>内有</a:t>
                </a:r>
                <a:r>
                  <a:rPr lang="zh-CN" altLang="en-US" sz="2400" dirty="0" smtClean="0">
                    <a:solidFill>
                      <a:prstClr val="black"/>
                    </a:solidFill>
                  </a:rPr>
                  <a:t>定义</a:t>
                </a:r>
                <a:r>
                  <a:rPr lang="en-US" altLang="zh-CN" sz="2400" dirty="0" smtClean="0"/>
                  <a:t>, </a:t>
                </a:r>
                <a:r>
                  <a:rPr lang="zh-CN" altLang="en-US" sz="2400" dirty="0"/>
                  <a:t>对于该邻域内异于</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oMath>
                </a14:m>
                <a:r>
                  <a:rPr lang="zh-CN" altLang="en-US" sz="2400" dirty="0"/>
                  <a:t>的任意一点</a:t>
                </a:r>
                <a14:m>
                  <m:oMath xmlns:m="http://schemas.openxmlformats.org/officeDocument/2006/math">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lang="zh-CN" altLang="en-US" sz="2400" dirty="0" smtClean="0"/>
                  <a:t>，如果都有</a:t>
                </a:r>
                <a14:m>
                  <m:oMath xmlns:m="http://schemas.openxmlformats.org/officeDocument/2006/math">
                    <m:r>
                      <a:rPr lang="en-US" altLang="zh-CN" sz="2400" i="1" smtClean="0">
                        <a:solidFill>
                          <a:srgbClr val="FF0000"/>
                        </a:solidFill>
                        <a:latin typeface="Cambria Math" panose="02040503050406030204" pitchFamily="18" charset="0"/>
                      </a:rPr>
                      <m:t>𝑓</m:t>
                    </m:r>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𝑥</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𝑦</m:t>
                        </m:r>
                      </m:e>
                    </m:d>
                    <m:r>
                      <a:rPr lang="en-US" altLang="zh-CN" sz="2400" b="0" i="1" smtClean="0">
                        <a:solidFill>
                          <a:srgbClr val="FF0000"/>
                        </a:solidFill>
                        <a:latin typeface="Cambria Math" panose="02040503050406030204" pitchFamily="18" charset="0"/>
                      </a:rPr>
                      <m:t>&lt;</m:t>
                    </m:r>
                    <m:r>
                      <a:rPr lang="en-US" altLang="zh-CN" sz="2400" i="1">
                        <a:solidFill>
                          <a:srgbClr val="FF0000"/>
                        </a:solidFill>
                        <a:latin typeface="Cambria Math" panose="02040503050406030204" pitchFamily="18" charset="0"/>
                      </a:rPr>
                      <m:t>𝑓</m:t>
                    </m:r>
                    <m:d>
                      <m:dPr>
                        <m:ctrlPr>
                          <a:rPr lang="en-US" altLang="zh-CN" sz="2400" i="1">
                            <a:solidFill>
                              <a:srgbClr val="FF0000"/>
                            </a:solidFill>
                            <a:latin typeface="Cambria Math" panose="02040503050406030204" pitchFamily="18" charset="0"/>
                          </a:rPr>
                        </m:ctrlPr>
                      </m:dPr>
                      <m:e>
                        <m:sSub>
                          <m:sSubPr>
                            <m:ctrlPr>
                              <a:rPr lang="zh-CN" altLang="en-US"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𝑥</m:t>
                            </m:r>
                          </m:e>
                          <m:sub>
                            <m:r>
                              <a:rPr lang="en-US" altLang="zh-CN" sz="2400" i="1">
                                <a:solidFill>
                                  <a:srgbClr val="FF0000"/>
                                </a:solidFill>
                                <a:latin typeface="Cambria Math" panose="02040503050406030204" pitchFamily="18" charset="0"/>
                              </a:rPr>
                              <m:t>0</m:t>
                            </m:r>
                          </m:sub>
                        </m:sSub>
                        <m:r>
                          <a:rPr lang="en-US" altLang="zh-CN" sz="2400" i="1">
                            <a:solidFill>
                              <a:srgbClr val="FF0000"/>
                            </a:solidFill>
                            <a:latin typeface="Cambria Math" panose="02040503050406030204" pitchFamily="18" charset="0"/>
                          </a:rPr>
                          <m:t>,</m:t>
                        </m:r>
                        <m:sSub>
                          <m:sSubPr>
                            <m:ctrlPr>
                              <a:rPr lang="zh-CN" altLang="en-US"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𝑦</m:t>
                            </m:r>
                          </m:e>
                          <m:sub>
                            <m:r>
                              <a:rPr lang="en-US" altLang="zh-CN" sz="2400" i="1">
                                <a:solidFill>
                                  <a:srgbClr val="FF0000"/>
                                </a:solidFill>
                                <a:latin typeface="Cambria Math" panose="02040503050406030204" pitchFamily="18" charset="0"/>
                              </a:rPr>
                              <m:t>0</m:t>
                            </m:r>
                          </m:sub>
                        </m:sSub>
                      </m:e>
                    </m:d>
                  </m:oMath>
                </a14:m>
                <a:r>
                  <a:rPr lang="zh-CN" altLang="en-US" sz="2400" dirty="0" smtClean="0"/>
                  <a:t>，则称函数</a:t>
                </a:r>
                <a14:m>
                  <m:oMath xmlns:m="http://schemas.openxmlformats.org/officeDocument/2006/math">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lang="zh-CN" altLang="en-US" sz="2400" dirty="0" smtClean="0"/>
                  <a:t>在点</a:t>
                </a:r>
                <a14:m>
                  <m:oMath xmlns:m="http://schemas.openxmlformats.org/officeDocument/2006/math">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oMath>
                </a14:m>
                <a:r>
                  <a:rPr lang="zh-CN" altLang="en-US" sz="2400" dirty="0" smtClean="0"/>
                  <a:t>有</a:t>
                </a:r>
                <a:r>
                  <a:rPr lang="zh-CN" altLang="en-US" sz="2400" dirty="0" smtClean="0">
                    <a:solidFill>
                      <a:srgbClr val="0000FF"/>
                    </a:solidFill>
                  </a:rPr>
                  <a:t>极大值</a:t>
                </a:r>
                <a14:m>
                  <m:oMath xmlns:m="http://schemas.openxmlformats.org/officeDocument/2006/math">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e>
                    </m:d>
                  </m:oMath>
                </a14:m>
                <a:r>
                  <a:rPr lang="zh-CN" altLang="en-US" sz="2400" dirty="0" smtClean="0"/>
                  <a:t>，点</a:t>
                </a:r>
                <a14:m>
                  <m:oMath xmlns:m="http://schemas.openxmlformats.org/officeDocument/2006/math">
                    <m:d>
                      <m:dPr>
                        <m:ctrlPr>
                          <a:rPr lang="en-US" altLang="zh-CN"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e>
                    </m:d>
                  </m:oMath>
                </a14:m>
                <a:r>
                  <a:rPr lang="zh-CN" altLang="en-US" sz="2400" dirty="0" smtClean="0"/>
                  <a:t>称为函数</a:t>
                </a:r>
                <a14:m>
                  <m:oMath xmlns:m="http://schemas.openxmlformats.org/officeDocument/2006/math">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lang="zh-CN" altLang="en-US" sz="2400" dirty="0" smtClean="0"/>
                  <a:t>的</a:t>
                </a:r>
                <a:r>
                  <a:rPr lang="zh-CN" altLang="en-US" sz="2400" dirty="0" smtClean="0">
                    <a:solidFill>
                      <a:srgbClr val="0000FF"/>
                    </a:solidFill>
                  </a:rPr>
                  <a:t>极大值点</a:t>
                </a:r>
                <a:r>
                  <a:rPr lang="zh-CN" altLang="en-US" sz="2400" dirty="0" smtClean="0"/>
                  <a:t>；如果</a:t>
                </a:r>
                <a:r>
                  <a:rPr lang="zh-CN" altLang="en-US" sz="2400" dirty="0">
                    <a:solidFill>
                      <a:prstClr val="black"/>
                    </a:solidFill>
                  </a:rPr>
                  <a:t>都有</a:t>
                </a:r>
                <a14:m>
                  <m:oMath xmlns:m="http://schemas.openxmlformats.org/officeDocument/2006/math">
                    <m:r>
                      <a:rPr lang="en-US" altLang="zh-CN" sz="2400" i="1" smtClean="0">
                        <a:solidFill>
                          <a:srgbClr val="FF0000"/>
                        </a:solidFill>
                        <a:latin typeface="Cambria Math" panose="02040503050406030204" pitchFamily="18" charset="0"/>
                      </a:rPr>
                      <m:t>𝑓</m:t>
                    </m:r>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𝑥</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𝑦</m:t>
                        </m:r>
                      </m:e>
                    </m:d>
                    <m:r>
                      <a:rPr lang="en-US" altLang="zh-CN" sz="2400" b="0" i="1" smtClean="0">
                        <a:solidFill>
                          <a:srgbClr val="FF0000"/>
                        </a:solidFill>
                        <a:latin typeface="Cambria Math" panose="02040503050406030204" pitchFamily="18" charset="0"/>
                      </a:rPr>
                      <m:t>&gt;</m:t>
                    </m:r>
                    <m:r>
                      <a:rPr lang="en-US" altLang="zh-CN" sz="2400" i="1">
                        <a:solidFill>
                          <a:srgbClr val="FF0000"/>
                        </a:solidFill>
                        <a:latin typeface="Cambria Math" panose="02040503050406030204" pitchFamily="18" charset="0"/>
                      </a:rPr>
                      <m:t>𝑓</m:t>
                    </m:r>
                    <m:d>
                      <m:dPr>
                        <m:ctrlPr>
                          <a:rPr lang="en-US" altLang="zh-CN" sz="2400" i="1">
                            <a:solidFill>
                              <a:srgbClr val="FF0000"/>
                            </a:solidFill>
                            <a:latin typeface="Cambria Math" panose="02040503050406030204" pitchFamily="18" charset="0"/>
                          </a:rPr>
                        </m:ctrlPr>
                      </m:dPr>
                      <m:e>
                        <m:sSub>
                          <m:sSubPr>
                            <m:ctrlPr>
                              <a:rPr lang="zh-CN" altLang="en-US"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𝑥</m:t>
                            </m:r>
                          </m:e>
                          <m:sub>
                            <m:r>
                              <a:rPr lang="en-US" altLang="zh-CN" sz="2400" i="1">
                                <a:solidFill>
                                  <a:srgbClr val="FF0000"/>
                                </a:solidFill>
                                <a:latin typeface="Cambria Math" panose="02040503050406030204" pitchFamily="18" charset="0"/>
                              </a:rPr>
                              <m:t>0</m:t>
                            </m:r>
                          </m:sub>
                        </m:sSub>
                        <m:r>
                          <a:rPr lang="en-US" altLang="zh-CN" sz="2400" i="1">
                            <a:solidFill>
                              <a:srgbClr val="FF0000"/>
                            </a:solidFill>
                            <a:latin typeface="Cambria Math" panose="02040503050406030204" pitchFamily="18" charset="0"/>
                          </a:rPr>
                          <m:t>,</m:t>
                        </m:r>
                        <m:sSub>
                          <m:sSubPr>
                            <m:ctrlPr>
                              <a:rPr lang="zh-CN" altLang="en-US"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𝑦</m:t>
                            </m:r>
                          </m:e>
                          <m:sub>
                            <m:r>
                              <a:rPr lang="en-US" altLang="zh-CN" sz="2400" i="1">
                                <a:solidFill>
                                  <a:srgbClr val="FF0000"/>
                                </a:solidFill>
                                <a:latin typeface="Cambria Math" panose="02040503050406030204" pitchFamily="18" charset="0"/>
                              </a:rPr>
                              <m:t>0</m:t>
                            </m:r>
                          </m:sub>
                        </m:sSub>
                      </m:e>
                    </m:d>
                  </m:oMath>
                </a14:m>
                <a:r>
                  <a:rPr lang="zh-CN" altLang="en-US" sz="2400" dirty="0">
                    <a:solidFill>
                      <a:prstClr val="black"/>
                    </a:solidFill>
                  </a:rPr>
                  <a:t>，则称函数</a:t>
                </a:r>
                <a14:m>
                  <m:oMath xmlns:m="http://schemas.openxmlformats.org/officeDocument/2006/math">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lang="zh-CN" altLang="en-US" sz="2400" dirty="0">
                    <a:solidFill>
                      <a:prstClr val="black"/>
                    </a:solidFill>
                  </a:rPr>
                  <a:t>在点</a:t>
                </a:r>
                <a14:m>
                  <m:oMath xmlns:m="http://schemas.openxmlformats.org/officeDocument/2006/math">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oMath>
                </a14:m>
                <a:r>
                  <a:rPr lang="zh-CN" altLang="en-US" sz="2400" dirty="0">
                    <a:solidFill>
                      <a:prstClr val="black"/>
                    </a:solidFill>
                  </a:rPr>
                  <a:t>有</a:t>
                </a:r>
                <a:r>
                  <a:rPr lang="zh-CN" altLang="en-US" sz="2400" dirty="0" smtClean="0">
                    <a:solidFill>
                      <a:srgbClr val="0000FF"/>
                    </a:solidFill>
                  </a:rPr>
                  <a:t>极</a:t>
                </a:r>
                <a:r>
                  <a:rPr lang="zh-CN" altLang="en-US" sz="2400" dirty="0">
                    <a:solidFill>
                      <a:srgbClr val="0000FF"/>
                    </a:solidFill>
                  </a:rPr>
                  <a:t>小</a:t>
                </a:r>
                <a:r>
                  <a:rPr lang="zh-CN" altLang="en-US" sz="2400" dirty="0" smtClean="0">
                    <a:solidFill>
                      <a:srgbClr val="0000FF"/>
                    </a:solidFill>
                  </a:rPr>
                  <a:t>值</a:t>
                </a:r>
                <a14:m>
                  <m:oMath xmlns:m="http://schemas.openxmlformats.org/officeDocument/2006/math">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e>
                    </m:d>
                  </m:oMath>
                </a14:m>
                <a:r>
                  <a:rPr lang="zh-CN" altLang="en-US" sz="2400" dirty="0">
                    <a:solidFill>
                      <a:prstClr val="black"/>
                    </a:solidFill>
                  </a:rPr>
                  <a:t>，点</a:t>
                </a:r>
                <a14:m>
                  <m:oMath xmlns:m="http://schemas.openxmlformats.org/officeDocument/2006/math">
                    <m:d>
                      <m:dPr>
                        <m:ctrlPr>
                          <a:rPr lang="en-US" altLang="zh-CN"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e>
                    </m:d>
                  </m:oMath>
                </a14:m>
                <a:r>
                  <a:rPr lang="zh-CN" altLang="en-US" sz="2400" dirty="0">
                    <a:solidFill>
                      <a:prstClr val="black"/>
                    </a:solidFill>
                  </a:rPr>
                  <a:t>称为函数</a:t>
                </a:r>
                <a14:m>
                  <m:oMath xmlns:m="http://schemas.openxmlformats.org/officeDocument/2006/math">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lang="zh-CN" altLang="en-US" sz="2400" dirty="0">
                    <a:solidFill>
                      <a:prstClr val="black"/>
                    </a:solidFill>
                  </a:rPr>
                  <a:t>的</a:t>
                </a:r>
                <a:r>
                  <a:rPr lang="zh-CN" altLang="en-US" sz="2400" dirty="0" smtClean="0">
                    <a:solidFill>
                      <a:srgbClr val="0000FF"/>
                    </a:solidFill>
                  </a:rPr>
                  <a:t>极小值点</a:t>
                </a:r>
                <a:r>
                  <a:rPr lang="zh-CN" altLang="en-US" sz="2400" dirty="0" smtClean="0">
                    <a:solidFill>
                      <a:prstClr val="black"/>
                    </a:solidFill>
                  </a:rPr>
                  <a:t>；极大值和极小值统称为</a:t>
                </a:r>
                <a:r>
                  <a:rPr lang="zh-CN" altLang="en-US" sz="2400" dirty="0" smtClean="0">
                    <a:solidFill>
                      <a:srgbClr val="0000FF"/>
                    </a:solidFill>
                  </a:rPr>
                  <a:t>极值</a:t>
                </a:r>
                <a:r>
                  <a:rPr lang="zh-CN" altLang="en-US" sz="2400" dirty="0" smtClean="0">
                    <a:solidFill>
                      <a:prstClr val="black"/>
                    </a:solidFill>
                  </a:rPr>
                  <a:t>，使函数取得极值的点称为</a:t>
                </a:r>
                <a:r>
                  <a:rPr lang="zh-CN" altLang="en-US" sz="2400" dirty="0" smtClean="0">
                    <a:solidFill>
                      <a:srgbClr val="0000FF"/>
                    </a:solidFill>
                  </a:rPr>
                  <a:t>极值点</a:t>
                </a:r>
                <a:r>
                  <a:rPr lang="zh-CN" altLang="en-US" sz="2400" dirty="0" smtClean="0">
                    <a:solidFill>
                      <a:prstClr val="black"/>
                    </a:solidFill>
                  </a:rPr>
                  <a:t>。</a:t>
                </a:r>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2490133" y="924523"/>
                <a:ext cx="9429340" cy="2308324"/>
              </a:xfrm>
              <a:prstGeom prst="rect">
                <a:avLst/>
              </a:prstGeom>
              <a:blipFill>
                <a:blip r:embed="rId3"/>
                <a:stretch>
                  <a:fillRect l="-970" t="-2910" r="-905" b="-4497"/>
                </a:stretch>
              </a:blipFill>
            </p:spPr>
            <p:txBody>
              <a:bodyPr/>
              <a:lstStyle/>
              <a:p>
                <a:r>
                  <a:rPr lang="zh-CN" altLang="en-US">
                    <a:noFill/>
                  </a:rPr>
                  <a:t> </a:t>
                </a:r>
              </a:p>
            </p:txBody>
          </p:sp>
        </mc:Fallback>
      </mc:AlternateContent>
      <p:sp>
        <p:nvSpPr>
          <p:cNvPr id="5" name="矩形 4"/>
          <p:cNvSpPr/>
          <p:nvPr/>
        </p:nvSpPr>
        <p:spPr>
          <a:xfrm>
            <a:off x="1515187" y="924523"/>
            <a:ext cx="974947" cy="461665"/>
          </a:xfrm>
          <a:prstGeom prst="rect">
            <a:avLst/>
          </a:prstGeom>
        </p:spPr>
        <p:txBody>
          <a:bodyPr wrap="none">
            <a:spAutoFit/>
          </a:bodyPr>
          <a:lstStyle/>
          <a:p>
            <a:r>
              <a:rPr lang="zh-CN" altLang="en-US" sz="2400" b="1" dirty="0" smtClean="0">
                <a:solidFill>
                  <a:schemeClr val="accent1">
                    <a:lumMod val="75000"/>
                  </a:schemeClr>
                </a:solidFill>
                <a:ea typeface="黑体" panose="02010609060101010101" pitchFamily="49" charset="-122"/>
              </a:rPr>
              <a:t>定义</a:t>
            </a:r>
            <a:r>
              <a:rPr lang="en-US" altLang="zh-CN" sz="2400" b="1" dirty="0" smtClean="0">
                <a:solidFill>
                  <a:schemeClr val="accent1">
                    <a:lumMod val="75000"/>
                  </a:schemeClr>
                </a:solidFill>
                <a:ea typeface="黑体" panose="02010609060101010101" pitchFamily="49" charset="-122"/>
              </a:rPr>
              <a:t>2</a:t>
            </a:r>
            <a:endParaRPr lang="zh-CN" altLang="en-US" sz="1600" dirty="0">
              <a:solidFill>
                <a:schemeClr val="accent1">
                  <a:lumMod val="75000"/>
                </a:schemeClr>
              </a:solidFill>
            </a:endParaRPr>
          </a:p>
        </p:txBody>
      </p:sp>
      <p:sp>
        <p:nvSpPr>
          <p:cNvPr id="6" name="矩形 5"/>
          <p:cNvSpPr/>
          <p:nvPr/>
        </p:nvSpPr>
        <p:spPr>
          <a:xfrm>
            <a:off x="1506040" y="3414803"/>
            <a:ext cx="492443" cy="461665"/>
          </a:xfrm>
          <a:prstGeom prst="rect">
            <a:avLst/>
          </a:prstGeom>
        </p:spPr>
        <p:txBody>
          <a:bodyPr wrap="none">
            <a:spAutoFit/>
          </a:bodyPr>
          <a:lstStyle/>
          <a:p>
            <a:r>
              <a:rPr lang="zh-CN" altLang="en-US" sz="2400" dirty="0" smtClean="0">
                <a:solidFill>
                  <a:prstClr val="black"/>
                </a:solidFill>
              </a:rPr>
              <a:t>例</a:t>
            </a:r>
            <a:endParaRPr lang="zh-CN" altLang="en-US" dirty="0"/>
          </a:p>
        </p:txBody>
      </p:sp>
      <mc:AlternateContent xmlns:mc="http://schemas.openxmlformats.org/markup-compatibility/2006" xmlns:a14="http://schemas.microsoft.com/office/drawing/2010/main">
        <mc:Choice Requires="a14">
          <p:sp>
            <p:nvSpPr>
              <p:cNvPr id="7" name="矩形 6"/>
              <p:cNvSpPr/>
              <p:nvPr/>
            </p:nvSpPr>
            <p:spPr>
              <a:xfrm>
                <a:off x="2490133" y="3416456"/>
                <a:ext cx="5832687" cy="461665"/>
              </a:xfrm>
              <a:prstGeom prst="rect">
                <a:avLst/>
              </a:prstGeom>
            </p:spPr>
            <p:txBody>
              <a:bodyPr wrap="none">
                <a:spAutoFit/>
              </a:bodyPr>
              <a:lstStyle/>
              <a:p>
                <a:r>
                  <a:rPr lang="zh-CN" altLang="en-US" sz="2400" dirty="0" smtClean="0"/>
                  <a:t>函数</a:t>
                </a:r>
                <a14:m>
                  <m:oMath xmlns:m="http://schemas.openxmlformats.org/officeDocument/2006/math">
                    <m:r>
                      <a:rPr lang="zh-CN" altLang="en-US" sz="2400" i="1">
                        <a:latin typeface="Cambria Math" panose="02040503050406030204" pitchFamily="18" charset="0"/>
                      </a:rPr>
                      <m:t>𝑧</m:t>
                    </m:r>
                    <m:r>
                      <a:rPr lang="zh-CN" altLang="en-US" sz="2400" i="0">
                        <a:latin typeface="Cambria Math" panose="02040503050406030204" pitchFamily="18" charset="0"/>
                      </a:rPr>
                      <m:t>=3</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0">
                            <a:latin typeface="Cambria Math" panose="02040503050406030204" pitchFamily="18" charset="0"/>
                          </a:rPr>
                          <m:t>2</m:t>
                        </m:r>
                      </m:sup>
                    </m:sSup>
                    <m:r>
                      <a:rPr lang="zh-CN" altLang="en-US" sz="2400" i="0">
                        <a:latin typeface="Cambria Math" panose="02040503050406030204" pitchFamily="18" charset="0"/>
                      </a:rPr>
                      <m:t>+4</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i="0">
                            <a:latin typeface="Cambria Math" panose="02040503050406030204" pitchFamily="18" charset="0"/>
                          </a:rPr>
                          <m:t>2</m:t>
                        </m:r>
                      </m:sup>
                    </m:sSup>
                    <m:r>
                      <a:rPr lang="zh-CN" altLang="en-US" sz="2400" i="1" smtClean="0">
                        <a:latin typeface="Cambria Math" panose="02040503050406030204" pitchFamily="18" charset="0"/>
                      </a:rPr>
                      <m:t>在</m:t>
                    </m:r>
                  </m:oMath>
                </a14:m>
                <a:r>
                  <a:rPr lang="zh-CN" altLang="en-US" sz="2400" dirty="0" smtClean="0"/>
                  <a:t>点</a:t>
                </a:r>
                <a14:m>
                  <m:oMath xmlns:m="http://schemas.openxmlformats.org/officeDocument/2006/math">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0</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0</m:t>
                        </m:r>
                      </m:e>
                    </m:d>
                  </m:oMath>
                </a14:m>
                <a:r>
                  <a:rPr lang="zh-CN" altLang="en-US" sz="2400" dirty="0" smtClean="0"/>
                  <a:t>取得极小值。</a:t>
                </a:r>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2490133" y="3416456"/>
                <a:ext cx="5832687" cy="461665"/>
              </a:xfrm>
              <a:prstGeom prst="rect">
                <a:avLst/>
              </a:prstGeom>
              <a:blipFill>
                <a:blip r:embed="rId4"/>
                <a:stretch>
                  <a:fillRect l="-1567" t="-14474" r="-731"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490133" y="4252425"/>
                <a:ext cx="6193683" cy="843885"/>
              </a:xfrm>
              <a:prstGeom prst="rect">
                <a:avLst/>
              </a:prstGeom>
            </p:spPr>
            <p:txBody>
              <a:bodyPr wrap="none">
                <a:spAutoFit/>
              </a:bodyPr>
              <a:lstStyle/>
              <a:p>
                <a:r>
                  <a:rPr lang="zh-CN" altLang="en-US" sz="2400" dirty="0" smtClean="0"/>
                  <a:t>函数</a:t>
                </a:r>
                <a14:m>
                  <m:oMath xmlns:m="http://schemas.openxmlformats.org/officeDocument/2006/math">
                    <m:r>
                      <a:rPr lang="en-US" altLang="zh-CN" sz="2400" i="1" smtClean="0">
                        <a:solidFill>
                          <a:prstClr val="black"/>
                        </a:solidFill>
                        <a:latin typeface="Cambria Math" panose="02040503050406030204" pitchFamily="18" charset="0"/>
                      </a:rPr>
                      <m:t>𝑧</m:t>
                    </m:r>
                    <m:r>
                      <a:rPr lang="zh-CN" altLang="en-US" sz="2400">
                        <a:latin typeface="Cambria Math" panose="02040503050406030204" pitchFamily="18" charset="0"/>
                      </a:rPr>
                      <m:t>=</m:t>
                    </m:r>
                    <m:rad>
                      <m:radPr>
                        <m:degHide m:val="on"/>
                        <m:ctrlPr>
                          <a:rPr lang="zh-CN" altLang="en-US" sz="2400" i="1">
                            <a:latin typeface="Cambria Math" panose="02040503050406030204" pitchFamily="18" charset="0"/>
                          </a:rPr>
                        </m:ctrlPr>
                      </m:radPr>
                      <m:deg/>
                      <m:e>
                        <m:r>
                          <a:rPr lang="en-US" altLang="zh-CN" sz="2400" b="0" i="1" smtClean="0">
                            <a:latin typeface="Cambria Math" panose="02040503050406030204" pitchFamily="18" charset="0"/>
                          </a:rPr>
                          <m:t>1−</m:t>
                        </m:r>
                        <m:f>
                          <m:fPr>
                            <m:ctrlPr>
                              <a:rPr lang="en-US" altLang="zh-CN"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num>
                          <m:den>
                            <m:r>
                              <a:rPr lang="en-US" altLang="zh-CN" sz="2400" i="1">
                                <a:solidFill>
                                  <a:prstClr val="black"/>
                                </a:solidFill>
                                <a:latin typeface="Cambria Math" panose="02040503050406030204" pitchFamily="18" charset="0"/>
                              </a:rPr>
                              <m:t>2</m:t>
                            </m:r>
                          </m:den>
                        </m:f>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num>
                          <m:den>
                            <m:r>
                              <a:rPr lang="en-US" altLang="zh-CN" sz="2400" b="0" i="1" smtClean="0">
                                <a:solidFill>
                                  <a:prstClr val="black"/>
                                </a:solidFill>
                                <a:latin typeface="Cambria Math" panose="02040503050406030204" pitchFamily="18" charset="0"/>
                              </a:rPr>
                              <m:t>4</m:t>
                            </m:r>
                          </m:den>
                        </m:f>
                      </m:e>
                    </m:rad>
                    <m:r>
                      <a:rPr lang="zh-CN" altLang="en-US" sz="2400" i="1" smtClean="0">
                        <a:latin typeface="Cambria Math" panose="02040503050406030204" pitchFamily="18" charset="0"/>
                      </a:rPr>
                      <m:t>在</m:t>
                    </m:r>
                  </m:oMath>
                </a14:m>
                <a:r>
                  <a:rPr lang="zh-CN" altLang="en-US" sz="2400" dirty="0" smtClean="0"/>
                  <a:t>点</a:t>
                </a:r>
                <a14:m>
                  <m:oMath xmlns:m="http://schemas.openxmlformats.org/officeDocument/2006/math">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0</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0</m:t>
                        </m:r>
                      </m:e>
                    </m:d>
                  </m:oMath>
                </a14:m>
                <a:r>
                  <a:rPr lang="zh-CN" altLang="en-US" sz="2400" dirty="0" smtClean="0"/>
                  <a:t>取得极</a:t>
                </a:r>
                <a:r>
                  <a:rPr lang="zh-CN" altLang="en-US" sz="2400" dirty="0"/>
                  <a:t>大</a:t>
                </a:r>
                <a:r>
                  <a:rPr lang="zh-CN" altLang="en-US" sz="2400" dirty="0" smtClean="0"/>
                  <a:t>值。</a:t>
                </a:r>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2490133" y="4252425"/>
                <a:ext cx="6193683" cy="843885"/>
              </a:xfrm>
              <a:prstGeom prst="rect">
                <a:avLst/>
              </a:prstGeom>
              <a:blipFill>
                <a:blip r:embed="rId5"/>
                <a:stretch>
                  <a:fillRect l="-1475" r="-4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490132" y="5351498"/>
                <a:ext cx="5076711" cy="666401"/>
              </a:xfrm>
              <a:prstGeom prst="rect">
                <a:avLst/>
              </a:prstGeom>
            </p:spPr>
            <p:txBody>
              <a:bodyPr wrap="none">
                <a:spAutoFit/>
              </a:bodyPr>
              <a:lstStyle/>
              <a:p>
                <a:r>
                  <a:rPr lang="zh-CN" altLang="en-US" sz="2400" dirty="0" smtClean="0"/>
                  <a:t>函数</a:t>
                </a:r>
                <a14:m>
                  <m:oMath xmlns:m="http://schemas.openxmlformats.org/officeDocument/2006/math">
                    <m:r>
                      <a:rPr lang="en-US" altLang="zh-CN" sz="2400" i="1" smtClean="0">
                        <a:solidFill>
                          <a:prstClr val="black"/>
                        </a:solidFill>
                        <a:latin typeface="Cambria Math" panose="02040503050406030204" pitchFamily="18" charset="0"/>
                      </a:rPr>
                      <m:t>𝑧</m:t>
                    </m:r>
                    <m:r>
                      <a:rPr lang="zh-CN" altLang="en-US" sz="2400">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num>
                      <m:den>
                        <m:r>
                          <a:rPr lang="en-US" altLang="zh-CN" sz="2400" i="1">
                            <a:solidFill>
                              <a:prstClr val="black"/>
                            </a:solidFill>
                            <a:latin typeface="Cambria Math" panose="02040503050406030204" pitchFamily="18" charset="0"/>
                          </a:rPr>
                          <m:t>2</m:t>
                        </m:r>
                      </m:den>
                    </m:f>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num>
                      <m:den>
                        <m:r>
                          <a:rPr lang="en-US" altLang="zh-CN" sz="2400" i="1">
                            <a:solidFill>
                              <a:prstClr val="black"/>
                            </a:solidFill>
                            <a:latin typeface="Cambria Math" panose="02040503050406030204" pitchFamily="18" charset="0"/>
                          </a:rPr>
                          <m:t>4</m:t>
                        </m:r>
                      </m:den>
                    </m:f>
                    <m:r>
                      <a:rPr lang="zh-CN" altLang="en-US" sz="2400" i="1" smtClean="0">
                        <a:latin typeface="Cambria Math" panose="02040503050406030204" pitchFamily="18" charset="0"/>
                      </a:rPr>
                      <m:t>在</m:t>
                    </m:r>
                  </m:oMath>
                </a14:m>
                <a:r>
                  <a:rPr lang="zh-CN" altLang="en-US" sz="2400" dirty="0" smtClean="0"/>
                  <a:t>定义域上无极值。</a:t>
                </a:r>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2490132" y="5351498"/>
                <a:ext cx="5076711" cy="666401"/>
              </a:xfrm>
              <a:prstGeom prst="rect">
                <a:avLst/>
              </a:prstGeom>
              <a:blipFill>
                <a:blip r:embed="rId6"/>
                <a:stretch>
                  <a:fillRect l="-1801" r="-960" b="-4587"/>
                </a:stretch>
              </a:blipFill>
            </p:spPr>
            <p:txBody>
              <a:bodyPr/>
              <a:lstStyle/>
              <a:p>
                <a:r>
                  <a:rPr lang="zh-CN" altLang="en-US">
                    <a:noFill/>
                  </a:rPr>
                  <a:t> </a:t>
                </a:r>
              </a:p>
            </p:txBody>
          </p:sp>
        </mc:Fallback>
      </mc:AlternateContent>
      <p:grpSp>
        <p:nvGrpSpPr>
          <p:cNvPr id="11" name="组合 10"/>
          <p:cNvGrpSpPr/>
          <p:nvPr/>
        </p:nvGrpSpPr>
        <p:grpSpPr>
          <a:xfrm>
            <a:off x="9380668" y="4019810"/>
            <a:ext cx="1883436" cy="1331739"/>
            <a:chOff x="6130925" y="2981325"/>
            <a:chExt cx="3365501" cy="2741613"/>
          </a:xfrm>
        </p:grpSpPr>
        <p:sp>
          <p:nvSpPr>
            <p:cNvPr id="12" name="AutoShape 221"/>
            <p:cNvSpPr>
              <a:spLocks noChangeAspect="1" noChangeArrowheads="1" noTextEdit="1"/>
            </p:cNvSpPr>
            <p:nvPr/>
          </p:nvSpPr>
          <p:spPr bwMode="auto">
            <a:xfrm>
              <a:off x="6130925" y="3000375"/>
              <a:ext cx="3341688" cy="267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3" name="Freeform 223"/>
            <p:cNvSpPr>
              <a:spLocks/>
            </p:cNvSpPr>
            <p:nvPr/>
          </p:nvSpPr>
          <p:spPr bwMode="auto">
            <a:xfrm>
              <a:off x="6478588" y="3883025"/>
              <a:ext cx="2546350" cy="1198563"/>
            </a:xfrm>
            <a:custGeom>
              <a:avLst/>
              <a:gdLst>
                <a:gd name="T0" fmla="*/ 1604 w 1604"/>
                <a:gd name="T1" fmla="*/ 379 h 755"/>
                <a:gd name="T2" fmla="*/ 1589 w 1604"/>
                <a:gd name="T3" fmla="*/ 454 h 755"/>
                <a:gd name="T4" fmla="*/ 1542 w 1604"/>
                <a:gd name="T5" fmla="*/ 524 h 755"/>
                <a:gd name="T6" fmla="*/ 1467 w 1604"/>
                <a:gd name="T7" fmla="*/ 587 h 755"/>
                <a:gd name="T8" fmla="*/ 1370 w 1604"/>
                <a:gd name="T9" fmla="*/ 646 h 755"/>
                <a:gd name="T10" fmla="*/ 1248 w 1604"/>
                <a:gd name="T11" fmla="*/ 689 h 755"/>
                <a:gd name="T12" fmla="*/ 1115 w 1604"/>
                <a:gd name="T13" fmla="*/ 724 h 755"/>
                <a:gd name="T14" fmla="*/ 963 w 1604"/>
                <a:gd name="T15" fmla="*/ 747 h 755"/>
                <a:gd name="T16" fmla="*/ 802 w 1604"/>
                <a:gd name="T17" fmla="*/ 755 h 755"/>
                <a:gd name="T18" fmla="*/ 720 w 1604"/>
                <a:gd name="T19" fmla="*/ 751 h 755"/>
                <a:gd name="T20" fmla="*/ 564 w 1604"/>
                <a:gd name="T21" fmla="*/ 740 h 755"/>
                <a:gd name="T22" fmla="*/ 419 w 1604"/>
                <a:gd name="T23" fmla="*/ 708 h 755"/>
                <a:gd name="T24" fmla="*/ 294 w 1604"/>
                <a:gd name="T25" fmla="*/ 669 h 755"/>
                <a:gd name="T26" fmla="*/ 184 w 1604"/>
                <a:gd name="T27" fmla="*/ 618 h 755"/>
                <a:gd name="T28" fmla="*/ 98 w 1604"/>
                <a:gd name="T29" fmla="*/ 556 h 755"/>
                <a:gd name="T30" fmla="*/ 39 w 1604"/>
                <a:gd name="T31" fmla="*/ 489 h 755"/>
                <a:gd name="T32" fmla="*/ 4 w 1604"/>
                <a:gd name="T33" fmla="*/ 415 h 755"/>
                <a:gd name="T34" fmla="*/ 0 w 1604"/>
                <a:gd name="T35" fmla="*/ 379 h 755"/>
                <a:gd name="T36" fmla="*/ 16 w 1604"/>
                <a:gd name="T37" fmla="*/ 301 h 755"/>
                <a:gd name="T38" fmla="*/ 63 w 1604"/>
                <a:gd name="T39" fmla="*/ 231 h 755"/>
                <a:gd name="T40" fmla="*/ 137 w 1604"/>
                <a:gd name="T41" fmla="*/ 168 h 755"/>
                <a:gd name="T42" fmla="*/ 235 w 1604"/>
                <a:gd name="T43" fmla="*/ 109 h 755"/>
                <a:gd name="T44" fmla="*/ 356 w 1604"/>
                <a:gd name="T45" fmla="*/ 66 h 755"/>
                <a:gd name="T46" fmla="*/ 489 w 1604"/>
                <a:gd name="T47" fmla="*/ 31 h 755"/>
                <a:gd name="T48" fmla="*/ 642 w 1604"/>
                <a:gd name="T49" fmla="*/ 8 h 755"/>
                <a:gd name="T50" fmla="*/ 802 w 1604"/>
                <a:gd name="T51" fmla="*/ 0 h 755"/>
                <a:gd name="T52" fmla="*/ 884 w 1604"/>
                <a:gd name="T53" fmla="*/ 4 h 755"/>
                <a:gd name="T54" fmla="*/ 1041 w 1604"/>
                <a:gd name="T55" fmla="*/ 19 h 755"/>
                <a:gd name="T56" fmla="*/ 1186 w 1604"/>
                <a:gd name="T57" fmla="*/ 47 h 755"/>
                <a:gd name="T58" fmla="*/ 1311 w 1604"/>
                <a:gd name="T59" fmla="*/ 86 h 755"/>
                <a:gd name="T60" fmla="*/ 1420 w 1604"/>
                <a:gd name="T61" fmla="*/ 137 h 755"/>
                <a:gd name="T62" fmla="*/ 1506 w 1604"/>
                <a:gd name="T63" fmla="*/ 199 h 755"/>
                <a:gd name="T64" fmla="*/ 1565 w 1604"/>
                <a:gd name="T65" fmla="*/ 266 h 755"/>
                <a:gd name="T66" fmla="*/ 1600 w 1604"/>
                <a:gd name="T67" fmla="*/ 34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4" h="755">
                  <a:moveTo>
                    <a:pt x="1604" y="379"/>
                  </a:moveTo>
                  <a:lnTo>
                    <a:pt x="1604" y="379"/>
                  </a:lnTo>
                  <a:lnTo>
                    <a:pt x="1600" y="415"/>
                  </a:lnTo>
                  <a:lnTo>
                    <a:pt x="1589" y="454"/>
                  </a:lnTo>
                  <a:lnTo>
                    <a:pt x="1565" y="489"/>
                  </a:lnTo>
                  <a:lnTo>
                    <a:pt x="1542" y="524"/>
                  </a:lnTo>
                  <a:lnTo>
                    <a:pt x="1506" y="556"/>
                  </a:lnTo>
                  <a:lnTo>
                    <a:pt x="1467" y="587"/>
                  </a:lnTo>
                  <a:lnTo>
                    <a:pt x="1420" y="618"/>
                  </a:lnTo>
                  <a:lnTo>
                    <a:pt x="1370" y="646"/>
                  </a:lnTo>
                  <a:lnTo>
                    <a:pt x="1311" y="669"/>
                  </a:lnTo>
                  <a:lnTo>
                    <a:pt x="1248" y="689"/>
                  </a:lnTo>
                  <a:lnTo>
                    <a:pt x="1186" y="708"/>
                  </a:lnTo>
                  <a:lnTo>
                    <a:pt x="1115" y="724"/>
                  </a:lnTo>
                  <a:lnTo>
                    <a:pt x="1041" y="740"/>
                  </a:lnTo>
                  <a:lnTo>
                    <a:pt x="963" y="747"/>
                  </a:lnTo>
                  <a:lnTo>
                    <a:pt x="884" y="751"/>
                  </a:lnTo>
                  <a:lnTo>
                    <a:pt x="802" y="755"/>
                  </a:lnTo>
                  <a:lnTo>
                    <a:pt x="802" y="755"/>
                  </a:lnTo>
                  <a:lnTo>
                    <a:pt x="720" y="751"/>
                  </a:lnTo>
                  <a:lnTo>
                    <a:pt x="642" y="747"/>
                  </a:lnTo>
                  <a:lnTo>
                    <a:pt x="564" y="740"/>
                  </a:lnTo>
                  <a:lnTo>
                    <a:pt x="489" y="724"/>
                  </a:lnTo>
                  <a:lnTo>
                    <a:pt x="419" y="708"/>
                  </a:lnTo>
                  <a:lnTo>
                    <a:pt x="356" y="689"/>
                  </a:lnTo>
                  <a:lnTo>
                    <a:pt x="294" y="669"/>
                  </a:lnTo>
                  <a:lnTo>
                    <a:pt x="235" y="646"/>
                  </a:lnTo>
                  <a:lnTo>
                    <a:pt x="184" y="618"/>
                  </a:lnTo>
                  <a:lnTo>
                    <a:pt x="137" y="587"/>
                  </a:lnTo>
                  <a:lnTo>
                    <a:pt x="98" y="556"/>
                  </a:lnTo>
                  <a:lnTo>
                    <a:pt x="63" y="524"/>
                  </a:lnTo>
                  <a:lnTo>
                    <a:pt x="39" y="489"/>
                  </a:lnTo>
                  <a:lnTo>
                    <a:pt x="16" y="454"/>
                  </a:lnTo>
                  <a:lnTo>
                    <a:pt x="4" y="415"/>
                  </a:lnTo>
                  <a:lnTo>
                    <a:pt x="0" y="379"/>
                  </a:lnTo>
                  <a:lnTo>
                    <a:pt x="0" y="379"/>
                  </a:lnTo>
                  <a:lnTo>
                    <a:pt x="4" y="340"/>
                  </a:lnTo>
                  <a:lnTo>
                    <a:pt x="16" y="301"/>
                  </a:lnTo>
                  <a:lnTo>
                    <a:pt x="39" y="266"/>
                  </a:lnTo>
                  <a:lnTo>
                    <a:pt x="63" y="231"/>
                  </a:lnTo>
                  <a:lnTo>
                    <a:pt x="98" y="199"/>
                  </a:lnTo>
                  <a:lnTo>
                    <a:pt x="137" y="168"/>
                  </a:lnTo>
                  <a:lnTo>
                    <a:pt x="184" y="137"/>
                  </a:lnTo>
                  <a:lnTo>
                    <a:pt x="235" y="109"/>
                  </a:lnTo>
                  <a:lnTo>
                    <a:pt x="294" y="86"/>
                  </a:lnTo>
                  <a:lnTo>
                    <a:pt x="356" y="66"/>
                  </a:lnTo>
                  <a:lnTo>
                    <a:pt x="419" y="47"/>
                  </a:lnTo>
                  <a:lnTo>
                    <a:pt x="489" y="31"/>
                  </a:lnTo>
                  <a:lnTo>
                    <a:pt x="564" y="19"/>
                  </a:lnTo>
                  <a:lnTo>
                    <a:pt x="642" y="8"/>
                  </a:lnTo>
                  <a:lnTo>
                    <a:pt x="720" y="4"/>
                  </a:lnTo>
                  <a:lnTo>
                    <a:pt x="802" y="0"/>
                  </a:lnTo>
                  <a:lnTo>
                    <a:pt x="802" y="0"/>
                  </a:lnTo>
                  <a:lnTo>
                    <a:pt x="884" y="4"/>
                  </a:lnTo>
                  <a:lnTo>
                    <a:pt x="963" y="8"/>
                  </a:lnTo>
                  <a:lnTo>
                    <a:pt x="1041" y="19"/>
                  </a:lnTo>
                  <a:lnTo>
                    <a:pt x="1115" y="31"/>
                  </a:lnTo>
                  <a:lnTo>
                    <a:pt x="1186" y="47"/>
                  </a:lnTo>
                  <a:lnTo>
                    <a:pt x="1248" y="66"/>
                  </a:lnTo>
                  <a:lnTo>
                    <a:pt x="1311" y="86"/>
                  </a:lnTo>
                  <a:lnTo>
                    <a:pt x="1370" y="109"/>
                  </a:lnTo>
                  <a:lnTo>
                    <a:pt x="1420" y="137"/>
                  </a:lnTo>
                  <a:lnTo>
                    <a:pt x="1467" y="168"/>
                  </a:lnTo>
                  <a:lnTo>
                    <a:pt x="1506" y="199"/>
                  </a:lnTo>
                  <a:lnTo>
                    <a:pt x="1542" y="231"/>
                  </a:lnTo>
                  <a:lnTo>
                    <a:pt x="1565" y="266"/>
                  </a:lnTo>
                  <a:lnTo>
                    <a:pt x="1589" y="301"/>
                  </a:lnTo>
                  <a:lnTo>
                    <a:pt x="1600" y="340"/>
                  </a:lnTo>
                  <a:lnTo>
                    <a:pt x="1604" y="379"/>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4" name="Freeform 224"/>
            <p:cNvSpPr>
              <a:spLocks/>
            </p:cNvSpPr>
            <p:nvPr/>
          </p:nvSpPr>
          <p:spPr bwMode="auto">
            <a:xfrm>
              <a:off x="6478588" y="3883025"/>
              <a:ext cx="2546350" cy="1198563"/>
            </a:xfrm>
            <a:custGeom>
              <a:avLst/>
              <a:gdLst>
                <a:gd name="T0" fmla="*/ 1604 w 1604"/>
                <a:gd name="T1" fmla="*/ 379 h 755"/>
                <a:gd name="T2" fmla="*/ 1589 w 1604"/>
                <a:gd name="T3" fmla="*/ 454 h 755"/>
                <a:gd name="T4" fmla="*/ 1542 w 1604"/>
                <a:gd name="T5" fmla="*/ 524 h 755"/>
                <a:gd name="T6" fmla="*/ 1467 w 1604"/>
                <a:gd name="T7" fmla="*/ 587 h 755"/>
                <a:gd name="T8" fmla="*/ 1370 w 1604"/>
                <a:gd name="T9" fmla="*/ 646 h 755"/>
                <a:gd name="T10" fmla="*/ 1248 w 1604"/>
                <a:gd name="T11" fmla="*/ 689 h 755"/>
                <a:gd name="T12" fmla="*/ 1115 w 1604"/>
                <a:gd name="T13" fmla="*/ 724 h 755"/>
                <a:gd name="T14" fmla="*/ 963 w 1604"/>
                <a:gd name="T15" fmla="*/ 747 h 755"/>
                <a:gd name="T16" fmla="*/ 802 w 1604"/>
                <a:gd name="T17" fmla="*/ 755 h 755"/>
                <a:gd name="T18" fmla="*/ 720 w 1604"/>
                <a:gd name="T19" fmla="*/ 751 h 755"/>
                <a:gd name="T20" fmla="*/ 564 w 1604"/>
                <a:gd name="T21" fmla="*/ 740 h 755"/>
                <a:gd name="T22" fmla="*/ 419 w 1604"/>
                <a:gd name="T23" fmla="*/ 708 h 755"/>
                <a:gd name="T24" fmla="*/ 294 w 1604"/>
                <a:gd name="T25" fmla="*/ 669 h 755"/>
                <a:gd name="T26" fmla="*/ 184 w 1604"/>
                <a:gd name="T27" fmla="*/ 618 h 755"/>
                <a:gd name="T28" fmla="*/ 98 w 1604"/>
                <a:gd name="T29" fmla="*/ 556 h 755"/>
                <a:gd name="T30" fmla="*/ 39 w 1604"/>
                <a:gd name="T31" fmla="*/ 489 h 755"/>
                <a:gd name="T32" fmla="*/ 4 w 1604"/>
                <a:gd name="T33" fmla="*/ 415 h 755"/>
                <a:gd name="T34" fmla="*/ 0 w 1604"/>
                <a:gd name="T35" fmla="*/ 379 h 755"/>
                <a:gd name="T36" fmla="*/ 16 w 1604"/>
                <a:gd name="T37" fmla="*/ 301 h 755"/>
                <a:gd name="T38" fmla="*/ 63 w 1604"/>
                <a:gd name="T39" fmla="*/ 231 h 755"/>
                <a:gd name="T40" fmla="*/ 137 w 1604"/>
                <a:gd name="T41" fmla="*/ 168 h 755"/>
                <a:gd name="T42" fmla="*/ 235 w 1604"/>
                <a:gd name="T43" fmla="*/ 109 h 755"/>
                <a:gd name="T44" fmla="*/ 356 w 1604"/>
                <a:gd name="T45" fmla="*/ 66 h 755"/>
                <a:gd name="T46" fmla="*/ 489 w 1604"/>
                <a:gd name="T47" fmla="*/ 31 h 755"/>
                <a:gd name="T48" fmla="*/ 642 w 1604"/>
                <a:gd name="T49" fmla="*/ 8 h 755"/>
                <a:gd name="T50" fmla="*/ 802 w 1604"/>
                <a:gd name="T51" fmla="*/ 0 h 755"/>
                <a:gd name="T52" fmla="*/ 884 w 1604"/>
                <a:gd name="T53" fmla="*/ 4 h 755"/>
                <a:gd name="T54" fmla="*/ 1041 w 1604"/>
                <a:gd name="T55" fmla="*/ 19 h 755"/>
                <a:gd name="T56" fmla="*/ 1186 w 1604"/>
                <a:gd name="T57" fmla="*/ 47 h 755"/>
                <a:gd name="T58" fmla="*/ 1311 w 1604"/>
                <a:gd name="T59" fmla="*/ 86 h 755"/>
                <a:gd name="T60" fmla="*/ 1420 w 1604"/>
                <a:gd name="T61" fmla="*/ 137 h 755"/>
                <a:gd name="T62" fmla="*/ 1506 w 1604"/>
                <a:gd name="T63" fmla="*/ 199 h 755"/>
                <a:gd name="T64" fmla="*/ 1565 w 1604"/>
                <a:gd name="T65" fmla="*/ 266 h 755"/>
                <a:gd name="T66" fmla="*/ 1600 w 1604"/>
                <a:gd name="T67" fmla="*/ 34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4" h="755">
                  <a:moveTo>
                    <a:pt x="1604" y="379"/>
                  </a:moveTo>
                  <a:lnTo>
                    <a:pt x="1604" y="379"/>
                  </a:lnTo>
                  <a:lnTo>
                    <a:pt x="1600" y="415"/>
                  </a:lnTo>
                  <a:lnTo>
                    <a:pt x="1589" y="454"/>
                  </a:lnTo>
                  <a:lnTo>
                    <a:pt x="1565" y="489"/>
                  </a:lnTo>
                  <a:lnTo>
                    <a:pt x="1542" y="524"/>
                  </a:lnTo>
                  <a:lnTo>
                    <a:pt x="1506" y="556"/>
                  </a:lnTo>
                  <a:lnTo>
                    <a:pt x="1467" y="587"/>
                  </a:lnTo>
                  <a:lnTo>
                    <a:pt x="1420" y="618"/>
                  </a:lnTo>
                  <a:lnTo>
                    <a:pt x="1370" y="646"/>
                  </a:lnTo>
                  <a:lnTo>
                    <a:pt x="1311" y="669"/>
                  </a:lnTo>
                  <a:lnTo>
                    <a:pt x="1248" y="689"/>
                  </a:lnTo>
                  <a:lnTo>
                    <a:pt x="1186" y="708"/>
                  </a:lnTo>
                  <a:lnTo>
                    <a:pt x="1115" y="724"/>
                  </a:lnTo>
                  <a:lnTo>
                    <a:pt x="1041" y="740"/>
                  </a:lnTo>
                  <a:lnTo>
                    <a:pt x="963" y="747"/>
                  </a:lnTo>
                  <a:lnTo>
                    <a:pt x="884" y="751"/>
                  </a:lnTo>
                  <a:lnTo>
                    <a:pt x="802" y="755"/>
                  </a:lnTo>
                  <a:lnTo>
                    <a:pt x="802" y="755"/>
                  </a:lnTo>
                  <a:lnTo>
                    <a:pt x="720" y="751"/>
                  </a:lnTo>
                  <a:lnTo>
                    <a:pt x="642" y="747"/>
                  </a:lnTo>
                  <a:lnTo>
                    <a:pt x="564" y="740"/>
                  </a:lnTo>
                  <a:lnTo>
                    <a:pt x="489" y="724"/>
                  </a:lnTo>
                  <a:lnTo>
                    <a:pt x="419" y="708"/>
                  </a:lnTo>
                  <a:lnTo>
                    <a:pt x="356" y="689"/>
                  </a:lnTo>
                  <a:lnTo>
                    <a:pt x="294" y="669"/>
                  </a:lnTo>
                  <a:lnTo>
                    <a:pt x="235" y="646"/>
                  </a:lnTo>
                  <a:lnTo>
                    <a:pt x="184" y="618"/>
                  </a:lnTo>
                  <a:lnTo>
                    <a:pt x="137" y="587"/>
                  </a:lnTo>
                  <a:lnTo>
                    <a:pt x="98" y="556"/>
                  </a:lnTo>
                  <a:lnTo>
                    <a:pt x="63" y="524"/>
                  </a:lnTo>
                  <a:lnTo>
                    <a:pt x="39" y="489"/>
                  </a:lnTo>
                  <a:lnTo>
                    <a:pt x="16" y="454"/>
                  </a:lnTo>
                  <a:lnTo>
                    <a:pt x="4" y="415"/>
                  </a:lnTo>
                  <a:lnTo>
                    <a:pt x="0" y="379"/>
                  </a:lnTo>
                  <a:lnTo>
                    <a:pt x="0" y="379"/>
                  </a:lnTo>
                  <a:lnTo>
                    <a:pt x="4" y="340"/>
                  </a:lnTo>
                  <a:lnTo>
                    <a:pt x="16" y="301"/>
                  </a:lnTo>
                  <a:lnTo>
                    <a:pt x="39" y="266"/>
                  </a:lnTo>
                  <a:lnTo>
                    <a:pt x="63" y="231"/>
                  </a:lnTo>
                  <a:lnTo>
                    <a:pt x="98" y="199"/>
                  </a:lnTo>
                  <a:lnTo>
                    <a:pt x="137" y="168"/>
                  </a:lnTo>
                  <a:lnTo>
                    <a:pt x="184" y="137"/>
                  </a:lnTo>
                  <a:lnTo>
                    <a:pt x="235" y="109"/>
                  </a:lnTo>
                  <a:lnTo>
                    <a:pt x="294" y="86"/>
                  </a:lnTo>
                  <a:lnTo>
                    <a:pt x="356" y="66"/>
                  </a:lnTo>
                  <a:lnTo>
                    <a:pt x="419" y="47"/>
                  </a:lnTo>
                  <a:lnTo>
                    <a:pt x="489" y="31"/>
                  </a:lnTo>
                  <a:lnTo>
                    <a:pt x="564" y="19"/>
                  </a:lnTo>
                  <a:lnTo>
                    <a:pt x="642" y="8"/>
                  </a:lnTo>
                  <a:lnTo>
                    <a:pt x="720" y="4"/>
                  </a:lnTo>
                  <a:lnTo>
                    <a:pt x="802" y="0"/>
                  </a:lnTo>
                  <a:lnTo>
                    <a:pt x="802" y="0"/>
                  </a:lnTo>
                  <a:lnTo>
                    <a:pt x="884" y="4"/>
                  </a:lnTo>
                  <a:lnTo>
                    <a:pt x="963" y="8"/>
                  </a:lnTo>
                  <a:lnTo>
                    <a:pt x="1041" y="19"/>
                  </a:lnTo>
                  <a:lnTo>
                    <a:pt x="1115" y="31"/>
                  </a:lnTo>
                  <a:lnTo>
                    <a:pt x="1186" y="47"/>
                  </a:lnTo>
                  <a:lnTo>
                    <a:pt x="1248" y="66"/>
                  </a:lnTo>
                  <a:lnTo>
                    <a:pt x="1311" y="86"/>
                  </a:lnTo>
                  <a:lnTo>
                    <a:pt x="1370" y="109"/>
                  </a:lnTo>
                  <a:lnTo>
                    <a:pt x="1420" y="137"/>
                  </a:lnTo>
                  <a:lnTo>
                    <a:pt x="1467" y="168"/>
                  </a:lnTo>
                  <a:lnTo>
                    <a:pt x="1506" y="199"/>
                  </a:lnTo>
                  <a:lnTo>
                    <a:pt x="1542" y="231"/>
                  </a:lnTo>
                  <a:lnTo>
                    <a:pt x="1565" y="266"/>
                  </a:lnTo>
                  <a:lnTo>
                    <a:pt x="1589" y="301"/>
                  </a:lnTo>
                  <a:lnTo>
                    <a:pt x="1600" y="340"/>
                  </a:lnTo>
                  <a:lnTo>
                    <a:pt x="1604" y="37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5" name="Freeform 225"/>
            <p:cNvSpPr>
              <a:spLocks/>
            </p:cNvSpPr>
            <p:nvPr/>
          </p:nvSpPr>
          <p:spPr bwMode="auto">
            <a:xfrm>
              <a:off x="6478588" y="3883025"/>
              <a:ext cx="2546350" cy="1198563"/>
            </a:xfrm>
            <a:custGeom>
              <a:avLst/>
              <a:gdLst>
                <a:gd name="T0" fmla="*/ 1604 w 1604"/>
                <a:gd name="T1" fmla="*/ 379 h 755"/>
                <a:gd name="T2" fmla="*/ 1589 w 1604"/>
                <a:gd name="T3" fmla="*/ 454 h 755"/>
                <a:gd name="T4" fmla="*/ 1542 w 1604"/>
                <a:gd name="T5" fmla="*/ 524 h 755"/>
                <a:gd name="T6" fmla="*/ 1467 w 1604"/>
                <a:gd name="T7" fmla="*/ 587 h 755"/>
                <a:gd name="T8" fmla="*/ 1370 w 1604"/>
                <a:gd name="T9" fmla="*/ 646 h 755"/>
                <a:gd name="T10" fmla="*/ 1248 w 1604"/>
                <a:gd name="T11" fmla="*/ 689 h 755"/>
                <a:gd name="T12" fmla="*/ 1115 w 1604"/>
                <a:gd name="T13" fmla="*/ 724 h 755"/>
                <a:gd name="T14" fmla="*/ 963 w 1604"/>
                <a:gd name="T15" fmla="*/ 747 h 755"/>
                <a:gd name="T16" fmla="*/ 802 w 1604"/>
                <a:gd name="T17" fmla="*/ 755 h 755"/>
                <a:gd name="T18" fmla="*/ 720 w 1604"/>
                <a:gd name="T19" fmla="*/ 751 h 755"/>
                <a:gd name="T20" fmla="*/ 564 w 1604"/>
                <a:gd name="T21" fmla="*/ 740 h 755"/>
                <a:gd name="T22" fmla="*/ 419 w 1604"/>
                <a:gd name="T23" fmla="*/ 708 h 755"/>
                <a:gd name="T24" fmla="*/ 294 w 1604"/>
                <a:gd name="T25" fmla="*/ 669 h 755"/>
                <a:gd name="T26" fmla="*/ 184 w 1604"/>
                <a:gd name="T27" fmla="*/ 618 h 755"/>
                <a:gd name="T28" fmla="*/ 98 w 1604"/>
                <a:gd name="T29" fmla="*/ 556 h 755"/>
                <a:gd name="T30" fmla="*/ 39 w 1604"/>
                <a:gd name="T31" fmla="*/ 489 h 755"/>
                <a:gd name="T32" fmla="*/ 4 w 1604"/>
                <a:gd name="T33" fmla="*/ 415 h 755"/>
                <a:gd name="T34" fmla="*/ 0 w 1604"/>
                <a:gd name="T35" fmla="*/ 379 h 755"/>
                <a:gd name="T36" fmla="*/ 16 w 1604"/>
                <a:gd name="T37" fmla="*/ 301 h 755"/>
                <a:gd name="T38" fmla="*/ 63 w 1604"/>
                <a:gd name="T39" fmla="*/ 231 h 755"/>
                <a:gd name="T40" fmla="*/ 137 w 1604"/>
                <a:gd name="T41" fmla="*/ 168 h 755"/>
                <a:gd name="T42" fmla="*/ 235 w 1604"/>
                <a:gd name="T43" fmla="*/ 109 h 755"/>
                <a:gd name="T44" fmla="*/ 356 w 1604"/>
                <a:gd name="T45" fmla="*/ 66 h 755"/>
                <a:gd name="T46" fmla="*/ 489 w 1604"/>
                <a:gd name="T47" fmla="*/ 31 h 755"/>
                <a:gd name="T48" fmla="*/ 642 w 1604"/>
                <a:gd name="T49" fmla="*/ 8 h 755"/>
                <a:gd name="T50" fmla="*/ 802 w 1604"/>
                <a:gd name="T51" fmla="*/ 0 h 755"/>
                <a:gd name="T52" fmla="*/ 884 w 1604"/>
                <a:gd name="T53" fmla="*/ 4 h 755"/>
                <a:gd name="T54" fmla="*/ 1041 w 1604"/>
                <a:gd name="T55" fmla="*/ 19 h 755"/>
                <a:gd name="T56" fmla="*/ 1186 w 1604"/>
                <a:gd name="T57" fmla="*/ 47 h 755"/>
                <a:gd name="T58" fmla="*/ 1311 w 1604"/>
                <a:gd name="T59" fmla="*/ 86 h 755"/>
                <a:gd name="T60" fmla="*/ 1420 w 1604"/>
                <a:gd name="T61" fmla="*/ 137 h 755"/>
                <a:gd name="T62" fmla="*/ 1506 w 1604"/>
                <a:gd name="T63" fmla="*/ 199 h 755"/>
                <a:gd name="T64" fmla="*/ 1565 w 1604"/>
                <a:gd name="T65" fmla="*/ 266 h 755"/>
                <a:gd name="T66" fmla="*/ 1600 w 1604"/>
                <a:gd name="T67" fmla="*/ 340 h 755"/>
                <a:gd name="T68" fmla="*/ 1604 w 1604"/>
                <a:gd name="T69" fmla="*/ 379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04" h="755">
                  <a:moveTo>
                    <a:pt x="1604" y="379"/>
                  </a:moveTo>
                  <a:lnTo>
                    <a:pt x="1604" y="379"/>
                  </a:lnTo>
                  <a:lnTo>
                    <a:pt x="1600" y="415"/>
                  </a:lnTo>
                  <a:lnTo>
                    <a:pt x="1589" y="454"/>
                  </a:lnTo>
                  <a:lnTo>
                    <a:pt x="1565" y="489"/>
                  </a:lnTo>
                  <a:lnTo>
                    <a:pt x="1542" y="524"/>
                  </a:lnTo>
                  <a:lnTo>
                    <a:pt x="1506" y="556"/>
                  </a:lnTo>
                  <a:lnTo>
                    <a:pt x="1467" y="587"/>
                  </a:lnTo>
                  <a:lnTo>
                    <a:pt x="1420" y="618"/>
                  </a:lnTo>
                  <a:lnTo>
                    <a:pt x="1370" y="646"/>
                  </a:lnTo>
                  <a:lnTo>
                    <a:pt x="1311" y="669"/>
                  </a:lnTo>
                  <a:lnTo>
                    <a:pt x="1248" y="689"/>
                  </a:lnTo>
                  <a:lnTo>
                    <a:pt x="1186" y="708"/>
                  </a:lnTo>
                  <a:lnTo>
                    <a:pt x="1115" y="724"/>
                  </a:lnTo>
                  <a:lnTo>
                    <a:pt x="1041" y="740"/>
                  </a:lnTo>
                  <a:lnTo>
                    <a:pt x="963" y="747"/>
                  </a:lnTo>
                  <a:lnTo>
                    <a:pt x="884" y="751"/>
                  </a:lnTo>
                  <a:lnTo>
                    <a:pt x="802" y="755"/>
                  </a:lnTo>
                  <a:lnTo>
                    <a:pt x="802" y="755"/>
                  </a:lnTo>
                  <a:lnTo>
                    <a:pt x="720" y="751"/>
                  </a:lnTo>
                  <a:lnTo>
                    <a:pt x="642" y="747"/>
                  </a:lnTo>
                  <a:lnTo>
                    <a:pt x="564" y="740"/>
                  </a:lnTo>
                  <a:lnTo>
                    <a:pt x="489" y="724"/>
                  </a:lnTo>
                  <a:lnTo>
                    <a:pt x="419" y="708"/>
                  </a:lnTo>
                  <a:lnTo>
                    <a:pt x="356" y="689"/>
                  </a:lnTo>
                  <a:lnTo>
                    <a:pt x="294" y="669"/>
                  </a:lnTo>
                  <a:lnTo>
                    <a:pt x="235" y="646"/>
                  </a:lnTo>
                  <a:lnTo>
                    <a:pt x="184" y="618"/>
                  </a:lnTo>
                  <a:lnTo>
                    <a:pt x="137" y="587"/>
                  </a:lnTo>
                  <a:lnTo>
                    <a:pt x="98" y="556"/>
                  </a:lnTo>
                  <a:lnTo>
                    <a:pt x="63" y="524"/>
                  </a:lnTo>
                  <a:lnTo>
                    <a:pt x="39" y="489"/>
                  </a:lnTo>
                  <a:lnTo>
                    <a:pt x="16" y="454"/>
                  </a:lnTo>
                  <a:lnTo>
                    <a:pt x="4" y="415"/>
                  </a:lnTo>
                  <a:lnTo>
                    <a:pt x="0" y="379"/>
                  </a:lnTo>
                  <a:lnTo>
                    <a:pt x="0" y="379"/>
                  </a:lnTo>
                  <a:lnTo>
                    <a:pt x="4" y="340"/>
                  </a:lnTo>
                  <a:lnTo>
                    <a:pt x="16" y="301"/>
                  </a:lnTo>
                  <a:lnTo>
                    <a:pt x="39" y="266"/>
                  </a:lnTo>
                  <a:lnTo>
                    <a:pt x="63" y="231"/>
                  </a:lnTo>
                  <a:lnTo>
                    <a:pt x="98" y="199"/>
                  </a:lnTo>
                  <a:lnTo>
                    <a:pt x="137" y="168"/>
                  </a:lnTo>
                  <a:lnTo>
                    <a:pt x="184" y="137"/>
                  </a:lnTo>
                  <a:lnTo>
                    <a:pt x="235" y="109"/>
                  </a:lnTo>
                  <a:lnTo>
                    <a:pt x="294" y="86"/>
                  </a:lnTo>
                  <a:lnTo>
                    <a:pt x="356" y="66"/>
                  </a:lnTo>
                  <a:lnTo>
                    <a:pt x="419" y="47"/>
                  </a:lnTo>
                  <a:lnTo>
                    <a:pt x="489" y="31"/>
                  </a:lnTo>
                  <a:lnTo>
                    <a:pt x="564" y="19"/>
                  </a:lnTo>
                  <a:lnTo>
                    <a:pt x="642" y="8"/>
                  </a:lnTo>
                  <a:lnTo>
                    <a:pt x="720" y="4"/>
                  </a:lnTo>
                  <a:lnTo>
                    <a:pt x="802" y="0"/>
                  </a:lnTo>
                  <a:lnTo>
                    <a:pt x="802" y="0"/>
                  </a:lnTo>
                  <a:lnTo>
                    <a:pt x="884" y="4"/>
                  </a:lnTo>
                  <a:lnTo>
                    <a:pt x="963" y="8"/>
                  </a:lnTo>
                  <a:lnTo>
                    <a:pt x="1041" y="19"/>
                  </a:lnTo>
                  <a:lnTo>
                    <a:pt x="1115" y="31"/>
                  </a:lnTo>
                  <a:lnTo>
                    <a:pt x="1186" y="47"/>
                  </a:lnTo>
                  <a:lnTo>
                    <a:pt x="1248" y="66"/>
                  </a:lnTo>
                  <a:lnTo>
                    <a:pt x="1311" y="86"/>
                  </a:lnTo>
                  <a:lnTo>
                    <a:pt x="1370" y="109"/>
                  </a:lnTo>
                  <a:lnTo>
                    <a:pt x="1420" y="137"/>
                  </a:lnTo>
                  <a:lnTo>
                    <a:pt x="1467" y="168"/>
                  </a:lnTo>
                  <a:lnTo>
                    <a:pt x="1506" y="199"/>
                  </a:lnTo>
                  <a:lnTo>
                    <a:pt x="1542" y="231"/>
                  </a:lnTo>
                  <a:lnTo>
                    <a:pt x="1565" y="266"/>
                  </a:lnTo>
                  <a:lnTo>
                    <a:pt x="1589" y="301"/>
                  </a:lnTo>
                  <a:lnTo>
                    <a:pt x="1600" y="340"/>
                  </a:lnTo>
                  <a:lnTo>
                    <a:pt x="1604" y="379"/>
                  </a:lnTo>
                  <a:lnTo>
                    <a:pt x="1604" y="379"/>
                  </a:lnTo>
                  <a:close/>
                </a:path>
              </a:pathLst>
            </a:custGeom>
            <a:noFill/>
            <a:ln w="1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6" name="Freeform 226"/>
            <p:cNvSpPr>
              <a:spLocks/>
            </p:cNvSpPr>
            <p:nvPr/>
          </p:nvSpPr>
          <p:spPr bwMode="auto">
            <a:xfrm>
              <a:off x="7485063" y="3883025"/>
              <a:ext cx="242888" cy="1198563"/>
            </a:xfrm>
            <a:custGeom>
              <a:avLst/>
              <a:gdLst>
                <a:gd name="T0" fmla="*/ 153 w 153"/>
                <a:gd name="T1" fmla="*/ 755 h 755"/>
                <a:gd name="T2" fmla="*/ 153 w 153"/>
                <a:gd name="T3" fmla="*/ 755 h 755"/>
                <a:gd name="T4" fmla="*/ 137 w 153"/>
                <a:gd name="T5" fmla="*/ 751 h 755"/>
                <a:gd name="T6" fmla="*/ 121 w 153"/>
                <a:gd name="T7" fmla="*/ 747 h 755"/>
                <a:gd name="T8" fmla="*/ 106 w 153"/>
                <a:gd name="T9" fmla="*/ 740 h 755"/>
                <a:gd name="T10" fmla="*/ 94 w 153"/>
                <a:gd name="T11" fmla="*/ 724 h 755"/>
                <a:gd name="T12" fmla="*/ 78 w 153"/>
                <a:gd name="T13" fmla="*/ 708 h 755"/>
                <a:gd name="T14" fmla="*/ 66 w 153"/>
                <a:gd name="T15" fmla="*/ 689 h 755"/>
                <a:gd name="T16" fmla="*/ 43 w 153"/>
                <a:gd name="T17" fmla="*/ 646 h 755"/>
                <a:gd name="T18" fmla="*/ 23 w 153"/>
                <a:gd name="T19" fmla="*/ 587 h 755"/>
                <a:gd name="T20" fmla="*/ 12 w 153"/>
                <a:gd name="T21" fmla="*/ 524 h 755"/>
                <a:gd name="T22" fmla="*/ 0 w 153"/>
                <a:gd name="T23" fmla="*/ 454 h 755"/>
                <a:gd name="T24" fmla="*/ 0 w 153"/>
                <a:gd name="T25" fmla="*/ 379 h 755"/>
                <a:gd name="T26" fmla="*/ 0 w 153"/>
                <a:gd name="T27" fmla="*/ 379 h 755"/>
                <a:gd name="T28" fmla="*/ 0 w 153"/>
                <a:gd name="T29" fmla="*/ 301 h 755"/>
                <a:gd name="T30" fmla="*/ 12 w 153"/>
                <a:gd name="T31" fmla="*/ 231 h 755"/>
                <a:gd name="T32" fmla="*/ 23 w 153"/>
                <a:gd name="T33" fmla="*/ 168 h 755"/>
                <a:gd name="T34" fmla="*/ 43 w 153"/>
                <a:gd name="T35" fmla="*/ 109 h 755"/>
                <a:gd name="T36" fmla="*/ 66 w 153"/>
                <a:gd name="T37" fmla="*/ 66 h 755"/>
                <a:gd name="T38" fmla="*/ 78 w 153"/>
                <a:gd name="T39" fmla="*/ 47 h 755"/>
                <a:gd name="T40" fmla="*/ 94 w 153"/>
                <a:gd name="T41" fmla="*/ 31 h 755"/>
                <a:gd name="T42" fmla="*/ 106 w 153"/>
                <a:gd name="T43" fmla="*/ 19 h 755"/>
                <a:gd name="T44" fmla="*/ 121 w 153"/>
                <a:gd name="T45" fmla="*/ 8 h 755"/>
                <a:gd name="T46" fmla="*/ 137 w 153"/>
                <a:gd name="T47" fmla="*/ 4 h 755"/>
                <a:gd name="T48" fmla="*/ 153 w 153"/>
                <a:gd name="T49"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 h="755">
                  <a:moveTo>
                    <a:pt x="153" y="755"/>
                  </a:moveTo>
                  <a:lnTo>
                    <a:pt x="153" y="755"/>
                  </a:lnTo>
                  <a:lnTo>
                    <a:pt x="137" y="751"/>
                  </a:lnTo>
                  <a:lnTo>
                    <a:pt x="121" y="747"/>
                  </a:lnTo>
                  <a:lnTo>
                    <a:pt x="106" y="740"/>
                  </a:lnTo>
                  <a:lnTo>
                    <a:pt x="94" y="724"/>
                  </a:lnTo>
                  <a:lnTo>
                    <a:pt x="78" y="708"/>
                  </a:lnTo>
                  <a:lnTo>
                    <a:pt x="66" y="689"/>
                  </a:lnTo>
                  <a:lnTo>
                    <a:pt x="43" y="646"/>
                  </a:lnTo>
                  <a:lnTo>
                    <a:pt x="23" y="587"/>
                  </a:lnTo>
                  <a:lnTo>
                    <a:pt x="12" y="524"/>
                  </a:lnTo>
                  <a:lnTo>
                    <a:pt x="0" y="454"/>
                  </a:lnTo>
                  <a:lnTo>
                    <a:pt x="0" y="379"/>
                  </a:lnTo>
                  <a:lnTo>
                    <a:pt x="0" y="379"/>
                  </a:lnTo>
                  <a:lnTo>
                    <a:pt x="0" y="301"/>
                  </a:lnTo>
                  <a:lnTo>
                    <a:pt x="12" y="231"/>
                  </a:lnTo>
                  <a:lnTo>
                    <a:pt x="23" y="168"/>
                  </a:lnTo>
                  <a:lnTo>
                    <a:pt x="43" y="109"/>
                  </a:lnTo>
                  <a:lnTo>
                    <a:pt x="66" y="66"/>
                  </a:lnTo>
                  <a:lnTo>
                    <a:pt x="78" y="47"/>
                  </a:lnTo>
                  <a:lnTo>
                    <a:pt x="94" y="31"/>
                  </a:lnTo>
                  <a:lnTo>
                    <a:pt x="106" y="19"/>
                  </a:lnTo>
                  <a:lnTo>
                    <a:pt x="121" y="8"/>
                  </a:lnTo>
                  <a:lnTo>
                    <a:pt x="137" y="4"/>
                  </a:lnTo>
                  <a:lnTo>
                    <a:pt x="153" y="0"/>
                  </a:lnTo>
                </a:path>
              </a:pathLst>
            </a:custGeom>
            <a:noFill/>
            <a:ln w="1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7" name="Freeform 227"/>
            <p:cNvSpPr>
              <a:spLocks/>
            </p:cNvSpPr>
            <p:nvPr/>
          </p:nvSpPr>
          <p:spPr bwMode="auto">
            <a:xfrm>
              <a:off x="7727950" y="3883025"/>
              <a:ext cx="85725" cy="42863"/>
            </a:xfrm>
            <a:custGeom>
              <a:avLst/>
              <a:gdLst>
                <a:gd name="T0" fmla="*/ 0 w 54"/>
                <a:gd name="T1" fmla="*/ 0 h 27"/>
                <a:gd name="T2" fmla="*/ 15 w 54"/>
                <a:gd name="T3" fmla="*/ 4 h 27"/>
                <a:gd name="T4" fmla="*/ 31 w 54"/>
                <a:gd name="T5" fmla="*/ 8 h 27"/>
                <a:gd name="T6" fmla="*/ 47 w 54"/>
                <a:gd name="T7" fmla="*/ 19 h 27"/>
                <a:gd name="T8" fmla="*/ 54 w 54"/>
                <a:gd name="T9" fmla="*/ 27 h 27"/>
              </a:gdLst>
              <a:ahLst/>
              <a:cxnLst>
                <a:cxn ang="0">
                  <a:pos x="T0" y="T1"/>
                </a:cxn>
                <a:cxn ang="0">
                  <a:pos x="T2" y="T3"/>
                </a:cxn>
                <a:cxn ang="0">
                  <a:pos x="T4" y="T5"/>
                </a:cxn>
                <a:cxn ang="0">
                  <a:pos x="T6" y="T7"/>
                </a:cxn>
                <a:cxn ang="0">
                  <a:pos x="T8" y="T9"/>
                </a:cxn>
              </a:cxnLst>
              <a:rect l="0" t="0" r="r" b="b"/>
              <a:pathLst>
                <a:path w="54" h="27">
                  <a:moveTo>
                    <a:pt x="0" y="0"/>
                  </a:moveTo>
                  <a:lnTo>
                    <a:pt x="15" y="4"/>
                  </a:lnTo>
                  <a:lnTo>
                    <a:pt x="31" y="8"/>
                  </a:lnTo>
                  <a:lnTo>
                    <a:pt x="47" y="19"/>
                  </a:lnTo>
                  <a:lnTo>
                    <a:pt x="54" y="27"/>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8" name="Freeform 228"/>
            <p:cNvSpPr>
              <a:spLocks/>
            </p:cNvSpPr>
            <p:nvPr/>
          </p:nvSpPr>
          <p:spPr bwMode="auto">
            <a:xfrm>
              <a:off x="7851775" y="3963988"/>
              <a:ext cx="42863" cy="85725"/>
            </a:xfrm>
            <a:custGeom>
              <a:avLst/>
              <a:gdLst>
                <a:gd name="T0" fmla="*/ 0 w 27"/>
                <a:gd name="T1" fmla="*/ 0 h 54"/>
                <a:gd name="T2" fmla="*/ 8 w 27"/>
                <a:gd name="T3" fmla="*/ 15 h 54"/>
                <a:gd name="T4" fmla="*/ 27 w 27"/>
                <a:gd name="T5" fmla="*/ 54 h 54"/>
              </a:gdLst>
              <a:ahLst/>
              <a:cxnLst>
                <a:cxn ang="0">
                  <a:pos x="T0" y="T1"/>
                </a:cxn>
                <a:cxn ang="0">
                  <a:pos x="T2" y="T3"/>
                </a:cxn>
                <a:cxn ang="0">
                  <a:pos x="T4" y="T5"/>
                </a:cxn>
              </a:cxnLst>
              <a:rect l="0" t="0" r="r" b="b"/>
              <a:pathLst>
                <a:path w="27" h="54">
                  <a:moveTo>
                    <a:pt x="0" y="0"/>
                  </a:moveTo>
                  <a:lnTo>
                    <a:pt x="8" y="15"/>
                  </a:lnTo>
                  <a:lnTo>
                    <a:pt x="27" y="54"/>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9" name="Freeform 229"/>
            <p:cNvSpPr>
              <a:spLocks/>
            </p:cNvSpPr>
            <p:nvPr/>
          </p:nvSpPr>
          <p:spPr bwMode="auto">
            <a:xfrm>
              <a:off x="7913688" y="4094163"/>
              <a:ext cx="30163" cy="93663"/>
            </a:xfrm>
            <a:custGeom>
              <a:avLst/>
              <a:gdLst>
                <a:gd name="T0" fmla="*/ 0 w 19"/>
                <a:gd name="T1" fmla="*/ 0 h 59"/>
                <a:gd name="T2" fmla="*/ 12 w 19"/>
                <a:gd name="T3" fmla="*/ 35 h 59"/>
                <a:gd name="T4" fmla="*/ 19 w 19"/>
                <a:gd name="T5" fmla="*/ 59 h 59"/>
              </a:gdLst>
              <a:ahLst/>
              <a:cxnLst>
                <a:cxn ang="0">
                  <a:pos x="T0" y="T1"/>
                </a:cxn>
                <a:cxn ang="0">
                  <a:pos x="T2" y="T3"/>
                </a:cxn>
                <a:cxn ang="0">
                  <a:pos x="T4" y="T5"/>
                </a:cxn>
              </a:cxnLst>
              <a:rect l="0" t="0" r="r" b="b"/>
              <a:pathLst>
                <a:path w="19" h="59">
                  <a:moveTo>
                    <a:pt x="0" y="0"/>
                  </a:moveTo>
                  <a:lnTo>
                    <a:pt x="12" y="35"/>
                  </a:lnTo>
                  <a:lnTo>
                    <a:pt x="19" y="5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0" name="Freeform 230"/>
            <p:cNvSpPr>
              <a:spLocks/>
            </p:cNvSpPr>
            <p:nvPr/>
          </p:nvSpPr>
          <p:spPr bwMode="auto">
            <a:xfrm>
              <a:off x="7950200" y="4237038"/>
              <a:ext cx="19050" cy="100013"/>
            </a:xfrm>
            <a:custGeom>
              <a:avLst/>
              <a:gdLst>
                <a:gd name="T0" fmla="*/ 0 w 12"/>
                <a:gd name="T1" fmla="*/ 0 h 63"/>
                <a:gd name="T2" fmla="*/ 4 w 12"/>
                <a:gd name="T3" fmla="*/ 8 h 63"/>
                <a:gd name="T4" fmla="*/ 12 w 12"/>
                <a:gd name="T5" fmla="*/ 63 h 63"/>
              </a:gdLst>
              <a:ahLst/>
              <a:cxnLst>
                <a:cxn ang="0">
                  <a:pos x="T0" y="T1"/>
                </a:cxn>
                <a:cxn ang="0">
                  <a:pos x="T2" y="T3"/>
                </a:cxn>
                <a:cxn ang="0">
                  <a:pos x="T4" y="T5"/>
                </a:cxn>
              </a:cxnLst>
              <a:rect l="0" t="0" r="r" b="b"/>
              <a:pathLst>
                <a:path w="12" h="63">
                  <a:moveTo>
                    <a:pt x="0" y="0"/>
                  </a:moveTo>
                  <a:lnTo>
                    <a:pt x="4" y="8"/>
                  </a:lnTo>
                  <a:lnTo>
                    <a:pt x="12" y="63"/>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1" name="Freeform 231"/>
            <p:cNvSpPr>
              <a:spLocks/>
            </p:cNvSpPr>
            <p:nvPr/>
          </p:nvSpPr>
          <p:spPr bwMode="auto">
            <a:xfrm>
              <a:off x="7969250" y="4386263"/>
              <a:ext cx="6350" cy="98425"/>
            </a:xfrm>
            <a:custGeom>
              <a:avLst/>
              <a:gdLst>
                <a:gd name="T0" fmla="*/ 0 w 4"/>
                <a:gd name="T1" fmla="*/ 0 h 62"/>
                <a:gd name="T2" fmla="*/ 4 w 4"/>
                <a:gd name="T3" fmla="*/ 62 h 62"/>
                <a:gd name="T4" fmla="*/ 4 w 4"/>
                <a:gd name="T5" fmla="*/ 62 h 62"/>
              </a:gdLst>
              <a:ahLst/>
              <a:cxnLst>
                <a:cxn ang="0">
                  <a:pos x="T0" y="T1"/>
                </a:cxn>
                <a:cxn ang="0">
                  <a:pos x="T2" y="T3"/>
                </a:cxn>
                <a:cxn ang="0">
                  <a:pos x="T4" y="T5"/>
                </a:cxn>
              </a:cxnLst>
              <a:rect l="0" t="0" r="r" b="b"/>
              <a:pathLst>
                <a:path w="4" h="62">
                  <a:moveTo>
                    <a:pt x="0" y="0"/>
                  </a:moveTo>
                  <a:lnTo>
                    <a:pt x="4" y="62"/>
                  </a:lnTo>
                  <a:lnTo>
                    <a:pt x="4" y="62"/>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2" name="Freeform 232"/>
            <p:cNvSpPr>
              <a:spLocks/>
            </p:cNvSpPr>
            <p:nvPr/>
          </p:nvSpPr>
          <p:spPr bwMode="auto">
            <a:xfrm>
              <a:off x="7962900" y="4535488"/>
              <a:ext cx="12700" cy="98425"/>
            </a:xfrm>
            <a:custGeom>
              <a:avLst/>
              <a:gdLst>
                <a:gd name="T0" fmla="*/ 8 w 8"/>
                <a:gd name="T1" fmla="*/ 0 h 62"/>
                <a:gd name="T2" fmla="*/ 4 w 8"/>
                <a:gd name="T3" fmla="*/ 43 h 62"/>
                <a:gd name="T4" fmla="*/ 0 w 8"/>
                <a:gd name="T5" fmla="*/ 62 h 62"/>
              </a:gdLst>
              <a:ahLst/>
              <a:cxnLst>
                <a:cxn ang="0">
                  <a:pos x="T0" y="T1"/>
                </a:cxn>
                <a:cxn ang="0">
                  <a:pos x="T2" y="T3"/>
                </a:cxn>
                <a:cxn ang="0">
                  <a:pos x="T4" y="T5"/>
                </a:cxn>
              </a:cxnLst>
              <a:rect l="0" t="0" r="r" b="b"/>
              <a:pathLst>
                <a:path w="8" h="62">
                  <a:moveTo>
                    <a:pt x="8" y="0"/>
                  </a:moveTo>
                  <a:lnTo>
                    <a:pt x="4" y="43"/>
                  </a:lnTo>
                  <a:lnTo>
                    <a:pt x="0" y="62"/>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3" name="Freeform 233"/>
            <p:cNvSpPr>
              <a:spLocks/>
            </p:cNvSpPr>
            <p:nvPr/>
          </p:nvSpPr>
          <p:spPr bwMode="auto">
            <a:xfrm>
              <a:off x="7939088" y="4684713"/>
              <a:ext cx="17463" cy="98425"/>
            </a:xfrm>
            <a:custGeom>
              <a:avLst/>
              <a:gdLst>
                <a:gd name="T0" fmla="*/ 11 w 11"/>
                <a:gd name="T1" fmla="*/ 0 h 62"/>
                <a:gd name="T2" fmla="*/ 11 w 11"/>
                <a:gd name="T3" fmla="*/ 19 h 62"/>
                <a:gd name="T4" fmla="*/ 0 w 11"/>
                <a:gd name="T5" fmla="*/ 62 h 62"/>
              </a:gdLst>
              <a:ahLst/>
              <a:cxnLst>
                <a:cxn ang="0">
                  <a:pos x="T0" y="T1"/>
                </a:cxn>
                <a:cxn ang="0">
                  <a:pos x="T2" y="T3"/>
                </a:cxn>
                <a:cxn ang="0">
                  <a:pos x="T4" y="T5"/>
                </a:cxn>
              </a:cxnLst>
              <a:rect l="0" t="0" r="r" b="b"/>
              <a:pathLst>
                <a:path w="11" h="62">
                  <a:moveTo>
                    <a:pt x="11" y="0"/>
                  </a:moveTo>
                  <a:lnTo>
                    <a:pt x="11" y="19"/>
                  </a:lnTo>
                  <a:lnTo>
                    <a:pt x="0" y="62"/>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4" name="Freeform 234"/>
            <p:cNvSpPr>
              <a:spLocks/>
            </p:cNvSpPr>
            <p:nvPr/>
          </p:nvSpPr>
          <p:spPr bwMode="auto">
            <a:xfrm>
              <a:off x="7894638" y="4827588"/>
              <a:ext cx="31750" cy="92075"/>
            </a:xfrm>
            <a:custGeom>
              <a:avLst/>
              <a:gdLst>
                <a:gd name="T0" fmla="*/ 20 w 20"/>
                <a:gd name="T1" fmla="*/ 0 h 58"/>
                <a:gd name="T2" fmla="*/ 4 w 20"/>
                <a:gd name="T3" fmla="*/ 51 h 58"/>
                <a:gd name="T4" fmla="*/ 0 w 20"/>
                <a:gd name="T5" fmla="*/ 58 h 58"/>
              </a:gdLst>
              <a:ahLst/>
              <a:cxnLst>
                <a:cxn ang="0">
                  <a:pos x="T0" y="T1"/>
                </a:cxn>
                <a:cxn ang="0">
                  <a:pos x="T2" y="T3"/>
                </a:cxn>
                <a:cxn ang="0">
                  <a:pos x="T4" y="T5"/>
                </a:cxn>
              </a:cxnLst>
              <a:rect l="0" t="0" r="r" b="b"/>
              <a:pathLst>
                <a:path w="20" h="58">
                  <a:moveTo>
                    <a:pt x="20" y="0"/>
                  </a:moveTo>
                  <a:lnTo>
                    <a:pt x="4" y="51"/>
                  </a:lnTo>
                  <a:lnTo>
                    <a:pt x="0" y="5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5" name="Freeform 235"/>
            <p:cNvSpPr>
              <a:spLocks/>
            </p:cNvSpPr>
            <p:nvPr/>
          </p:nvSpPr>
          <p:spPr bwMode="auto">
            <a:xfrm>
              <a:off x="7813675" y="4970463"/>
              <a:ext cx="57150" cy="74613"/>
            </a:xfrm>
            <a:custGeom>
              <a:avLst/>
              <a:gdLst>
                <a:gd name="T0" fmla="*/ 36 w 36"/>
                <a:gd name="T1" fmla="*/ 0 h 47"/>
                <a:gd name="T2" fmla="*/ 32 w 36"/>
                <a:gd name="T3" fmla="*/ 4 h 47"/>
                <a:gd name="T4" fmla="*/ 20 w 36"/>
                <a:gd name="T5" fmla="*/ 23 h 47"/>
                <a:gd name="T6" fmla="*/ 8 w 36"/>
                <a:gd name="T7" fmla="*/ 39 h 47"/>
                <a:gd name="T8" fmla="*/ 0 w 36"/>
                <a:gd name="T9" fmla="*/ 47 h 47"/>
              </a:gdLst>
              <a:ahLst/>
              <a:cxnLst>
                <a:cxn ang="0">
                  <a:pos x="T0" y="T1"/>
                </a:cxn>
                <a:cxn ang="0">
                  <a:pos x="T2" y="T3"/>
                </a:cxn>
                <a:cxn ang="0">
                  <a:pos x="T4" y="T5"/>
                </a:cxn>
                <a:cxn ang="0">
                  <a:pos x="T6" y="T7"/>
                </a:cxn>
                <a:cxn ang="0">
                  <a:pos x="T8" y="T9"/>
                </a:cxn>
              </a:cxnLst>
              <a:rect l="0" t="0" r="r" b="b"/>
              <a:pathLst>
                <a:path w="36" h="47">
                  <a:moveTo>
                    <a:pt x="36" y="0"/>
                  </a:moveTo>
                  <a:lnTo>
                    <a:pt x="32" y="4"/>
                  </a:lnTo>
                  <a:lnTo>
                    <a:pt x="20" y="23"/>
                  </a:lnTo>
                  <a:lnTo>
                    <a:pt x="8" y="39"/>
                  </a:lnTo>
                  <a:lnTo>
                    <a:pt x="0" y="47"/>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6" name="Freeform 236"/>
            <p:cNvSpPr>
              <a:spLocks/>
            </p:cNvSpPr>
            <p:nvPr/>
          </p:nvSpPr>
          <p:spPr bwMode="auto">
            <a:xfrm>
              <a:off x="7727950" y="5068888"/>
              <a:ext cx="42863" cy="12700"/>
            </a:xfrm>
            <a:custGeom>
              <a:avLst/>
              <a:gdLst>
                <a:gd name="T0" fmla="*/ 27 w 27"/>
                <a:gd name="T1" fmla="*/ 0 h 8"/>
                <a:gd name="T2" fmla="*/ 15 w 27"/>
                <a:gd name="T3" fmla="*/ 4 h 8"/>
                <a:gd name="T4" fmla="*/ 0 w 27"/>
                <a:gd name="T5" fmla="*/ 8 h 8"/>
              </a:gdLst>
              <a:ahLst/>
              <a:cxnLst>
                <a:cxn ang="0">
                  <a:pos x="T0" y="T1"/>
                </a:cxn>
                <a:cxn ang="0">
                  <a:pos x="T2" y="T3"/>
                </a:cxn>
                <a:cxn ang="0">
                  <a:pos x="T4" y="T5"/>
                </a:cxn>
              </a:cxnLst>
              <a:rect l="0" t="0" r="r" b="b"/>
              <a:pathLst>
                <a:path w="27" h="8">
                  <a:moveTo>
                    <a:pt x="27" y="0"/>
                  </a:moveTo>
                  <a:lnTo>
                    <a:pt x="15" y="4"/>
                  </a:lnTo>
                  <a:lnTo>
                    <a:pt x="0" y="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7" name="Line 237"/>
            <p:cNvSpPr>
              <a:spLocks noChangeShapeType="1"/>
            </p:cNvSpPr>
            <p:nvPr/>
          </p:nvSpPr>
          <p:spPr bwMode="auto">
            <a:xfrm>
              <a:off x="9037638" y="4467225"/>
              <a:ext cx="360363" cy="0"/>
            </a:xfrm>
            <a:prstGeom prst="line">
              <a:avLst/>
            </a:prstGeom>
            <a:noFill/>
            <a:ln w="4">
              <a:solidFill>
                <a:srgbClr val="000000"/>
              </a:solidFill>
              <a:prstDash val="solid"/>
              <a:round/>
              <a:headEnd/>
              <a:tailEnd type="triangle" w="med"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8" name="Line 239"/>
            <p:cNvSpPr>
              <a:spLocks noChangeShapeType="1"/>
            </p:cNvSpPr>
            <p:nvPr/>
          </p:nvSpPr>
          <p:spPr bwMode="auto">
            <a:xfrm>
              <a:off x="6453188" y="4467225"/>
              <a:ext cx="50800"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9" name="Line 240"/>
            <p:cNvSpPr>
              <a:spLocks noChangeShapeType="1"/>
            </p:cNvSpPr>
            <p:nvPr/>
          </p:nvSpPr>
          <p:spPr bwMode="auto">
            <a:xfrm>
              <a:off x="6553200"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30" name="Line 241"/>
            <p:cNvSpPr>
              <a:spLocks noChangeShapeType="1"/>
            </p:cNvSpPr>
            <p:nvPr/>
          </p:nvSpPr>
          <p:spPr bwMode="auto">
            <a:xfrm>
              <a:off x="6653213"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31" name="Line 242"/>
            <p:cNvSpPr>
              <a:spLocks noChangeShapeType="1"/>
            </p:cNvSpPr>
            <p:nvPr/>
          </p:nvSpPr>
          <p:spPr bwMode="auto">
            <a:xfrm>
              <a:off x="6751638" y="4467225"/>
              <a:ext cx="50800"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32" name="Line 243"/>
            <p:cNvSpPr>
              <a:spLocks noChangeShapeType="1"/>
            </p:cNvSpPr>
            <p:nvPr/>
          </p:nvSpPr>
          <p:spPr bwMode="auto">
            <a:xfrm>
              <a:off x="6851650"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33" name="Line 244"/>
            <p:cNvSpPr>
              <a:spLocks noChangeShapeType="1"/>
            </p:cNvSpPr>
            <p:nvPr/>
          </p:nvSpPr>
          <p:spPr bwMode="auto">
            <a:xfrm>
              <a:off x="6950075" y="4467225"/>
              <a:ext cx="50800"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34" name="Line 245"/>
            <p:cNvSpPr>
              <a:spLocks noChangeShapeType="1"/>
            </p:cNvSpPr>
            <p:nvPr/>
          </p:nvSpPr>
          <p:spPr bwMode="auto">
            <a:xfrm>
              <a:off x="7050088"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35" name="Line 246"/>
            <p:cNvSpPr>
              <a:spLocks noChangeShapeType="1"/>
            </p:cNvSpPr>
            <p:nvPr/>
          </p:nvSpPr>
          <p:spPr bwMode="auto">
            <a:xfrm>
              <a:off x="7150100"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36" name="Line 247"/>
            <p:cNvSpPr>
              <a:spLocks noChangeShapeType="1"/>
            </p:cNvSpPr>
            <p:nvPr/>
          </p:nvSpPr>
          <p:spPr bwMode="auto">
            <a:xfrm>
              <a:off x="7248525" y="4467225"/>
              <a:ext cx="50800"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37" name="Line 248"/>
            <p:cNvSpPr>
              <a:spLocks noChangeShapeType="1"/>
            </p:cNvSpPr>
            <p:nvPr/>
          </p:nvSpPr>
          <p:spPr bwMode="auto">
            <a:xfrm>
              <a:off x="7348538"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38" name="Line 249"/>
            <p:cNvSpPr>
              <a:spLocks noChangeShapeType="1"/>
            </p:cNvSpPr>
            <p:nvPr/>
          </p:nvSpPr>
          <p:spPr bwMode="auto">
            <a:xfrm>
              <a:off x="7446963" y="4467225"/>
              <a:ext cx="50800"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39" name="Line 250"/>
            <p:cNvSpPr>
              <a:spLocks noChangeShapeType="1"/>
            </p:cNvSpPr>
            <p:nvPr/>
          </p:nvSpPr>
          <p:spPr bwMode="auto">
            <a:xfrm>
              <a:off x="7546975"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0" name="Line 251"/>
            <p:cNvSpPr>
              <a:spLocks noChangeShapeType="1"/>
            </p:cNvSpPr>
            <p:nvPr/>
          </p:nvSpPr>
          <p:spPr bwMode="auto">
            <a:xfrm>
              <a:off x="7646988"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1" name="Line 252"/>
            <p:cNvSpPr>
              <a:spLocks noChangeShapeType="1"/>
            </p:cNvSpPr>
            <p:nvPr/>
          </p:nvSpPr>
          <p:spPr bwMode="auto">
            <a:xfrm>
              <a:off x="7745413" y="4467225"/>
              <a:ext cx="50800"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2" name="Line 253"/>
            <p:cNvSpPr>
              <a:spLocks noChangeShapeType="1"/>
            </p:cNvSpPr>
            <p:nvPr/>
          </p:nvSpPr>
          <p:spPr bwMode="auto">
            <a:xfrm>
              <a:off x="7845425"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3" name="Line 254"/>
            <p:cNvSpPr>
              <a:spLocks noChangeShapeType="1"/>
            </p:cNvSpPr>
            <p:nvPr/>
          </p:nvSpPr>
          <p:spPr bwMode="auto">
            <a:xfrm>
              <a:off x="7943850" y="4467225"/>
              <a:ext cx="50800"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4" name="Line 255"/>
            <p:cNvSpPr>
              <a:spLocks noChangeShapeType="1"/>
            </p:cNvSpPr>
            <p:nvPr/>
          </p:nvSpPr>
          <p:spPr bwMode="auto">
            <a:xfrm>
              <a:off x="8043863"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5" name="Line 256"/>
            <p:cNvSpPr>
              <a:spLocks noChangeShapeType="1"/>
            </p:cNvSpPr>
            <p:nvPr/>
          </p:nvSpPr>
          <p:spPr bwMode="auto">
            <a:xfrm>
              <a:off x="8143875"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6" name="Line 257"/>
            <p:cNvSpPr>
              <a:spLocks noChangeShapeType="1"/>
            </p:cNvSpPr>
            <p:nvPr/>
          </p:nvSpPr>
          <p:spPr bwMode="auto">
            <a:xfrm>
              <a:off x="8242300" y="4467225"/>
              <a:ext cx="50800"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7" name="Line 258"/>
            <p:cNvSpPr>
              <a:spLocks noChangeShapeType="1"/>
            </p:cNvSpPr>
            <p:nvPr/>
          </p:nvSpPr>
          <p:spPr bwMode="auto">
            <a:xfrm>
              <a:off x="8342313"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8" name="Line 259"/>
            <p:cNvSpPr>
              <a:spLocks noChangeShapeType="1"/>
            </p:cNvSpPr>
            <p:nvPr/>
          </p:nvSpPr>
          <p:spPr bwMode="auto">
            <a:xfrm>
              <a:off x="8442325"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49" name="Line 260"/>
            <p:cNvSpPr>
              <a:spLocks noChangeShapeType="1"/>
            </p:cNvSpPr>
            <p:nvPr/>
          </p:nvSpPr>
          <p:spPr bwMode="auto">
            <a:xfrm>
              <a:off x="8540750"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0" name="Line 261"/>
            <p:cNvSpPr>
              <a:spLocks noChangeShapeType="1"/>
            </p:cNvSpPr>
            <p:nvPr/>
          </p:nvSpPr>
          <p:spPr bwMode="auto">
            <a:xfrm>
              <a:off x="8640763"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1" name="Line 262"/>
            <p:cNvSpPr>
              <a:spLocks noChangeShapeType="1"/>
            </p:cNvSpPr>
            <p:nvPr/>
          </p:nvSpPr>
          <p:spPr bwMode="auto">
            <a:xfrm>
              <a:off x="8739188" y="4467225"/>
              <a:ext cx="50800"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2" name="Line 263"/>
            <p:cNvSpPr>
              <a:spLocks noChangeShapeType="1"/>
            </p:cNvSpPr>
            <p:nvPr/>
          </p:nvSpPr>
          <p:spPr bwMode="auto">
            <a:xfrm>
              <a:off x="8839200"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3" name="Line 264"/>
            <p:cNvSpPr>
              <a:spLocks noChangeShapeType="1"/>
            </p:cNvSpPr>
            <p:nvPr/>
          </p:nvSpPr>
          <p:spPr bwMode="auto">
            <a:xfrm>
              <a:off x="8939213" y="4467225"/>
              <a:ext cx="4921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4" name="Line 265"/>
            <p:cNvSpPr>
              <a:spLocks noChangeShapeType="1"/>
            </p:cNvSpPr>
            <p:nvPr/>
          </p:nvSpPr>
          <p:spPr bwMode="auto">
            <a:xfrm>
              <a:off x="6130925" y="4467225"/>
              <a:ext cx="322263" cy="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5" name="Line 266"/>
            <p:cNvSpPr>
              <a:spLocks noChangeShapeType="1"/>
            </p:cNvSpPr>
            <p:nvPr/>
          </p:nvSpPr>
          <p:spPr bwMode="auto">
            <a:xfrm flipV="1">
              <a:off x="7727950" y="3186113"/>
              <a:ext cx="0" cy="715963"/>
            </a:xfrm>
            <a:prstGeom prst="line">
              <a:avLst/>
            </a:prstGeom>
            <a:noFill/>
            <a:ln w="4">
              <a:solidFill>
                <a:srgbClr val="000000"/>
              </a:solidFill>
              <a:prstDash val="solid"/>
              <a:round/>
              <a:headEnd/>
              <a:tailEnd type="triangle" w="med"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6" name="Line 268"/>
            <p:cNvSpPr>
              <a:spLocks noChangeShapeType="1"/>
            </p:cNvSpPr>
            <p:nvPr/>
          </p:nvSpPr>
          <p:spPr bwMode="auto">
            <a:xfrm flipV="1">
              <a:off x="7727950" y="5032375"/>
              <a:ext cx="0" cy="492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7" name="Line 269"/>
            <p:cNvSpPr>
              <a:spLocks noChangeShapeType="1"/>
            </p:cNvSpPr>
            <p:nvPr/>
          </p:nvSpPr>
          <p:spPr bwMode="auto">
            <a:xfrm flipV="1">
              <a:off x="7727950" y="4932363"/>
              <a:ext cx="0" cy="5080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8" name="Line 270"/>
            <p:cNvSpPr>
              <a:spLocks noChangeShapeType="1"/>
            </p:cNvSpPr>
            <p:nvPr/>
          </p:nvSpPr>
          <p:spPr bwMode="auto">
            <a:xfrm flipV="1">
              <a:off x="7727950" y="4833938"/>
              <a:ext cx="0" cy="492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9" name="Line 271"/>
            <p:cNvSpPr>
              <a:spLocks noChangeShapeType="1"/>
            </p:cNvSpPr>
            <p:nvPr/>
          </p:nvSpPr>
          <p:spPr bwMode="auto">
            <a:xfrm flipV="1">
              <a:off x="7727950" y="4733925"/>
              <a:ext cx="0" cy="492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0" name="Line 272"/>
            <p:cNvSpPr>
              <a:spLocks noChangeShapeType="1"/>
            </p:cNvSpPr>
            <p:nvPr/>
          </p:nvSpPr>
          <p:spPr bwMode="auto">
            <a:xfrm flipV="1">
              <a:off x="7727950" y="4633913"/>
              <a:ext cx="0" cy="5080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1" name="Line 273"/>
            <p:cNvSpPr>
              <a:spLocks noChangeShapeType="1"/>
            </p:cNvSpPr>
            <p:nvPr/>
          </p:nvSpPr>
          <p:spPr bwMode="auto">
            <a:xfrm flipV="1">
              <a:off x="7727950" y="4535488"/>
              <a:ext cx="0" cy="492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2" name="Line 274"/>
            <p:cNvSpPr>
              <a:spLocks noChangeShapeType="1"/>
            </p:cNvSpPr>
            <p:nvPr/>
          </p:nvSpPr>
          <p:spPr bwMode="auto">
            <a:xfrm flipV="1">
              <a:off x="7727950" y="4435475"/>
              <a:ext cx="0" cy="492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3" name="Line 275"/>
            <p:cNvSpPr>
              <a:spLocks noChangeShapeType="1"/>
            </p:cNvSpPr>
            <p:nvPr/>
          </p:nvSpPr>
          <p:spPr bwMode="auto">
            <a:xfrm flipV="1">
              <a:off x="7727950" y="4337050"/>
              <a:ext cx="0" cy="492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4" name="Line 276"/>
            <p:cNvSpPr>
              <a:spLocks noChangeShapeType="1"/>
            </p:cNvSpPr>
            <p:nvPr/>
          </p:nvSpPr>
          <p:spPr bwMode="auto">
            <a:xfrm flipV="1">
              <a:off x="7727950" y="4237038"/>
              <a:ext cx="0" cy="492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5" name="Line 277"/>
            <p:cNvSpPr>
              <a:spLocks noChangeShapeType="1"/>
            </p:cNvSpPr>
            <p:nvPr/>
          </p:nvSpPr>
          <p:spPr bwMode="auto">
            <a:xfrm flipV="1">
              <a:off x="7727950" y="4137025"/>
              <a:ext cx="0" cy="5080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6" name="Line 278"/>
            <p:cNvSpPr>
              <a:spLocks noChangeShapeType="1"/>
            </p:cNvSpPr>
            <p:nvPr/>
          </p:nvSpPr>
          <p:spPr bwMode="auto">
            <a:xfrm flipV="1">
              <a:off x="7727950" y="4038600"/>
              <a:ext cx="0" cy="492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7" name="Line 279"/>
            <p:cNvSpPr>
              <a:spLocks noChangeShapeType="1"/>
            </p:cNvSpPr>
            <p:nvPr/>
          </p:nvSpPr>
          <p:spPr bwMode="auto">
            <a:xfrm flipV="1">
              <a:off x="7727950" y="3938588"/>
              <a:ext cx="0" cy="492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8" name="Line 280"/>
            <p:cNvSpPr>
              <a:spLocks noChangeShapeType="1"/>
            </p:cNvSpPr>
            <p:nvPr/>
          </p:nvSpPr>
          <p:spPr bwMode="auto">
            <a:xfrm flipV="1">
              <a:off x="7727950" y="5429250"/>
              <a:ext cx="0" cy="5080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9" name="Line 281"/>
            <p:cNvSpPr>
              <a:spLocks noChangeShapeType="1"/>
            </p:cNvSpPr>
            <p:nvPr/>
          </p:nvSpPr>
          <p:spPr bwMode="auto">
            <a:xfrm flipV="1">
              <a:off x="7727950" y="5330825"/>
              <a:ext cx="0" cy="492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70" name="Line 282"/>
            <p:cNvSpPr>
              <a:spLocks noChangeShapeType="1"/>
            </p:cNvSpPr>
            <p:nvPr/>
          </p:nvSpPr>
          <p:spPr bwMode="auto">
            <a:xfrm flipV="1">
              <a:off x="7727950" y="5230813"/>
              <a:ext cx="0" cy="492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71" name="Line 283"/>
            <p:cNvSpPr>
              <a:spLocks noChangeShapeType="1"/>
            </p:cNvSpPr>
            <p:nvPr/>
          </p:nvSpPr>
          <p:spPr bwMode="auto">
            <a:xfrm flipV="1">
              <a:off x="7727950" y="5130800"/>
              <a:ext cx="0" cy="5080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72" name="Line 284"/>
            <p:cNvSpPr>
              <a:spLocks noChangeShapeType="1"/>
            </p:cNvSpPr>
            <p:nvPr/>
          </p:nvSpPr>
          <p:spPr bwMode="auto">
            <a:xfrm flipH="1">
              <a:off x="6877050" y="5032375"/>
              <a:ext cx="358775" cy="409575"/>
            </a:xfrm>
            <a:prstGeom prst="line">
              <a:avLst/>
            </a:prstGeom>
            <a:noFill/>
            <a:ln w="4">
              <a:solidFill>
                <a:srgbClr val="000000"/>
              </a:solidFill>
              <a:prstDash val="solid"/>
              <a:round/>
              <a:headEnd/>
              <a:tailEnd type="triangle" w="med"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73" name="Line 286"/>
            <p:cNvSpPr>
              <a:spLocks noChangeShapeType="1"/>
            </p:cNvSpPr>
            <p:nvPr/>
          </p:nvSpPr>
          <p:spPr bwMode="auto">
            <a:xfrm flipH="1">
              <a:off x="8161338" y="3919538"/>
              <a:ext cx="31750" cy="3810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74" name="Line 287"/>
            <p:cNvSpPr>
              <a:spLocks noChangeShapeType="1"/>
            </p:cNvSpPr>
            <p:nvPr/>
          </p:nvSpPr>
          <p:spPr bwMode="auto">
            <a:xfrm flipH="1">
              <a:off x="8099425" y="3994150"/>
              <a:ext cx="31750" cy="3810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75" name="Line 288"/>
            <p:cNvSpPr>
              <a:spLocks noChangeShapeType="1"/>
            </p:cNvSpPr>
            <p:nvPr/>
          </p:nvSpPr>
          <p:spPr bwMode="auto">
            <a:xfrm flipH="1">
              <a:off x="8031163" y="4068763"/>
              <a:ext cx="38100" cy="3810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76" name="Line 289"/>
            <p:cNvSpPr>
              <a:spLocks noChangeShapeType="1"/>
            </p:cNvSpPr>
            <p:nvPr/>
          </p:nvSpPr>
          <p:spPr bwMode="auto">
            <a:xfrm flipH="1">
              <a:off x="7969250" y="4149725"/>
              <a:ext cx="31750" cy="3810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77" name="Line 290"/>
            <p:cNvSpPr>
              <a:spLocks noChangeShapeType="1"/>
            </p:cNvSpPr>
            <p:nvPr/>
          </p:nvSpPr>
          <p:spPr bwMode="auto">
            <a:xfrm flipH="1">
              <a:off x="7900988" y="4224338"/>
              <a:ext cx="38100" cy="3810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78" name="Line 291"/>
            <p:cNvSpPr>
              <a:spLocks noChangeShapeType="1"/>
            </p:cNvSpPr>
            <p:nvPr/>
          </p:nvSpPr>
          <p:spPr bwMode="auto">
            <a:xfrm flipH="1">
              <a:off x="7839075" y="4298950"/>
              <a:ext cx="31750" cy="3810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79" name="Line 292"/>
            <p:cNvSpPr>
              <a:spLocks noChangeShapeType="1"/>
            </p:cNvSpPr>
            <p:nvPr/>
          </p:nvSpPr>
          <p:spPr bwMode="auto">
            <a:xfrm flipH="1">
              <a:off x="7770813" y="4373563"/>
              <a:ext cx="36513" cy="365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80" name="Line 293"/>
            <p:cNvSpPr>
              <a:spLocks noChangeShapeType="1"/>
            </p:cNvSpPr>
            <p:nvPr/>
          </p:nvSpPr>
          <p:spPr bwMode="auto">
            <a:xfrm flipH="1">
              <a:off x="7708900" y="4448175"/>
              <a:ext cx="30163" cy="365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81" name="Line 294"/>
            <p:cNvSpPr>
              <a:spLocks noChangeShapeType="1"/>
            </p:cNvSpPr>
            <p:nvPr/>
          </p:nvSpPr>
          <p:spPr bwMode="auto">
            <a:xfrm flipH="1">
              <a:off x="7640638" y="4522788"/>
              <a:ext cx="36513" cy="365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82" name="Line 295"/>
            <p:cNvSpPr>
              <a:spLocks noChangeShapeType="1"/>
            </p:cNvSpPr>
            <p:nvPr/>
          </p:nvSpPr>
          <p:spPr bwMode="auto">
            <a:xfrm flipH="1">
              <a:off x="7578725" y="4597400"/>
              <a:ext cx="30163" cy="365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83" name="Line 296"/>
            <p:cNvSpPr>
              <a:spLocks noChangeShapeType="1"/>
            </p:cNvSpPr>
            <p:nvPr/>
          </p:nvSpPr>
          <p:spPr bwMode="auto">
            <a:xfrm flipH="1">
              <a:off x="7510463" y="4672013"/>
              <a:ext cx="36513" cy="365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84" name="Line 297"/>
            <p:cNvSpPr>
              <a:spLocks noChangeShapeType="1"/>
            </p:cNvSpPr>
            <p:nvPr/>
          </p:nvSpPr>
          <p:spPr bwMode="auto">
            <a:xfrm flipH="1">
              <a:off x="7446963" y="4746625"/>
              <a:ext cx="31750" cy="365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85" name="Line 298"/>
            <p:cNvSpPr>
              <a:spLocks noChangeShapeType="1"/>
            </p:cNvSpPr>
            <p:nvPr/>
          </p:nvSpPr>
          <p:spPr bwMode="auto">
            <a:xfrm flipH="1">
              <a:off x="7378700" y="4821238"/>
              <a:ext cx="38100" cy="365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86" name="Line 299"/>
            <p:cNvSpPr>
              <a:spLocks noChangeShapeType="1"/>
            </p:cNvSpPr>
            <p:nvPr/>
          </p:nvSpPr>
          <p:spPr bwMode="auto">
            <a:xfrm flipH="1">
              <a:off x="7316788" y="4895850"/>
              <a:ext cx="31750" cy="3651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87" name="Line 300"/>
            <p:cNvSpPr>
              <a:spLocks noChangeShapeType="1"/>
            </p:cNvSpPr>
            <p:nvPr/>
          </p:nvSpPr>
          <p:spPr bwMode="auto">
            <a:xfrm flipH="1">
              <a:off x="7248525" y="4970463"/>
              <a:ext cx="38100" cy="42863"/>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88" name="Line 301"/>
            <p:cNvSpPr>
              <a:spLocks noChangeShapeType="1"/>
            </p:cNvSpPr>
            <p:nvPr/>
          </p:nvSpPr>
          <p:spPr bwMode="auto">
            <a:xfrm flipH="1">
              <a:off x="8193088" y="3665538"/>
              <a:ext cx="223838" cy="254000"/>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89" name="Freeform 302"/>
            <p:cNvSpPr>
              <a:spLocks/>
            </p:cNvSpPr>
            <p:nvPr/>
          </p:nvSpPr>
          <p:spPr bwMode="auto">
            <a:xfrm>
              <a:off x="6478588" y="4473575"/>
              <a:ext cx="2546350" cy="254000"/>
            </a:xfrm>
            <a:custGeom>
              <a:avLst/>
              <a:gdLst>
                <a:gd name="T0" fmla="*/ 1604 w 1604"/>
                <a:gd name="T1" fmla="*/ 0 h 160"/>
                <a:gd name="T2" fmla="*/ 1604 w 1604"/>
                <a:gd name="T3" fmla="*/ 0 h 160"/>
                <a:gd name="T4" fmla="*/ 1600 w 1604"/>
                <a:gd name="T5" fmla="*/ 15 h 160"/>
                <a:gd name="T6" fmla="*/ 1589 w 1604"/>
                <a:gd name="T7" fmla="*/ 31 h 160"/>
                <a:gd name="T8" fmla="*/ 1565 w 1604"/>
                <a:gd name="T9" fmla="*/ 47 h 160"/>
                <a:gd name="T10" fmla="*/ 1542 w 1604"/>
                <a:gd name="T11" fmla="*/ 62 h 160"/>
                <a:gd name="T12" fmla="*/ 1506 w 1604"/>
                <a:gd name="T13" fmla="*/ 78 h 160"/>
                <a:gd name="T14" fmla="*/ 1467 w 1604"/>
                <a:gd name="T15" fmla="*/ 90 h 160"/>
                <a:gd name="T16" fmla="*/ 1370 w 1604"/>
                <a:gd name="T17" fmla="*/ 113 h 160"/>
                <a:gd name="T18" fmla="*/ 1248 w 1604"/>
                <a:gd name="T19" fmla="*/ 133 h 160"/>
                <a:gd name="T20" fmla="*/ 1115 w 1604"/>
                <a:gd name="T21" fmla="*/ 148 h 160"/>
                <a:gd name="T22" fmla="*/ 963 w 1604"/>
                <a:gd name="T23" fmla="*/ 156 h 160"/>
                <a:gd name="T24" fmla="*/ 802 w 1604"/>
                <a:gd name="T25" fmla="*/ 160 h 160"/>
                <a:gd name="T26" fmla="*/ 802 w 1604"/>
                <a:gd name="T27" fmla="*/ 160 h 160"/>
                <a:gd name="T28" fmla="*/ 642 w 1604"/>
                <a:gd name="T29" fmla="*/ 156 h 160"/>
                <a:gd name="T30" fmla="*/ 489 w 1604"/>
                <a:gd name="T31" fmla="*/ 148 h 160"/>
                <a:gd name="T32" fmla="*/ 356 w 1604"/>
                <a:gd name="T33" fmla="*/ 133 h 160"/>
                <a:gd name="T34" fmla="*/ 235 w 1604"/>
                <a:gd name="T35" fmla="*/ 113 h 160"/>
                <a:gd name="T36" fmla="*/ 137 w 1604"/>
                <a:gd name="T37" fmla="*/ 90 h 160"/>
                <a:gd name="T38" fmla="*/ 98 w 1604"/>
                <a:gd name="T39" fmla="*/ 78 h 160"/>
                <a:gd name="T40" fmla="*/ 63 w 1604"/>
                <a:gd name="T41" fmla="*/ 62 h 160"/>
                <a:gd name="T42" fmla="*/ 39 w 1604"/>
                <a:gd name="T43" fmla="*/ 47 h 160"/>
                <a:gd name="T44" fmla="*/ 16 w 1604"/>
                <a:gd name="T45" fmla="*/ 31 h 160"/>
                <a:gd name="T46" fmla="*/ 4 w 1604"/>
                <a:gd name="T47" fmla="*/ 15 h 160"/>
                <a:gd name="T48" fmla="*/ 0 w 1604"/>
                <a:gd name="T4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04" h="160">
                  <a:moveTo>
                    <a:pt x="1604" y="0"/>
                  </a:moveTo>
                  <a:lnTo>
                    <a:pt x="1604" y="0"/>
                  </a:lnTo>
                  <a:lnTo>
                    <a:pt x="1600" y="15"/>
                  </a:lnTo>
                  <a:lnTo>
                    <a:pt x="1589" y="31"/>
                  </a:lnTo>
                  <a:lnTo>
                    <a:pt x="1565" y="47"/>
                  </a:lnTo>
                  <a:lnTo>
                    <a:pt x="1542" y="62"/>
                  </a:lnTo>
                  <a:lnTo>
                    <a:pt x="1506" y="78"/>
                  </a:lnTo>
                  <a:lnTo>
                    <a:pt x="1467" y="90"/>
                  </a:lnTo>
                  <a:lnTo>
                    <a:pt x="1370" y="113"/>
                  </a:lnTo>
                  <a:lnTo>
                    <a:pt x="1248" y="133"/>
                  </a:lnTo>
                  <a:lnTo>
                    <a:pt x="1115" y="148"/>
                  </a:lnTo>
                  <a:lnTo>
                    <a:pt x="963" y="156"/>
                  </a:lnTo>
                  <a:lnTo>
                    <a:pt x="802" y="160"/>
                  </a:lnTo>
                  <a:lnTo>
                    <a:pt x="802" y="160"/>
                  </a:lnTo>
                  <a:lnTo>
                    <a:pt x="642" y="156"/>
                  </a:lnTo>
                  <a:lnTo>
                    <a:pt x="489" y="148"/>
                  </a:lnTo>
                  <a:lnTo>
                    <a:pt x="356" y="133"/>
                  </a:lnTo>
                  <a:lnTo>
                    <a:pt x="235" y="113"/>
                  </a:lnTo>
                  <a:lnTo>
                    <a:pt x="137" y="90"/>
                  </a:lnTo>
                  <a:lnTo>
                    <a:pt x="98" y="78"/>
                  </a:lnTo>
                  <a:lnTo>
                    <a:pt x="63" y="62"/>
                  </a:lnTo>
                  <a:lnTo>
                    <a:pt x="39" y="47"/>
                  </a:lnTo>
                  <a:lnTo>
                    <a:pt x="16" y="31"/>
                  </a:lnTo>
                  <a:lnTo>
                    <a:pt x="4" y="15"/>
                  </a:lnTo>
                  <a:lnTo>
                    <a:pt x="0" y="0"/>
                  </a:lnTo>
                </a:path>
              </a:pathLst>
            </a:custGeom>
            <a:noFill/>
            <a:ln w="1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90" name="Freeform 303"/>
            <p:cNvSpPr>
              <a:spLocks/>
            </p:cNvSpPr>
            <p:nvPr/>
          </p:nvSpPr>
          <p:spPr bwMode="auto">
            <a:xfrm>
              <a:off x="6478588" y="4398963"/>
              <a:ext cx="61913" cy="74613"/>
            </a:xfrm>
            <a:custGeom>
              <a:avLst/>
              <a:gdLst>
                <a:gd name="T0" fmla="*/ 0 w 39"/>
                <a:gd name="T1" fmla="*/ 47 h 47"/>
                <a:gd name="T2" fmla="*/ 4 w 39"/>
                <a:gd name="T3" fmla="*/ 31 h 47"/>
                <a:gd name="T4" fmla="*/ 16 w 39"/>
                <a:gd name="T5" fmla="*/ 15 h 47"/>
                <a:gd name="T6" fmla="*/ 39 w 39"/>
                <a:gd name="T7" fmla="*/ 0 h 47"/>
                <a:gd name="T8" fmla="*/ 39 w 39"/>
                <a:gd name="T9" fmla="*/ 0 h 47"/>
              </a:gdLst>
              <a:ahLst/>
              <a:cxnLst>
                <a:cxn ang="0">
                  <a:pos x="T0" y="T1"/>
                </a:cxn>
                <a:cxn ang="0">
                  <a:pos x="T2" y="T3"/>
                </a:cxn>
                <a:cxn ang="0">
                  <a:pos x="T4" y="T5"/>
                </a:cxn>
                <a:cxn ang="0">
                  <a:pos x="T6" y="T7"/>
                </a:cxn>
                <a:cxn ang="0">
                  <a:pos x="T8" y="T9"/>
                </a:cxn>
              </a:cxnLst>
              <a:rect l="0" t="0" r="r" b="b"/>
              <a:pathLst>
                <a:path w="39" h="47">
                  <a:moveTo>
                    <a:pt x="0" y="47"/>
                  </a:moveTo>
                  <a:lnTo>
                    <a:pt x="4" y="31"/>
                  </a:lnTo>
                  <a:lnTo>
                    <a:pt x="16" y="15"/>
                  </a:lnTo>
                  <a:lnTo>
                    <a:pt x="39" y="0"/>
                  </a:lnTo>
                  <a:lnTo>
                    <a:pt x="39" y="0"/>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91" name="Freeform 304"/>
            <p:cNvSpPr>
              <a:spLocks/>
            </p:cNvSpPr>
            <p:nvPr/>
          </p:nvSpPr>
          <p:spPr bwMode="auto">
            <a:xfrm>
              <a:off x="6584950" y="4337050"/>
              <a:ext cx="92075" cy="36513"/>
            </a:xfrm>
            <a:custGeom>
              <a:avLst/>
              <a:gdLst>
                <a:gd name="T0" fmla="*/ 0 w 58"/>
                <a:gd name="T1" fmla="*/ 23 h 23"/>
                <a:gd name="T2" fmla="*/ 31 w 58"/>
                <a:gd name="T3" fmla="*/ 7 h 23"/>
                <a:gd name="T4" fmla="*/ 58 w 58"/>
                <a:gd name="T5" fmla="*/ 0 h 23"/>
              </a:gdLst>
              <a:ahLst/>
              <a:cxnLst>
                <a:cxn ang="0">
                  <a:pos x="T0" y="T1"/>
                </a:cxn>
                <a:cxn ang="0">
                  <a:pos x="T2" y="T3"/>
                </a:cxn>
                <a:cxn ang="0">
                  <a:pos x="T4" y="T5"/>
                </a:cxn>
              </a:cxnLst>
              <a:rect l="0" t="0" r="r" b="b"/>
              <a:pathLst>
                <a:path w="58" h="23">
                  <a:moveTo>
                    <a:pt x="0" y="23"/>
                  </a:moveTo>
                  <a:lnTo>
                    <a:pt x="31" y="7"/>
                  </a:lnTo>
                  <a:lnTo>
                    <a:pt x="58" y="0"/>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92" name="Line 305"/>
            <p:cNvSpPr>
              <a:spLocks noChangeShapeType="1"/>
            </p:cNvSpPr>
            <p:nvPr/>
          </p:nvSpPr>
          <p:spPr bwMode="auto">
            <a:xfrm flipV="1">
              <a:off x="6721475" y="4298950"/>
              <a:ext cx="98425" cy="25400"/>
            </a:xfrm>
            <a:prstGeom prst="line">
              <a:avLst/>
            </a:prstGeom>
            <a:noFill/>
            <a:ln w="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93" name="Line 306"/>
            <p:cNvSpPr>
              <a:spLocks noChangeShapeType="1"/>
            </p:cNvSpPr>
            <p:nvPr/>
          </p:nvSpPr>
          <p:spPr bwMode="auto">
            <a:xfrm flipV="1">
              <a:off x="6870700" y="4273550"/>
              <a:ext cx="92075" cy="12700"/>
            </a:xfrm>
            <a:prstGeom prst="line">
              <a:avLst/>
            </a:prstGeom>
            <a:noFill/>
            <a:ln w="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94" name="Freeform 307"/>
            <p:cNvSpPr>
              <a:spLocks/>
            </p:cNvSpPr>
            <p:nvPr/>
          </p:nvSpPr>
          <p:spPr bwMode="auto">
            <a:xfrm>
              <a:off x="7013575" y="4249738"/>
              <a:ext cx="98425" cy="12700"/>
            </a:xfrm>
            <a:custGeom>
              <a:avLst/>
              <a:gdLst>
                <a:gd name="T0" fmla="*/ 0 w 62"/>
                <a:gd name="T1" fmla="*/ 8 h 8"/>
                <a:gd name="T2" fmla="*/ 19 w 62"/>
                <a:gd name="T3" fmla="*/ 8 h 8"/>
                <a:gd name="T4" fmla="*/ 62 w 62"/>
                <a:gd name="T5" fmla="*/ 0 h 8"/>
              </a:gdLst>
              <a:ahLst/>
              <a:cxnLst>
                <a:cxn ang="0">
                  <a:pos x="T0" y="T1"/>
                </a:cxn>
                <a:cxn ang="0">
                  <a:pos x="T2" y="T3"/>
                </a:cxn>
                <a:cxn ang="0">
                  <a:pos x="T4" y="T5"/>
                </a:cxn>
              </a:cxnLst>
              <a:rect l="0" t="0" r="r" b="b"/>
              <a:pathLst>
                <a:path w="62" h="8">
                  <a:moveTo>
                    <a:pt x="0" y="8"/>
                  </a:moveTo>
                  <a:lnTo>
                    <a:pt x="19" y="8"/>
                  </a:lnTo>
                  <a:lnTo>
                    <a:pt x="62" y="0"/>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95" name="Freeform 308"/>
            <p:cNvSpPr>
              <a:spLocks/>
            </p:cNvSpPr>
            <p:nvPr/>
          </p:nvSpPr>
          <p:spPr bwMode="auto">
            <a:xfrm>
              <a:off x="7161213" y="4237038"/>
              <a:ext cx="100013" cy="6350"/>
            </a:xfrm>
            <a:custGeom>
              <a:avLst/>
              <a:gdLst>
                <a:gd name="T0" fmla="*/ 0 w 63"/>
                <a:gd name="T1" fmla="*/ 4 h 4"/>
                <a:gd name="T2" fmla="*/ 59 w 63"/>
                <a:gd name="T3" fmla="*/ 0 h 4"/>
                <a:gd name="T4" fmla="*/ 63 w 63"/>
                <a:gd name="T5" fmla="*/ 0 h 4"/>
              </a:gdLst>
              <a:ahLst/>
              <a:cxnLst>
                <a:cxn ang="0">
                  <a:pos x="T0" y="T1"/>
                </a:cxn>
                <a:cxn ang="0">
                  <a:pos x="T2" y="T3"/>
                </a:cxn>
                <a:cxn ang="0">
                  <a:pos x="T4" y="T5"/>
                </a:cxn>
              </a:cxnLst>
              <a:rect l="0" t="0" r="r" b="b"/>
              <a:pathLst>
                <a:path w="63" h="4">
                  <a:moveTo>
                    <a:pt x="0" y="4"/>
                  </a:moveTo>
                  <a:lnTo>
                    <a:pt x="59" y="0"/>
                  </a:lnTo>
                  <a:lnTo>
                    <a:pt x="63" y="0"/>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96" name="Line 309"/>
            <p:cNvSpPr>
              <a:spLocks noChangeShapeType="1"/>
            </p:cNvSpPr>
            <p:nvPr/>
          </p:nvSpPr>
          <p:spPr bwMode="auto">
            <a:xfrm flipV="1">
              <a:off x="7310438" y="4224338"/>
              <a:ext cx="100013" cy="6350"/>
            </a:xfrm>
            <a:prstGeom prst="line">
              <a:avLst/>
            </a:prstGeom>
            <a:noFill/>
            <a:ln w="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97" name="Freeform 310"/>
            <p:cNvSpPr>
              <a:spLocks/>
            </p:cNvSpPr>
            <p:nvPr/>
          </p:nvSpPr>
          <p:spPr bwMode="auto">
            <a:xfrm>
              <a:off x="7459663" y="4217988"/>
              <a:ext cx="100013" cy="6350"/>
            </a:xfrm>
            <a:custGeom>
              <a:avLst/>
              <a:gdLst>
                <a:gd name="T0" fmla="*/ 0 w 63"/>
                <a:gd name="T1" fmla="*/ 4 h 4"/>
                <a:gd name="T2" fmla="*/ 24 w 63"/>
                <a:gd name="T3" fmla="*/ 0 h 4"/>
                <a:gd name="T4" fmla="*/ 63 w 63"/>
                <a:gd name="T5" fmla="*/ 0 h 4"/>
              </a:gdLst>
              <a:ahLst/>
              <a:cxnLst>
                <a:cxn ang="0">
                  <a:pos x="T0" y="T1"/>
                </a:cxn>
                <a:cxn ang="0">
                  <a:pos x="T2" y="T3"/>
                </a:cxn>
                <a:cxn ang="0">
                  <a:pos x="T4" y="T5"/>
                </a:cxn>
              </a:cxnLst>
              <a:rect l="0" t="0" r="r" b="b"/>
              <a:pathLst>
                <a:path w="63" h="4">
                  <a:moveTo>
                    <a:pt x="0" y="4"/>
                  </a:moveTo>
                  <a:lnTo>
                    <a:pt x="24" y="0"/>
                  </a:lnTo>
                  <a:lnTo>
                    <a:pt x="63" y="0"/>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98" name="Line 311"/>
            <p:cNvSpPr>
              <a:spLocks noChangeShapeType="1"/>
            </p:cNvSpPr>
            <p:nvPr/>
          </p:nvSpPr>
          <p:spPr bwMode="auto">
            <a:xfrm>
              <a:off x="7608888" y="4217988"/>
              <a:ext cx="100013" cy="0"/>
            </a:xfrm>
            <a:prstGeom prst="line">
              <a:avLst/>
            </a:prstGeom>
            <a:noFill/>
            <a:ln w="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99" name="Line 312"/>
            <p:cNvSpPr>
              <a:spLocks noChangeShapeType="1"/>
            </p:cNvSpPr>
            <p:nvPr/>
          </p:nvSpPr>
          <p:spPr bwMode="auto">
            <a:xfrm>
              <a:off x="7758113" y="4217988"/>
              <a:ext cx="100013" cy="0"/>
            </a:xfrm>
            <a:prstGeom prst="line">
              <a:avLst/>
            </a:prstGeom>
            <a:noFill/>
            <a:ln w="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00" name="Line 313"/>
            <p:cNvSpPr>
              <a:spLocks noChangeShapeType="1"/>
            </p:cNvSpPr>
            <p:nvPr/>
          </p:nvSpPr>
          <p:spPr bwMode="auto">
            <a:xfrm>
              <a:off x="7907338" y="4217988"/>
              <a:ext cx="100013" cy="0"/>
            </a:xfrm>
            <a:prstGeom prst="line">
              <a:avLst/>
            </a:prstGeom>
            <a:noFill/>
            <a:ln w="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01" name="Line 314"/>
            <p:cNvSpPr>
              <a:spLocks noChangeShapeType="1"/>
            </p:cNvSpPr>
            <p:nvPr/>
          </p:nvSpPr>
          <p:spPr bwMode="auto">
            <a:xfrm>
              <a:off x="8056563" y="4224338"/>
              <a:ext cx="100013" cy="6350"/>
            </a:xfrm>
            <a:prstGeom prst="line">
              <a:avLst/>
            </a:prstGeom>
            <a:noFill/>
            <a:ln w="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02" name="Freeform 315"/>
            <p:cNvSpPr>
              <a:spLocks/>
            </p:cNvSpPr>
            <p:nvPr/>
          </p:nvSpPr>
          <p:spPr bwMode="auto">
            <a:xfrm>
              <a:off x="8205788" y="4230688"/>
              <a:ext cx="98425" cy="12700"/>
            </a:xfrm>
            <a:custGeom>
              <a:avLst/>
              <a:gdLst>
                <a:gd name="T0" fmla="*/ 0 w 62"/>
                <a:gd name="T1" fmla="*/ 0 h 8"/>
                <a:gd name="T2" fmla="*/ 27 w 62"/>
                <a:gd name="T3" fmla="*/ 4 h 8"/>
                <a:gd name="T4" fmla="*/ 62 w 62"/>
                <a:gd name="T5" fmla="*/ 8 h 8"/>
              </a:gdLst>
              <a:ahLst/>
              <a:cxnLst>
                <a:cxn ang="0">
                  <a:pos x="T0" y="T1"/>
                </a:cxn>
                <a:cxn ang="0">
                  <a:pos x="T2" y="T3"/>
                </a:cxn>
                <a:cxn ang="0">
                  <a:pos x="T4" y="T5"/>
                </a:cxn>
              </a:cxnLst>
              <a:rect l="0" t="0" r="r" b="b"/>
              <a:pathLst>
                <a:path w="62" h="8">
                  <a:moveTo>
                    <a:pt x="0" y="0"/>
                  </a:moveTo>
                  <a:lnTo>
                    <a:pt x="27" y="4"/>
                  </a:lnTo>
                  <a:lnTo>
                    <a:pt x="62" y="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03" name="Line 316"/>
            <p:cNvSpPr>
              <a:spLocks noChangeShapeType="1"/>
            </p:cNvSpPr>
            <p:nvPr/>
          </p:nvSpPr>
          <p:spPr bwMode="auto">
            <a:xfrm>
              <a:off x="8355013" y="4249738"/>
              <a:ext cx="98425" cy="6350"/>
            </a:xfrm>
            <a:prstGeom prst="line">
              <a:avLst/>
            </a:prstGeom>
            <a:noFill/>
            <a:ln w="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04" name="Line 317"/>
            <p:cNvSpPr>
              <a:spLocks noChangeShapeType="1"/>
            </p:cNvSpPr>
            <p:nvPr/>
          </p:nvSpPr>
          <p:spPr bwMode="auto">
            <a:xfrm>
              <a:off x="8504238" y="4267200"/>
              <a:ext cx="92075" cy="12700"/>
            </a:xfrm>
            <a:prstGeom prst="line">
              <a:avLst/>
            </a:prstGeom>
            <a:noFill/>
            <a:ln w="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05" name="Freeform 318"/>
            <p:cNvSpPr>
              <a:spLocks/>
            </p:cNvSpPr>
            <p:nvPr/>
          </p:nvSpPr>
          <p:spPr bwMode="auto">
            <a:xfrm>
              <a:off x="8647113" y="4292600"/>
              <a:ext cx="98425" cy="19050"/>
            </a:xfrm>
            <a:custGeom>
              <a:avLst/>
              <a:gdLst>
                <a:gd name="T0" fmla="*/ 0 w 62"/>
                <a:gd name="T1" fmla="*/ 0 h 12"/>
                <a:gd name="T2" fmla="*/ 4 w 62"/>
                <a:gd name="T3" fmla="*/ 0 h 12"/>
                <a:gd name="T4" fmla="*/ 62 w 62"/>
                <a:gd name="T5" fmla="*/ 12 h 12"/>
              </a:gdLst>
              <a:ahLst/>
              <a:cxnLst>
                <a:cxn ang="0">
                  <a:pos x="T0" y="T1"/>
                </a:cxn>
                <a:cxn ang="0">
                  <a:pos x="T2" y="T3"/>
                </a:cxn>
                <a:cxn ang="0">
                  <a:pos x="T4" y="T5"/>
                </a:cxn>
              </a:cxnLst>
              <a:rect l="0" t="0" r="r" b="b"/>
              <a:pathLst>
                <a:path w="62" h="12">
                  <a:moveTo>
                    <a:pt x="0" y="0"/>
                  </a:moveTo>
                  <a:lnTo>
                    <a:pt x="4" y="0"/>
                  </a:lnTo>
                  <a:lnTo>
                    <a:pt x="62" y="12"/>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06" name="Freeform 319"/>
            <p:cNvSpPr>
              <a:spLocks/>
            </p:cNvSpPr>
            <p:nvPr/>
          </p:nvSpPr>
          <p:spPr bwMode="auto">
            <a:xfrm>
              <a:off x="8796338" y="4324350"/>
              <a:ext cx="92075" cy="30163"/>
            </a:xfrm>
            <a:custGeom>
              <a:avLst/>
              <a:gdLst>
                <a:gd name="T0" fmla="*/ 0 w 58"/>
                <a:gd name="T1" fmla="*/ 0 h 19"/>
                <a:gd name="T2" fmla="*/ 7 w 58"/>
                <a:gd name="T3" fmla="*/ 4 h 19"/>
                <a:gd name="T4" fmla="*/ 46 w 58"/>
                <a:gd name="T5" fmla="*/ 15 h 19"/>
                <a:gd name="T6" fmla="*/ 58 w 58"/>
                <a:gd name="T7" fmla="*/ 19 h 19"/>
              </a:gdLst>
              <a:ahLst/>
              <a:cxnLst>
                <a:cxn ang="0">
                  <a:pos x="T0" y="T1"/>
                </a:cxn>
                <a:cxn ang="0">
                  <a:pos x="T2" y="T3"/>
                </a:cxn>
                <a:cxn ang="0">
                  <a:pos x="T4" y="T5"/>
                </a:cxn>
                <a:cxn ang="0">
                  <a:pos x="T6" y="T7"/>
                </a:cxn>
              </a:cxnLst>
              <a:rect l="0" t="0" r="r" b="b"/>
              <a:pathLst>
                <a:path w="58" h="19">
                  <a:moveTo>
                    <a:pt x="0" y="0"/>
                  </a:moveTo>
                  <a:lnTo>
                    <a:pt x="7" y="4"/>
                  </a:lnTo>
                  <a:lnTo>
                    <a:pt x="46" y="15"/>
                  </a:lnTo>
                  <a:lnTo>
                    <a:pt x="58" y="1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07" name="Freeform 320"/>
            <p:cNvSpPr>
              <a:spLocks/>
            </p:cNvSpPr>
            <p:nvPr/>
          </p:nvSpPr>
          <p:spPr bwMode="auto">
            <a:xfrm>
              <a:off x="8932863" y="4379913"/>
              <a:ext cx="79375" cy="55563"/>
            </a:xfrm>
            <a:custGeom>
              <a:avLst/>
              <a:gdLst>
                <a:gd name="T0" fmla="*/ 0 w 50"/>
                <a:gd name="T1" fmla="*/ 0 h 35"/>
                <a:gd name="T2" fmla="*/ 19 w 50"/>
                <a:gd name="T3" fmla="*/ 12 h 35"/>
                <a:gd name="T4" fmla="*/ 43 w 50"/>
                <a:gd name="T5" fmla="*/ 27 h 35"/>
                <a:gd name="T6" fmla="*/ 50 w 50"/>
                <a:gd name="T7" fmla="*/ 35 h 35"/>
              </a:gdLst>
              <a:ahLst/>
              <a:cxnLst>
                <a:cxn ang="0">
                  <a:pos x="T0" y="T1"/>
                </a:cxn>
                <a:cxn ang="0">
                  <a:pos x="T2" y="T3"/>
                </a:cxn>
                <a:cxn ang="0">
                  <a:pos x="T4" y="T5"/>
                </a:cxn>
                <a:cxn ang="0">
                  <a:pos x="T6" y="T7"/>
                </a:cxn>
              </a:cxnLst>
              <a:rect l="0" t="0" r="r" b="b"/>
              <a:pathLst>
                <a:path w="50" h="35">
                  <a:moveTo>
                    <a:pt x="0" y="0"/>
                  </a:moveTo>
                  <a:lnTo>
                    <a:pt x="19" y="12"/>
                  </a:lnTo>
                  <a:lnTo>
                    <a:pt x="43" y="27"/>
                  </a:lnTo>
                  <a:lnTo>
                    <a:pt x="50" y="35"/>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08" name="Rectangle 321"/>
            <p:cNvSpPr>
              <a:spLocks noChangeArrowheads="1"/>
            </p:cNvSpPr>
            <p:nvPr/>
          </p:nvSpPr>
          <p:spPr bwMode="auto">
            <a:xfrm>
              <a:off x="7745413" y="4454525"/>
              <a:ext cx="2603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zh-CN" altLang="zh-CN" i="1" dirty="0" smtClean="0">
                  <a:solidFill>
                    <a:srgbClr val="000000"/>
                  </a:solidFill>
                  <a:latin typeface="Times New Roman" pitchFamily="18" charset="0"/>
                  <a:cs typeface="宋体" pitchFamily="2" charset="-122"/>
                </a:rPr>
                <a:t>O</a:t>
              </a:r>
              <a:endParaRPr lang="zh-CN" altLang="zh-CN" dirty="0" smtClean="0">
                <a:solidFill>
                  <a:prstClr val="black"/>
                </a:solidFill>
                <a:cs typeface="宋体" pitchFamily="2" charset="-122"/>
              </a:endParaRPr>
            </a:p>
          </p:txBody>
        </p:sp>
        <p:sp>
          <p:nvSpPr>
            <p:cNvPr id="109" name="Rectangle 322"/>
            <p:cNvSpPr>
              <a:spLocks noChangeArrowheads="1"/>
            </p:cNvSpPr>
            <p:nvPr/>
          </p:nvSpPr>
          <p:spPr bwMode="auto">
            <a:xfrm>
              <a:off x="7231063" y="5000625"/>
              <a:ext cx="2111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zh-CN" altLang="zh-CN" i="1" smtClean="0">
                  <a:solidFill>
                    <a:srgbClr val="000000"/>
                  </a:solidFill>
                  <a:latin typeface="Times New Roman" pitchFamily="18" charset="0"/>
                  <a:cs typeface="宋体" pitchFamily="2" charset="-122"/>
                </a:rPr>
                <a:t>a</a:t>
              </a:r>
              <a:endParaRPr lang="zh-CN" altLang="zh-CN" smtClean="0">
                <a:solidFill>
                  <a:prstClr val="black"/>
                </a:solidFill>
                <a:cs typeface="宋体" pitchFamily="2" charset="-122"/>
              </a:endParaRPr>
            </a:p>
          </p:txBody>
        </p:sp>
        <p:sp>
          <p:nvSpPr>
            <p:cNvPr id="110" name="Rectangle 323"/>
            <p:cNvSpPr>
              <a:spLocks noChangeArrowheads="1"/>
            </p:cNvSpPr>
            <p:nvPr/>
          </p:nvSpPr>
          <p:spPr bwMode="auto">
            <a:xfrm>
              <a:off x="6877050" y="5399088"/>
              <a:ext cx="19208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zh-CN" altLang="zh-CN" i="1" smtClean="0">
                  <a:solidFill>
                    <a:srgbClr val="000000"/>
                  </a:solidFill>
                  <a:latin typeface="Times New Roman" pitchFamily="18" charset="0"/>
                  <a:cs typeface="宋体" pitchFamily="2" charset="-122"/>
                </a:rPr>
                <a:t>x</a:t>
              </a:r>
              <a:endParaRPr lang="zh-CN" altLang="zh-CN" smtClean="0">
                <a:solidFill>
                  <a:prstClr val="black"/>
                </a:solidFill>
                <a:cs typeface="宋体" pitchFamily="2" charset="-122"/>
              </a:endParaRPr>
            </a:p>
          </p:txBody>
        </p:sp>
        <p:sp>
          <p:nvSpPr>
            <p:cNvPr id="111" name="Rectangle 324"/>
            <p:cNvSpPr>
              <a:spLocks noChangeArrowheads="1"/>
            </p:cNvSpPr>
            <p:nvPr/>
          </p:nvSpPr>
          <p:spPr bwMode="auto">
            <a:xfrm>
              <a:off x="9037638" y="4448175"/>
              <a:ext cx="2111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zh-CN" altLang="zh-CN" i="1" smtClean="0">
                  <a:solidFill>
                    <a:srgbClr val="000000"/>
                  </a:solidFill>
                  <a:latin typeface="Times New Roman" pitchFamily="18" charset="0"/>
                  <a:cs typeface="宋体" pitchFamily="2" charset="-122"/>
                </a:rPr>
                <a:t>b</a:t>
              </a:r>
              <a:endParaRPr lang="zh-CN" altLang="zh-CN" smtClean="0">
                <a:solidFill>
                  <a:prstClr val="black"/>
                </a:solidFill>
                <a:cs typeface="宋体" pitchFamily="2" charset="-122"/>
              </a:endParaRPr>
            </a:p>
          </p:txBody>
        </p:sp>
        <p:sp>
          <p:nvSpPr>
            <p:cNvPr id="112" name="Rectangle 325"/>
            <p:cNvSpPr>
              <a:spLocks noChangeArrowheads="1"/>
            </p:cNvSpPr>
            <p:nvPr/>
          </p:nvSpPr>
          <p:spPr bwMode="auto">
            <a:xfrm>
              <a:off x="9304338" y="4411663"/>
              <a:ext cx="19208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zh-CN" altLang="zh-CN" i="1" dirty="0" smtClean="0">
                  <a:solidFill>
                    <a:srgbClr val="000000"/>
                  </a:solidFill>
                  <a:latin typeface="Times New Roman" pitchFamily="18" charset="0"/>
                  <a:cs typeface="宋体" pitchFamily="2" charset="-122"/>
                </a:rPr>
                <a:t>y</a:t>
              </a:r>
              <a:endParaRPr lang="zh-CN" altLang="zh-CN" dirty="0" smtClean="0">
                <a:solidFill>
                  <a:prstClr val="black"/>
                </a:solidFill>
                <a:cs typeface="宋体" pitchFamily="2" charset="-122"/>
              </a:endParaRPr>
            </a:p>
          </p:txBody>
        </p:sp>
        <p:sp>
          <p:nvSpPr>
            <p:cNvPr id="113" name="Rectangle 326"/>
            <p:cNvSpPr>
              <a:spLocks noChangeArrowheads="1"/>
            </p:cNvSpPr>
            <p:nvPr/>
          </p:nvSpPr>
          <p:spPr bwMode="auto">
            <a:xfrm>
              <a:off x="7764463" y="3633788"/>
              <a:ext cx="19208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zh-CN" altLang="zh-CN" i="1" smtClean="0">
                  <a:solidFill>
                    <a:srgbClr val="000000"/>
                  </a:solidFill>
                  <a:latin typeface="Times New Roman" pitchFamily="18" charset="0"/>
                  <a:cs typeface="宋体" pitchFamily="2" charset="-122"/>
                </a:rPr>
                <a:t>c</a:t>
              </a:r>
              <a:endParaRPr lang="zh-CN" altLang="zh-CN" smtClean="0">
                <a:solidFill>
                  <a:prstClr val="black"/>
                </a:solidFill>
                <a:cs typeface="宋体" pitchFamily="2" charset="-122"/>
              </a:endParaRPr>
            </a:p>
          </p:txBody>
        </p:sp>
        <p:sp>
          <p:nvSpPr>
            <p:cNvPr id="114" name="Rectangle 327"/>
            <p:cNvSpPr>
              <a:spLocks noChangeArrowheads="1"/>
            </p:cNvSpPr>
            <p:nvPr/>
          </p:nvSpPr>
          <p:spPr bwMode="auto">
            <a:xfrm>
              <a:off x="7802563" y="2981325"/>
              <a:ext cx="17938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zh-CN" altLang="zh-CN" i="1" smtClean="0">
                  <a:solidFill>
                    <a:srgbClr val="000000"/>
                  </a:solidFill>
                  <a:latin typeface="Times New Roman" pitchFamily="18" charset="0"/>
                  <a:cs typeface="宋体" pitchFamily="2" charset="-122"/>
                </a:rPr>
                <a:t>z</a:t>
              </a:r>
              <a:endParaRPr lang="zh-CN" altLang="zh-CN" smtClean="0">
                <a:solidFill>
                  <a:prstClr val="black"/>
                </a:solidFill>
                <a:cs typeface="宋体" pitchFamily="2" charset="-122"/>
              </a:endParaRPr>
            </a:p>
          </p:txBody>
        </p:sp>
      </p:grpSp>
      <p:grpSp>
        <p:nvGrpSpPr>
          <p:cNvPr id="115" name="组合 114"/>
          <p:cNvGrpSpPr/>
          <p:nvPr/>
        </p:nvGrpSpPr>
        <p:grpSpPr>
          <a:xfrm>
            <a:off x="9667910" y="3185266"/>
            <a:ext cx="1132897" cy="971560"/>
            <a:chOff x="7373660" y="3326737"/>
            <a:chExt cx="3757612" cy="3095626"/>
          </a:xfrm>
        </p:grpSpPr>
        <p:sp>
          <p:nvSpPr>
            <p:cNvPr id="116" name="AutoShape 181"/>
            <p:cNvSpPr>
              <a:spLocks noChangeAspect="1" noChangeArrowheads="1" noTextEdit="1"/>
            </p:cNvSpPr>
            <p:nvPr/>
          </p:nvSpPr>
          <p:spPr bwMode="auto">
            <a:xfrm>
              <a:off x="7373660" y="3326737"/>
              <a:ext cx="3751262" cy="30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17" name="Freeform 183"/>
            <p:cNvSpPr>
              <a:spLocks/>
            </p:cNvSpPr>
            <p:nvPr/>
          </p:nvSpPr>
          <p:spPr bwMode="auto">
            <a:xfrm>
              <a:off x="7422872" y="4539587"/>
              <a:ext cx="3392487" cy="952500"/>
            </a:xfrm>
            <a:custGeom>
              <a:avLst/>
              <a:gdLst>
                <a:gd name="T0" fmla="*/ 0 w 2137"/>
                <a:gd name="T1" fmla="*/ 14 h 600"/>
                <a:gd name="T2" fmla="*/ 45 w 2137"/>
                <a:gd name="T3" fmla="*/ 53 h 600"/>
                <a:gd name="T4" fmla="*/ 156 w 2137"/>
                <a:gd name="T5" fmla="*/ 111 h 600"/>
                <a:gd name="T6" fmla="*/ 275 w 2137"/>
                <a:gd name="T7" fmla="*/ 156 h 600"/>
                <a:gd name="T8" fmla="*/ 440 w 2137"/>
                <a:gd name="T9" fmla="*/ 196 h 600"/>
                <a:gd name="T10" fmla="*/ 649 w 2137"/>
                <a:gd name="T11" fmla="*/ 227 h 600"/>
                <a:gd name="T12" fmla="*/ 911 w 2137"/>
                <a:gd name="T13" fmla="*/ 245 h 600"/>
                <a:gd name="T14" fmla="*/ 1066 w 2137"/>
                <a:gd name="T15" fmla="*/ 249 h 600"/>
                <a:gd name="T16" fmla="*/ 1355 w 2137"/>
                <a:gd name="T17" fmla="*/ 231 h 600"/>
                <a:gd name="T18" fmla="*/ 1626 w 2137"/>
                <a:gd name="T19" fmla="*/ 200 h 600"/>
                <a:gd name="T20" fmla="*/ 1808 w 2137"/>
                <a:gd name="T21" fmla="*/ 160 h 600"/>
                <a:gd name="T22" fmla="*/ 1972 w 2137"/>
                <a:gd name="T23" fmla="*/ 111 h 600"/>
                <a:gd name="T24" fmla="*/ 2070 w 2137"/>
                <a:gd name="T25" fmla="*/ 62 h 600"/>
                <a:gd name="T26" fmla="*/ 2114 w 2137"/>
                <a:gd name="T27" fmla="*/ 22 h 600"/>
                <a:gd name="T28" fmla="*/ 2137 w 2137"/>
                <a:gd name="T29" fmla="*/ 0 h 600"/>
                <a:gd name="T30" fmla="*/ 2092 w 2137"/>
                <a:gd name="T31" fmla="*/ 93 h 600"/>
                <a:gd name="T32" fmla="*/ 2034 w 2137"/>
                <a:gd name="T33" fmla="*/ 191 h 600"/>
                <a:gd name="T34" fmla="*/ 1937 w 2137"/>
                <a:gd name="T35" fmla="*/ 298 h 600"/>
                <a:gd name="T36" fmla="*/ 1803 w 2137"/>
                <a:gd name="T37" fmla="*/ 409 h 600"/>
                <a:gd name="T38" fmla="*/ 1670 w 2137"/>
                <a:gd name="T39" fmla="*/ 484 h 600"/>
                <a:gd name="T40" fmla="*/ 1568 w 2137"/>
                <a:gd name="T41" fmla="*/ 524 h 600"/>
                <a:gd name="T42" fmla="*/ 1453 w 2137"/>
                <a:gd name="T43" fmla="*/ 560 h 600"/>
                <a:gd name="T44" fmla="*/ 1319 w 2137"/>
                <a:gd name="T45" fmla="*/ 587 h 600"/>
                <a:gd name="T46" fmla="*/ 1177 w 2137"/>
                <a:gd name="T47" fmla="*/ 596 h 600"/>
                <a:gd name="T48" fmla="*/ 1097 w 2137"/>
                <a:gd name="T49" fmla="*/ 600 h 600"/>
                <a:gd name="T50" fmla="*/ 942 w 2137"/>
                <a:gd name="T51" fmla="*/ 596 h 600"/>
                <a:gd name="T52" fmla="*/ 804 w 2137"/>
                <a:gd name="T53" fmla="*/ 578 h 600"/>
                <a:gd name="T54" fmla="*/ 569 w 2137"/>
                <a:gd name="T55" fmla="*/ 524 h 600"/>
                <a:gd name="T56" fmla="*/ 382 w 2137"/>
                <a:gd name="T57" fmla="*/ 444 h 600"/>
                <a:gd name="T58" fmla="*/ 240 w 2137"/>
                <a:gd name="T59" fmla="*/ 351 h 600"/>
                <a:gd name="T60" fmla="*/ 138 w 2137"/>
                <a:gd name="T61" fmla="*/ 249 h 600"/>
                <a:gd name="T62" fmla="*/ 67 w 2137"/>
                <a:gd name="T63" fmla="*/ 156 h 600"/>
                <a:gd name="T64" fmla="*/ 22 w 2137"/>
                <a:gd name="T65" fmla="*/ 71 h 600"/>
                <a:gd name="T66" fmla="*/ 0 w 2137"/>
                <a:gd name="T67" fmla="*/ 14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7" h="600">
                  <a:moveTo>
                    <a:pt x="0" y="14"/>
                  </a:moveTo>
                  <a:lnTo>
                    <a:pt x="0" y="14"/>
                  </a:lnTo>
                  <a:lnTo>
                    <a:pt x="9" y="27"/>
                  </a:lnTo>
                  <a:lnTo>
                    <a:pt x="45" y="53"/>
                  </a:lnTo>
                  <a:lnTo>
                    <a:pt x="111" y="89"/>
                  </a:lnTo>
                  <a:lnTo>
                    <a:pt x="156" y="111"/>
                  </a:lnTo>
                  <a:lnTo>
                    <a:pt x="213" y="133"/>
                  </a:lnTo>
                  <a:lnTo>
                    <a:pt x="275" y="156"/>
                  </a:lnTo>
                  <a:lnTo>
                    <a:pt x="351" y="173"/>
                  </a:lnTo>
                  <a:lnTo>
                    <a:pt x="440" y="196"/>
                  </a:lnTo>
                  <a:lnTo>
                    <a:pt x="538" y="213"/>
                  </a:lnTo>
                  <a:lnTo>
                    <a:pt x="649" y="227"/>
                  </a:lnTo>
                  <a:lnTo>
                    <a:pt x="773" y="240"/>
                  </a:lnTo>
                  <a:lnTo>
                    <a:pt x="911" y="245"/>
                  </a:lnTo>
                  <a:lnTo>
                    <a:pt x="1066" y="249"/>
                  </a:lnTo>
                  <a:lnTo>
                    <a:pt x="1066" y="249"/>
                  </a:lnTo>
                  <a:lnTo>
                    <a:pt x="1208" y="245"/>
                  </a:lnTo>
                  <a:lnTo>
                    <a:pt x="1355" y="231"/>
                  </a:lnTo>
                  <a:lnTo>
                    <a:pt x="1532" y="213"/>
                  </a:lnTo>
                  <a:lnTo>
                    <a:pt x="1626" y="200"/>
                  </a:lnTo>
                  <a:lnTo>
                    <a:pt x="1719" y="182"/>
                  </a:lnTo>
                  <a:lnTo>
                    <a:pt x="1808" y="160"/>
                  </a:lnTo>
                  <a:lnTo>
                    <a:pt x="1892" y="138"/>
                  </a:lnTo>
                  <a:lnTo>
                    <a:pt x="1972" y="111"/>
                  </a:lnTo>
                  <a:lnTo>
                    <a:pt x="2039" y="80"/>
                  </a:lnTo>
                  <a:lnTo>
                    <a:pt x="2070" y="62"/>
                  </a:lnTo>
                  <a:lnTo>
                    <a:pt x="2092" y="40"/>
                  </a:lnTo>
                  <a:lnTo>
                    <a:pt x="2114" y="22"/>
                  </a:lnTo>
                  <a:lnTo>
                    <a:pt x="2137" y="0"/>
                  </a:lnTo>
                  <a:lnTo>
                    <a:pt x="2137" y="0"/>
                  </a:lnTo>
                  <a:lnTo>
                    <a:pt x="2123" y="27"/>
                  </a:lnTo>
                  <a:lnTo>
                    <a:pt x="2092" y="93"/>
                  </a:lnTo>
                  <a:lnTo>
                    <a:pt x="2065" y="138"/>
                  </a:lnTo>
                  <a:lnTo>
                    <a:pt x="2034" y="191"/>
                  </a:lnTo>
                  <a:lnTo>
                    <a:pt x="1990" y="245"/>
                  </a:lnTo>
                  <a:lnTo>
                    <a:pt x="1937" y="298"/>
                  </a:lnTo>
                  <a:lnTo>
                    <a:pt x="1875" y="356"/>
                  </a:lnTo>
                  <a:lnTo>
                    <a:pt x="1803" y="409"/>
                  </a:lnTo>
                  <a:lnTo>
                    <a:pt x="1719" y="462"/>
                  </a:lnTo>
                  <a:lnTo>
                    <a:pt x="1670" y="484"/>
                  </a:lnTo>
                  <a:lnTo>
                    <a:pt x="1621" y="507"/>
                  </a:lnTo>
                  <a:lnTo>
                    <a:pt x="1568" y="524"/>
                  </a:lnTo>
                  <a:lnTo>
                    <a:pt x="1510" y="542"/>
                  </a:lnTo>
                  <a:lnTo>
                    <a:pt x="1453" y="560"/>
                  </a:lnTo>
                  <a:lnTo>
                    <a:pt x="1390" y="573"/>
                  </a:lnTo>
                  <a:lnTo>
                    <a:pt x="1319" y="587"/>
                  </a:lnTo>
                  <a:lnTo>
                    <a:pt x="1253" y="591"/>
                  </a:lnTo>
                  <a:lnTo>
                    <a:pt x="1177" y="596"/>
                  </a:lnTo>
                  <a:lnTo>
                    <a:pt x="1097" y="600"/>
                  </a:lnTo>
                  <a:lnTo>
                    <a:pt x="1097" y="600"/>
                  </a:lnTo>
                  <a:lnTo>
                    <a:pt x="1017" y="600"/>
                  </a:lnTo>
                  <a:lnTo>
                    <a:pt x="942" y="596"/>
                  </a:lnTo>
                  <a:lnTo>
                    <a:pt x="871" y="587"/>
                  </a:lnTo>
                  <a:lnTo>
                    <a:pt x="804" y="578"/>
                  </a:lnTo>
                  <a:lnTo>
                    <a:pt x="680" y="556"/>
                  </a:lnTo>
                  <a:lnTo>
                    <a:pt x="569" y="524"/>
                  </a:lnTo>
                  <a:lnTo>
                    <a:pt x="471" y="489"/>
                  </a:lnTo>
                  <a:lnTo>
                    <a:pt x="382" y="444"/>
                  </a:lnTo>
                  <a:lnTo>
                    <a:pt x="307" y="400"/>
                  </a:lnTo>
                  <a:lnTo>
                    <a:pt x="240" y="351"/>
                  </a:lnTo>
                  <a:lnTo>
                    <a:pt x="187" y="302"/>
                  </a:lnTo>
                  <a:lnTo>
                    <a:pt x="138" y="249"/>
                  </a:lnTo>
                  <a:lnTo>
                    <a:pt x="98" y="200"/>
                  </a:lnTo>
                  <a:lnTo>
                    <a:pt x="67" y="156"/>
                  </a:lnTo>
                  <a:lnTo>
                    <a:pt x="40" y="111"/>
                  </a:lnTo>
                  <a:lnTo>
                    <a:pt x="22" y="71"/>
                  </a:lnTo>
                  <a:lnTo>
                    <a:pt x="0" y="14"/>
                  </a:lnTo>
                  <a:lnTo>
                    <a:pt x="0" y="14"/>
                  </a:lnTo>
                  <a:close/>
                </a:path>
              </a:pathLst>
            </a:custGeom>
            <a:solidFill>
              <a:srgbClr val="DC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18" name="Line 184"/>
            <p:cNvSpPr>
              <a:spLocks noChangeShapeType="1"/>
            </p:cNvSpPr>
            <p:nvPr/>
          </p:nvSpPr>
          <p:spPr bwMode="auto">
            <a:xfrm>
              <a:off x="7387947" y="5498437"/>
              <a:ext cx="3652837" cy="0"/>
            </a:xfrm>
            <a:prstGeom prst="line">
              <a:avLst/>
            </a:prstGeom>
            <a:noFill/>
            <a:ln w="4">
              <a:solidFill>
                <a:srgbClr val="000000"/>
              </a:solidFill>
              <a:prstDash val="solid"/>
              <a:round/>
              <a:headEnd/>
              <a:tailEnd type="triangle" w="med"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19" name="Line 186"/>
            <p:cNvSpPr>
              <a:spLocks noChangeShapeType="1"/>
            </p:cNvSpPr>
            <p:nvPr/>
          </p:nvSpPr>
          <p:spPr bwMode="auto">
            <a:xfrm flipV="1">
              <a:off x="9115147" y="3453736"/>
              <a:ext cx="0" cy="2962275"/>
            </a:xfrm>
            <a:prstGeom prst="line">
              <a:avLst/>
            </a:prstGeom>
            <a:noFill/>
            <a:ln w="4">
              <a:solidFill>
                <a:srgbClr val="000000"/>
              </a:solidFill>
              <a:prstDash val="solid"/>
              <a:round/>
              <a:headEnd/>
              <a:tailEnd type="triangle" w="med"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grpSp>
          <p:nvGrpSpPr>
            <p:cNvPr id="120" name="组合 119"/>
            <p:cNvGrpSpPr/>
            <p:nvPr/>
          </p:nvGrpSpPr>
          <p:grpSpPr>
            <a:xfrm>
              <a:off x="9115147" y="4426875"/>
              <a:ext cx="0" cy="1071563"/>
              <a:chOff x="5876925" y="4476751"/>
              <a:chExt cx="0" cy="1071563"/>
            </a:xfrm>
          </p:grpSpPr>
          <p:sp>
            <p:nvSpPr>
              <p:cNvPr id="132" name="Line 187"/>
              <p:cNvSpPr>
                <a:spLocks noChangeShapeType="1"/>
              </p:cNvSpPr>
              <p:nvPr/>
            </p:nvSpPr>
            <p:spPr bwMode="auto">
              <a:xfrm flipV="1">
                <a:off x="5876925" y="5492751"/>
                <a:ext cx="0" cy="55563"/>
              </a:xfrm>
              <a:prstGeom prst="line">
                <a:avLst/>
              </a:prstGeom>
              <a:noFill/>
              <a:ln w="19050">
                <a:solidFill>
                  <a:srgbClr val="FF95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33" name="Line 188"/>
              <p:cNvSpPr>
                <a:spLocks noChangeShapeType="1"/>
              </p:cNvSpPr>
              <p:nvPr/>
            </p:nvSpPr>
            <p:spPr bwMode="auto">
              <a:xfrm flipV="1">
                <a:off x="5876925" y="5380038"/>
                <a:ext cx="0" cy="55563"/>
              </a:xfrm>
              <a:prstGeom prst="line">
                <a:avLst/>
              </a:prstGeom>
              <a:noFill/>
              <a:ln w="19050">
                <a:solidFill>
                  <a:srgbClr val="FF95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34" name="Line 189"/>
              <p:cNvSpPr>
                <a:spLocks noChangeShapeType="1"/>
              </p:cNvSpPr>
              <p:nvPr/>
            </p:nvSpPr>
            <p:spPr bwMode="auto">
              <a:xfrm flipV="1">
                <a:off x="5876925" y="5267326"/>
                <a:ext cx="0" cy="55563"/>
              </a:xfrm>
              <a:prstGeom prst="line">
                <a:avLst/>
              </a:prstGeom>
              <a:noFill/>
              <a:ln w="19050">
                <a:solidFill>
                  <a:srgbClr val="FF95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35" name="Line 190"/>
              <p:cNvSpPr>
                <a:spLocks noChangeShapeType="1"/>
              </p:cNvSpPr>
              <p:nvPr/>
            </p:nvSpPr>
            <p:spPr bwMode="auto">
              <a:xfrm flipV="1">
                <a:off x="5876925" y="5154613"/>
                <a:ext cx="0" cy="55563"/>
              </a:xfrm>
              <a:prstGeom prst="line">
                <a:avLst/>
              </a:prstGeom>
              <a:noFill/>
              <a:ln w="19050">
                <a:solidFill>
                  <a:srgbClr val="FF95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36" name="Line 191"/>
              <p:cNvSpPr>
                <a:spLocks noChangeShapeType="1"/>
              </p:cNvSpPr>
              <p:nvPr/>
            </p:nvSpPr>
            <p:spPr bwMode="auto">
              <a:xfrm flipV="1">
                <a:off x="5876925" y="5041901"/>
                <a:ext cx="0" cy="55563"/>
              </a:xfrm>
              <a:prstGeom prst="line">
                <a:avLst/>
              </a:prstGeom>
              <a:noFill/>
              <a:ln w="19050">
                <a:solidFill>
                  <a:srgbClr val="FF95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37" name="Line 192"/>
              <p:cNvSpPr>
                <a:spLocks noChangeShapeType="1"/>
              </p:cNvSpPr>
              <p:nvPr/>
            </p:nvSpPr>
            <p:spPr bwMode="auto">
              <a:xfrm flipV="1">
                <a:off x="5876925" y="4927601"/>
                <a:ext cx="0" cy="57150"/>
              </a:xfrm>
              <a:prstGeom prst="line">
                <a:avLst/>
              </a:prstGeom>
              <a:noFill/>
              <a:ln w="19050">
                <a:solidFill>
                  <a:srgbClr val="FF95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38" name="Line 193"/>
              <p:cNvSpPr>
                <a:spLocks noChangeShapeType="1"/>
              </p:cNvSpPr>
              <p:nvPr/>
            </p:nvSpPr>
            <p:spPr bwMode="auto">
              <a:xfrm flipV="1">
                <a:off x="5876925" y="4814888"/>
                <a:ext cx="0" cy="57150"/>
              </a:xfrm>
              <a:prstGeom prst="line">
                <a:avLst/>
              </a:prstGeom>
              <a:noFill/>
              <a:ln w="19050">
                <a:solidFill>
                  <a:srgbClr val="FF95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39" name="Line 194"/>
              <p:cNvSpPr>
                <a:spLocks noChangeShapeType="1"/>
              </p:cNvSpPr>
              <p:nvPr/>
            </p:nvSpPr>
            <p:spPr bwMode="auto">
              <a:xfrm flipV="1">
                <a:off x="5876925" y="4702176"/>
                <a:ext cx="0" cy="57150"/>
              </a:xfrm>
              <a:prstGeom prst="line">
                <a:avLst/>
              </a:prstGeom>
              <a:noFill/>
              <a:ln w="19050">
                <a:solidFill>
                  <a:srgbClr val="FF95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40" name="Line 195"/>
              <p:cNvSpPr>
                <a:spLocks noChangeShapeType="1"/>
              </p:cNvSpPr>
              <p:nvPr/>
            </p:nvSpPr>
            <p:spPr bwMode="auto">
              <a:xfrm flipV="1">
                <a:off x="5876925" y="4589463"/>
                <a:ext cx="0" cy="57150"/>
              </a:xfrm>
              <a:prstGeom prst="line">
                <a:avLst/>
              </a:prstGeom>
              <a:noFill/>
              <a:ln w="19050">
                <a:solidFill>
                  <a:srgbClr val="FF95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41" name="Line 196"/>
              <p:cNvSpPr>
                <a:spLocks noChangeShapeType="1"/>
              </p:cNvSpPr>
              <p:nvPr/>
            </p:nvSpPr>
            <p:spPr bwMode="auto">
              <a:xfrm flipV="1">
                <a:off x="5876925" y="4476751"/>
                <a:ext cx="0" cy="57150"/>
              </a:xfrm>
              <a:prstGeom prst="line">
                <a:avLst/>
              </a:prstGeom>
              <a:noFill/>
              <a:ln w="19050">
                <a:solidFill>
                  <a:srgbClr val="FF95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grpSp>
        <p:sp>
          <p:nvSpPr>
            <p:cNvPr id="121" name="Line 197"/>
            <p:cNvSpPr>
              <a:spLocks noChangeShapeType="1"/>
            </p:cNvSpPr>
            <p:nvPr/>
          </p:nvSpPr>
          <p:spPr bwMode="auto">
            <a:xfrm flipV="1">
              <a:off x="9115147" y="4357025"/>
              <a:ext cx="0" cy="14288"/>
            </a:xfrm>
            <a:prstGeom prst="line">
              <a:avLst/>
            </a:prstGeom>
            <a:noFill/>
            <a:ln w="4">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22" name="Line 200"/>
            <p:cNvSpPr>
              <a:spLocks noChangeShapeType="1"/>
            </p:cNvSpPr>
            <p:nvPr/>
          </p:nvSpPr>
          <p:spPr bwMode="auto">
            <a:xfrm flipH="1">
              <a:off x="7853085" y="5498437"/>
              <a:ext cx="1262062" cy="868363"/>
            </a:xfrm>
            <a:prstGeom prst="line">
              <a:avLst/>
            </a:prstGeom>
            <a:noFill/>
            <a:ln w="4">
              <a:solidFill>
                <a:srgbClr val="000000"/>
              </a:solidFill>
              <a:prstDash val="solid"/>
              <a:round/>
              <a:headEnd/>
              <a:tailEnd type="triangle" w="med"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23" name="Freeform 202"/>
            <p:cNvSpPr>
              <a:spLocks/>
            </p:cNvSpPr>
            <p:nvPr/>
          </p:nvSpPr>
          <p:spPr bwMode="auto">
            <a:xfrm>
              <a:off x="7387947" y="3982375"/>
              <a:ext cx="3448050" cy="946150"/>
            </a:xfrm>
            <a:custGeom>
              <a:avLst/>
              <a:gdLst>
                <a:gd name="T0" fmla="*/ 2172 w 2172"/>
                <a:gd name="T1" fmla="*/ 302 h 596"/>
                <a:gd name="T2" fmla="*/ 2167 w 2172"/>
                <a:gd name="T3" fmla="*/ 333 h 596"/>
                <a:gd name="T4" fmla="*/ 2119 w 2172"/>
                <a:gd name="T5" fmla="*/ 391 h 596"/>
                <a:gd name="T6" fmla="*/ 2034 w 2172"/>
                <a:gd name="T7" fmla="*/ 444 h 596"/>
                <a:gd name="T8" fmla="*/ 1910 w 2172"/>
                <a:gd name="T9" fmla="*/ 489 h 596"/>
                <a:gd name="T10" fmla="*/ 1759 w 2172"/>
                <a:gd name="T11" fmla="*/ 529 h 596"/>
                <a:gd name="T12" fmla="*/ 1581 w 2172"/>
                <a:gd name="T13" fmla="*/ 560 h 596"/>
                <a:gd name="T14" fmla="*/ 1386 w 2172"/>
                <a:gd name="T15" fmla="*/ 582 h 596"/>
                <a:gd name="T16" fmla="*/ 1177 w 2172"/>
                <a:gd name="T17" fmla="*/ 596 h 596"/>
                <a:gd name="T18" fmla="*/ 1066 w 2172"/>
                <a:gd name="T19" fmla="*/ 596 h 596"/>
                <a:gd name="T20" fmla="*/ 853 w 2172"/>
                <a:gd name="T21" fmla="*/ 591 h 596"/>
                <a:gd name="T22" fmla="*/ 653 w 2172"/>
                <a:gd name="T23" fmla="*/ 573 h 596"/>
                <a:gd name="T24" fmla="*/ 471 w 2172"/>
                <a:gd name="T25" fmla="*/ 547 h 596"/>
                <a:gd name="T26" fmla="*/ 311 w 2172"/>
                <a:gd name="T27" fmla="*/ 511 h 596"/>
                <a:gd name="T28" fmla="*/ 182 w 2172"/>
                <a:gd name="T29" fmla="*/ 467 h 596"/>
                <a:gd name="T30" fmla="*/ 84 w 2172"/>
                <a:gd name="T31" fmla="*/ 413 h 596"/>
                <a:gd name="T32" fmla="*/ 22 w 2172"/>
                <a:gd name="T33" fmla="*/ 360 h 596"/>
                <a:gd name="T34" fmla="*/ 0 w 2172"/>
                <a:gd name="T35" fmla="*/ 316 h 596"/>
                <a:gd name="T36" fmla="*/ 0 w 2172"/>
                <a:gd name="T37" fmla="*/ 298 h 596"/>
                <a:gd name="T38" fmla="*/ 4 w 2172"/>
                <a:gd name="T39" fmla="*/ 267 h 596"/>
                <a:gd name="T40" fmla="*/ 49 w 2172"/>
                <a:gd name="T41" fmla="*/ 209 h 596"/>
                <a:gd name="T42" fmla="*/ 129 w 2172"/>
                <a:gd name="T43" fmla="*/ 156 h 596"/>
                <a:gd name="T44" fmla="*/ 244 w 2172"/>
                <a:gd name="T45" fmla="*/ 107 h 596"/>
                <a:gd name="T46" fmla="*/ 386 w 2172"/>
                <a:gd name="T47" fmla="*/ 67 h 596"/>
                <a:gd name="T48" fmla="*/ 560 w 2172"/>
                <a:gd name="T49" fmla="*/ 36 h 596"/>
                <a:gd name="T50" fmla="*/ 751 w 2172"/>
                <a:gd name="T51" fmla="*/ 14 h 596"/>
                <a:gd name="T52" fmla="*/ 955 w 2172"/>
                <a:gd name="T53" fmla="*/ 0 h 596"/>
                <a:gd name="T54" fmla="*/ 1066 w 2172"/>
                <a:gd name="T55" fmla="*/ 0 h 596"/>
                <a:gd name="T56" fmla="*/ 1284 w 2172"/>
                <a:gd name="T57" fmla="*/ 5 h 596"/>
                <a:gd name="T58" fmla="*/ 1488 w 2172"/>
                <a:gd name="T59" fmla="*/ 22 h 596"/>
                <a:gd name="T60" fmla="*/ 1674 w 2172"/>
                <a:gd name="T61" fmla="*/ 54 h 596"/>
                <a:gd name="T62" fmla="*/ 1839 w 2172"/>
                <a:gd name="T63" fmla="*/ 89 h 596"/>
                <a:gd name="T64" fmla="*/ 1976 w 2172"/>
                <a:gd name="T65" fmla="*/ 133 h 596"/>
                <a:gd name="T66" fmla="*/ 2083 w 2172"/>
                <a:gd name="T67" fmla="*/ 187 h 596"/>
                <a:gd name="T68" fmla="*/ 2150 w 2172"/>
                <a:gd name="T69" fmla="*/ 245 h 596"/>
                <a:gd name="T70" fmla="*/ 2172 w 2172"/>
                <a:gd name="T71" fmla="*/ 289 h 596"/>
                <a:gd name="T72" fmla="*/ 2172 w 2172"/>
                <a:gd name="T73" fmla="*/ 302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2" h="596">
                  <a:moveTo>
                    <a:pt x="2172" y="302"/>
                  </a:moveTo>
                  <a:lnTo>
                    <a:pt x="2172" y="302"/>
                  </a:lnTo>
                  <a:lnTo>
                    <a:pt x="2172" y="320"/>
                  </a:lnTo>
                  <a:lnTo>
                    <a:pt x="2167" y="333"/>
                  </a:lnTo>
                  <a:lnTo>
                    <a:pt x="2150" y="365"/>
                  </a:lnTo>
                  <a:lnTo>
                    <a:pt x="2119" y="391"/>
                  </a:lnTo>
                  <a:lnTo>
                    <a:pt x="2083" y="418"/>
                  </a:lnTo>
                  <a:lnTo>
                    <a:pt x="2034" y="444"/>
                  </a:lnTo>
                  <a:lnTo>
                    <a:pt x="1976" y="467"/>
                  </a:lnTo>
                  <a:lnTo>
                    <a:pt x="1910" y="489"/>
                  </a:lnTo>
                  <a:lnTo>
                    <a:pt x="1839" y="511"/>
                  </a:lnTo>
                  <a:lnTo>
                    <a:pt x="1759" y="529"/>
                  </a:lnTo>
                  <a:lnTo>
                    <a:pt x="1674" y="547"/>
                  </a:lnTo>
                  <a:lnTo>
                    <a:pt x="1581" y="560"/>
                  </a:lnTo>
                  <a:lnTo>
                    <a:pt x="1488" y="573"/>
                  </a:lnTo>
                  <a:lnTo>
                    <a:pt x="1386" y="582"/>
                  </a:lnTo>
                  <a:lnTo>
                    <a:pt x="1284" y="591"/>
                  </a:lnTo>
                  <a:lnTo>
                    <a:pt x="1177" y="596"/>
                  </a:lnTo>
                  <a:lnTo>
                    <a:pt x="1066" y="596"/>
                  </a:lnTo>
                  <a:lnTo>
                    <a:pt x="1066" y="596"/>
                  </a:lnTo>
                  <a:lnTo>
                    <a:pt x="955" y="596"/>
                  </a:lnTo>
                  <a:lnTo>
                    <a:pt x="853" y="591"/>
                  </a:lnTo>
                  <a:lnTo>
                    <a:pt x="751" y="582"/>
                  </a:lnTo>
                  <a:lnTo>
                    <a:pt x="653" y="573"/>
                  </a:lnTo>
                  <a:lnTo>
                    <a:pt x="560" y="560"/>
                  </a:lnTo>
                  <a:lnTo>
                    <a:pt x="471" y="547"/>
                  </a:lnTo>
                  <a:lnTo>
                    <a:pt x="386" y="529"/>
                  </a:lnTo>
                  <a:lnTo>
                    <a:pt x="311" y="511"/>
                  </a:lnTo>
                  <a:lnTo>
                    <a:pt x="244" y="489"/>
                  </a:lnTo>
                  <a:lnTo>
                    <a:pt x="182" y="467"/>
                  </a:lnTo>
                  <a:lnTo>
                    <a:pt x="129" y="440"/>
                  </a:lnTo>
                  <a:lnTo>
                    <a:pt x="84" y="413"/>
                  </a:lnTo>
                  <a:lnTo>
                    <a:pt x="49" y="387"/>
                  </a:lnTo>
                  <a:lnTo>
                    <a:pt x="22" y="360"/>
                  </a:lnTo>
                  <a:lnTo>
                    <a:pt x="4" y="329"/>
                  </a:lnTo>
                  <a:lnTo>
                    <a:pt x="0" y="316"/>
                  </a:lnTo>
                  <a:lnTo>
                    <a:pt x="0" y="298"/>
                  </a:lnTo>
                  <a:lnTo>
                    <a:pt x="0" y="298"/>
                  </a:lnTo>
                  <a:lnTo>
                    <a:pt x="0" y="285"/>
                  </a:lnTo>
                  <a:lnTo>
                    <a:pt x="4" y="267"/>
                  </a:lnTo>
                  <a:lnTo>
                    <a:pt x="22" y="240"/>
                  </a:lnTo>
                  <a:lnTo>
                    <a:pt x="49" y="209"/>
                  </a:lnTo>
                  <a:lnTo>
                    <a:pt x="84" y="182"/>
                  </a:lnTo>
                  <a:lnTo>
                    <a:pt x="129" y="156"/>
                  </a:lnTo>
                  <a:lnTo>
                    <a:pt x="182" y="133"/>
                  </a:lnTo>
                  <a:lnTo>
                    <a:pt x="244" y="107"/>
                  </a:lnTo>
                  <a:lnTo>
                    <a:pt x="311" y="89"/>
                  </a:lnTo>
                  <a:lnTo>
                    <a:pt x="386" y="67"/>
                  </a:lnTo>
                  <a:lnTo>
                    <a:pt x="471" y="49"/>
                  </a:lnTo>
                  <a:lnTo>
                    <a:pt x="560" y="36"/>
                  </a:lnTo>
                  <a:lnTo>
                    <a:pt x="653" y="22"/>
                  </a:lnTo>
                  <a:lnTo>
                    <a:pt x="751" y="14"/>
                  </a:lnTo>
                  <a:lnTo>
                    <a:pt x="853" y="5"/>
                  </a:lnTo>
                  <a:lnTo>
                    <a:pt x="955" y="0"/>
                  </a:lnTo>
                  <a:lnTo>
                    <a:pt x="1066" y="0"/>
                  </a:lnTo>
                  <a:lnTo>
                    <a:pt x="1066" y="0"/>
                  </a:lnTo>
                  <a:lnTo>
                    <a:pt x="1177" y="0"/>
                  </a:lnTo>
                  <a:lnTo>
                    <a:pt x="1284" y="5"/>
                  </a:lnTo>
                  <a:lnTo>
                    <a:pt x="1386" y="14"/>
                  </a:lnTo>
                  <a:lnTo>
                    <a:pt x="1488" y="22"/>
                  </a:lnTo>
                  <a:lnTo>
                    <a:pt x="1581" y="36"/>
                  </a:lnTo>
                  <a:lnTo>
                    <a:pt x="1674" y="54"/>
                  </a:lnTo>
                  <a:lnTo>
                    <a:pt x="1759" y="71"/>
                  </a:lnTo>
                  <a:lnTo>
                    <a:pt x="1839" y="89"/>
                  </a:lnTo>
                  <a:lnTo>
                    <a:pt x="1910" y="111"/>
                  </a:lnTo>
                  <a:lnTo>
                    <a:pt x="1976" y="133"/>
                  </a:lnTo>
                  <a:lnTo>
                    <a:pt x="2034" y="160"/>
                  </a:lnTo>
                  <a:lnTo>
                    <a:pt x="2083" y="187"/>
                  </a:lnTo>
                  <a:lnTo>
                    <a:pt x="2119" y="213"/>
                  </a:lnTo>
                  <a:lnTo>
                    <a:pt x="2150" y="245"/>
                  </a:lnTo>
                  <a:lnTo>
                    <a:pt x="2167" y="271"/>
                  </a:lnTo>
                  <a:lnTo>
                    <a:pt x="2172" y="289"/>
                  </a:lnTo>
                  <a:lnTo>
                    <a:pt x="2172" y="302"/>
                  </a:lnTo>
                  <a:lnTo>
                    <a:pt x="2172" y="302"/>
                  </a:lnTo>
                  <a:close/>
                </a:path>
              </a:pathLst>
            </a:custGeom>
            <a:noFill/>
            <a:ln w="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24" name="Rectangle 203"/>
            <p:cNvSpPr>
              <a:spLocks noChangeArrowheads="1"/>
            </p:cNvSpPr>
            <p:nvPr/>
          </p:nvSpPr>
          <p:spPr bwMode="auto">
            <a:xfrm>
              <a:off x="9224685" y="3342612"/>
              <a:ext cx="19685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zh-CN" altLang="zh-CN" sz="2000" i="1" dirty="0" smtClean="0">
                  <a:solidFill>
                    <a:srgbClr val="000000"/>
                  </a:solidFill>
                  <a:latin typeface="Times New Roman" pitchFamily="18" charset="0"/>
                  <a:cs typeface="宋体" pitchFamily="2" charset="-122"/>
                </a:rPr>
                <a:t>z</a:t>
              </a:r>
              <a:endParaRPr lang="zh-CN" altLang="zh-CN" dirty="0" smtClean="0">
                <a:solidFill>
                  <a:prstClr val="black"/>
                </a:solidFill>
                <a:cs typeface="宋体" pitchFamily="2" charset="-122"/>
              </a:endParaRPr>
            </a:p>
          </p:txBody>
        </p:sp>
        <p:sp>
          <p:nvSpPr>
            <p:cNvPr id="125" name="Rectangle 204"/>
            <p:cNvSpPr>
              <a:spLocks noChangeArrowheads="1"/>
            </p:cNvSpPr>
            <p:nvPr/>
          </p:nvSpPr>
          <p:spPr bwMode="auto">
            <a:xfrm>
              <a:off x="10920135" y="5477800"/>
              <a:ext cx="211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zh-CN" altLang="zh-CN" sz="2000" i="1" dirty="0" smtClean="0">
                  <a:solidFill>
                    <a:srgbClr val="000000"/>
                  </a:solidFill>
                  <a:latin typeface="Times New Roman" pitchFamily="18" charset="0"/>
                  <a:cs typeface="宋体" pitchFamily="2" charset="-122"/>
                </a:rPr>
                <a:t>y</a:t>
              </a:r>
              <a:endParaRPr lang="zh-CN" altLang="zh-CN" dirty="0" smtClean="0">
                <a:solidFill>
                  <a:prstClr val="black"/>
                </a:solidFill>
                <a:cs typeface="宋体" pitchFamily="2" charset="-122"/>
              </a:endParaRPr>
            </a:p>
          </p:txBody>
        </p:sp>
        <p:sp>
          <p:nvSpPr>
            <p:cNvPr id="126" name="Rectangle 205"/>
            <p:cNvSpPr>
              <a:spLocks noChangeArrowheads="1"/>
            </p:cNvSpPr>
            <p:nvPr/>
          </p:nvSpPr>
          <p:spPr bwMode="auto">
            <a:xfrm>
              <a:off x="7691160" y="6062000"/>
              <a:ext cx="2111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zh-CN" altLang="zh-CN" sz="2000" i="1" smtClean="0">
                  <a:solidFill>
                    <a:srgbClr val="000000"/>
                  </a:solidFill>
                  <a:latin typeface="Times New Roman" pitchFamily="18" charset="0"/>
                  <a:cs typeface="宋体" pitchFamily="2" charset="-122"/>
                </a:rPr>
                <a:t>x</a:t>
              </a:r>
              <a:endParaRPr lang="zh-CN" altLang="zh-CN" smtClean="0">
                <a:solidFill>
                  <a:prstClr val="black"/>
                </a:solidFill>
                <a:cs typeface="宋体" pitchFamily="2" charset="-122"/>
              </a:endParaRPr>
            </a:p>
          </p:txBody>
        </p:sp>
        <p:sp>
          <p:nvSpPr>
            <p:cNvPr id="127" name="Rectangle 206"/>
            <p:cNvSpPr>
              <a:spLocks noChangeArrowheads="1"/>
            </p:cNvSpPr>
            <p:nvPr/>
          </p:nvSpPr>
          <p:spPr bwMode="auto">
            <a:xfrm>
              <a:off x="9150072" y="5504787"/>
              <a:ext cx="2825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zh-CN" altLang="zh-CN" sz="2000" i="1" smtClean="0">
                  <a:solidFill>
                    <a:srgbClr val="000000"/>
                  </a:solidFill>
                  <a:latin typeface="Times New Roman" pitchFamily="18" charset="0"/>
                  <a:cs typeface="宋体" pitchFamily="2" charset="-122"/>
                </a:rPr>
                <a:t>O</a:t>
              </a:r>
              <a:endParaRPr lang="zh-CN" altLang="zh-CN" smtClean="0">
                <a:solidFill>
                  <a:prstClr val="black"/>
                </a:solidFill>
                <a:cs typeface="宋体" pitchFamily="2" charset="-122"/>
              </a:endParaRPr>
            </a:p>
          </p:txBody>
        </p:sp>
        <p:sp>
          <p:nvSpPr>
            <p:cNvPr id="128" name="Line 207"/>
            <p:cNvSpPr>
              <a:spLocks noChangeShapeType="1"/>
            </p:cNvSpPr>
            <p:nvPr/>
          </p:nvSpPr>
          <p:spPr bwMode="auto">
            <a:xfrm>
              <a:off x="7387947" y="445545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29" name="Line 208"/>
            <p:cNvSpPr>
              <a:spLocks noChangeShapeType="1"/>
            </p:cNvSpPr>
            <p:nvPr/>
          </p:nvSpPr>
          <p:spPr bwMode="auto">
            <a:xfrm>
              <a:off x="7387947" y="4455450"/>
              <a:ext cx="0" cy="0"/>
            </a:xfrm>
            <a:prstGeom prst="line">
              <a:avLst/>
            </a:prstGeom>
            <a:noFill/>
            <a:ln w="1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30" name="Freeform 209"/>
            <p:cNvSpPr>
              <a:spLocks/>
            </p:cNvSpPr>
            <p:nvPr/>
          </p:nvSpPr>
          <p:spPr bwMode="auto">
            <a:xfrm>
              <a:off x="7387947" y="4476087"/>
              <a:ext cx="1727200" cy="1022350"/>
            </a:xfrm>
            <a:custGeom>
              <a:avLst/>
              <a:gdLst>
                <a:gd name="T0" fmla="*/ 0 w 1088"/>
                <a:gd name="T1" fmla="*/ 0 h 644"/>
                <a:gd name="T2" fmla="*/ 0 w 1088"/>
                <a:gd name="T3" fmla="*/ 0 h 644"/>
                <a:gd name="T4" fmla="*/ 9 w 1088"/>
                <a:gd name="T5" fmla="*/ 27 h 644"/>
                <a:gd name="T6" fmla="*/ 22 w 1088"/>
                <a:gd name="T7" fmla="*/ 58 h 644"/>
                <a:gd name="T8" fmla="*/ 40 w 1088"/>
                <a:gd name="T9" fmla="*/ 98 h 644"/>
                <a:gd name="T10" fmla="*/ 67 w 1088"/>
                <a:gd name="T11" fmla="*/ 147 h 644"/>
                <a:gd name="T12" fmla="*/ 102 w 1088"/>
                <a:gd name="T13" fmla="*/ 205 h 644"/>
                <a:gd name="T14" fmla="*/ 146 w 1088"/>
                <a:gd name="T15" fmla="*/ 262 h 644"/>
                <a:gd name="T16" fmla="*/ 200 w 1088"/>
                <a:gd name="T17" fmla="*/ 320 h 644"/>
                <a:gd name="T18" fmla="*/ 262 w 1088"/>
                <a:gd name="T19" fmla="*/ 382 h 644"/>
                <a:gd name="T20" fmla="*/ 342 w 1088"/>
                <a:gd name="T21" fmla="*/ 440 h 644"/>
                <a:gd name="T22" fmla="*/ 382 w 1088"/>
                <a:gd name="T23" fmla="*/ 467 h 644"/>
                <a:gd name="T24" fmla="*/ 426 w 1088"/>
                <a:gd name="T25" fmla="*/ 493 h 644"/>
                <a:gd name="T26" fmla="*/ 480 w 1088"/>
                <a:gd name="T27" fmla="*/ 520 h 644"/>
                <a:gd name="T28" fmla="*/ 528 w 1088"/>
                <a:gd name="T29" fmla="*/ 542 h 644"/>
                <a:gd name="T30" fmla="*/ 586 w 1088"/>
                <a:gd name="T31" fmla="*/ 564 h 644"/>
                <a:gd name="T32" fmla="*/ 648 w 1088"/>
                <a:gd name="T33" fmla="*/ 582 h 644"/>
                <a:gd name="T34" fmla="*/ 711 w 1088"/>
                <a:gd name="T35" fmla="*/ 600 h 644"/>
                <a:gd name="T36" fmla="*/ 777 w 1088"/>
                <a:gd name="T37" fmla="*/ 618 h 644"/>
                <a:gd name="T38" fmla="*/ 848 w 1088"/>
                <a:gd name="T39" fmla="*/ 627 h 644"/>
                <a:gd name="T40" fmla="*/ 924 w 1088"/>
                <a:gd name="T41" fmla="*/ 636 h 644"/>
                <a:gd name="T42" fmla="*/ 1004 w 1088"/>
                <a:gd name="T43" fmla="*/ 640 h 644"/>
                <a:gd name="T44" fmla="*/ 1088 w 1088"/>
                <a:gd name="T45" fmla="*/ 644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8" h="644">
                  <a:moveTo>
                    <a:pt x="0" y="0"/>
                  </a:moveTo>
                  <a:lnTo>
                    <a:pt x="0" y="0"/>
                  </a:lnTo>
                  <a:lnTo>
                    <a:pt x="9" y="27"/>
                  </a:lnTo>
                  <a:lnTo>
                    <a:pt x="22" y="58"/>
                  </a:lnTo>
                  <a:lnTo>
                    <a:pt x="40" y="98"/>
                  </a:lnTo>
                  <a:lnTo>
                    <a:pt x="67" y="147"/>
                  </a:lnTo>
                  <a:lnTo>
                    <a:pt x="102" y="205"/>
                  </a:lnTo>
                  <a:lnTo>
                    <a:pt x="146" y="262"/>
                  </a:lnTo>
                  <a:lnTo>
                    <a:pt x="200" y="320"/>
                  </a:lnTo>
                  <a:lnTo>
                    <a:pt x="262" y="382"/>
                  </a:lnTo>
                  <a:lnTo>
                    <a:pt x="342" y="440"/>
                  </a:lnTo>
                  <a:lnTo>
                    <a:pt x="382" y="467"/>
                  </a:lnTo>
                  <a:lnTo>
                    <a:pt x="426" y="493"/>
                  </a:lnTo>
                  <a:lnTo>
                    <a:pt x="480" y="520"/>
                  </a:lnTo>
                  <a:lnTo>
                    <a:pt x="528" y="542"/>
                  </a:lnTo>
                  <a:lnTo>
                    <a:pt x="586" y="564"/>
                  </a:lnTo>
                  <a:lnTo>
                    <a:pt x="648" y="582"/>
                  </a:lnTo>
                  <a:lnTo>
                    <a:pt x="711" y="600"/>
                  </a:lnTo>
                  <a:lnTo>
                    <a:pt x="777" y="618"/>
                  </a:lnTo>
                  <a:lnTo>
                    <a:pt x="848" y="627"/>
                  </a:lnTo>
                  <a:lnTo>
                    <a:pt x="924" y="636"/>
                  </a:lnTo>
                  <a:lnTo>
                    <a:pt x="1004" y="640"/>
                  </a:lnTo>
                  <a:lnTo>
                    <a:pt x="1088" y="644"/>
                  </a:lnTo>
                </a:path>
              </a:pathLst>
            </a:custGeom>
            <a:noFill/>
            <a:ln w="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31" name="Freeform 210"/>
            <p:cNvSpPr>
              <a:spLocks/>
            </p:cNvSpPr>
            <p:nvPr/>
          </p:nvSpPr>
          <p:spPr bwMode="auto">
            <a:xfrm>
              <a:off x="9108797" y="4469737"/>
              <a:ext cx="1727200" cy="1028700"/>
            </a:xfrm>
            <a:custGeom>
              <a:avLst/>
              <a:gdLst>
                <a:gd name="T0" fmla="*/ 1088 w 1088"/>
                <a:gd name="T1" fmla="*/ 0 h 648"/>
                <a:gd name="T2" fmla="*/ 1088 w 1088"/>
                <a:gd name="T3" fmla="*/ 0 h 648"/>
                <a:gd name="T4" fmla="*/ 1079 w 1088"/>
                <a:gd name="T5" fmla="*/ 26 h 648"/>
                <a:gd name="T6" fmla="*/ 1066 w 1088"/>
                <a:gd name="T7" fmla="*/ 58 h 648"/>
                <a:gd name="T8" fmla="*/ 1048 w 1088"/>
                <a:gd name="T9" fmla="*/ 102 h 648"/>
                <a:gd name="T10" fmla="*/ 1021 w 1088"/>
                <a:gd name="T11" fmla="*/ 151 h 648"/>
                <a:gd name="T12" fmla="*/ 986 w 1088"/>
                <a:gd name="T13" fmla="*/ 204 h 648"/>
                <a:gd name="T14" fmla="*/ 946 w 1088"/>
                <a:gd name="T15" fmla="*/ 262 h 648"/>
                <a:gd name="T16" fmla="*/ 888 w 1088"/>
                <a:gd name="T17" fmla="*/ 324 h 648"/>
                <a:gd name="T18" fmla="*/ 826 w 1088"/>
                <a:gd name="T19" fmla="*/ 382 h 648"/>
                <a:gd name="T20" fmla="*/ 750 w 1088"/>
                <a:gd name="T21" fmla="*/ 444 h 648"/>
                <a:gd name="T22" fmla="*/ 706 w 1088"/>
                <a:gd name="T23" fmla="*/ 471 h 648"/>
                <a:gd name="T24" fmla="*/ 661 w 1088"/>
                <a:gd name="T25" fmla="*/ 497 h 648"/>
                <a:gd name="T26" fmla="*/ 613 w 1088"/>
                <a:gd name="T27" fmla="*/ 524 h 648"/>
                <a:gd name="T28" fmla="*/ 559 w 1088"/>
                <a:gd name="T29" fmla="*/ 546 h 648"/>
                <a:gd name="T30" fmla="*/ 502 w 1088"/>
                <a:gd name="T31" fmla="*/ 568 h 648"/>
                <a:gd name="T32" fmla="*/ 444 w 1088"/>
                <a:gd name="T33" fmla="*/ 586 h 648"/>
                <a:gd name="T34" fmla="*/ 377 w 1088"/>
                <a:gd name="T35" fmla="*/ 604 h 648"/>
                <a:gd name="T36" fmla="*/ 311 w 1088"/>
                <a:gd name="T37" fmla="*/ 622 h 648"/>
                <a:gd name="T38" fmla="*/ 240 w 1088"/>
                <a:gd name="T39" fmla="*/ 631 h 648"/>
                <a:gd name="T40" fmla="*/ 164 w 1088"/>
                <a:gd name="T41" fmla="*/ 640 h 648"/>
                <a:gd name="T42" fmla="*/ 84 w 1088"/>
                <a:gd name="T43" fmla="*/ 644 h 648"/>
                <a:gd name="T44" fmla="*/ 0 w 1088"/>
                <a:gd name="T45" fmla="*/ 64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8" h="648">
                  <a:moveTo>
                    <a:pt x="1088" y="0"/>
                  </a:moveTo>
                  <a:lnTo>
                    <a:pt x="1088" y="0"/>
                  </a:lnTo>
                  <a:lnTo>
                    <a:pt x="1079" y="26"/>
                  </a:lnTo>
                  <a:lnTo>
                    <a:pt x="1066" y="58"/>
                  </a:lnTo>
                  <a:lnTo>
                    <a:pt x="1048" y="102"/>
                  </a:lnTo>
                  <a:lnTo>
                    <a:pt x="1021" y="151"/>
                  </a:lnTo>
                  <a:lnTo>
                    <a:pt x="986" y="204"/>
                  </a:lnTo>
                  <a:lnTo>
                    <a:pt x="946" y="262"/>
                  </a:lnTo>
                  <a:lnTo>
                    <a:pt x="888" y="324"/>
                  </a:lnTo>
                  <a:lnTo>
                    <a:pt x="826" y="382"/>
                  </a:lnTo>
                  <a:lnTo>
                    <a:pt x="750" y="444"/>
                  </a:lnTo>
                  <a:lnTo>
                    <a:pt x="706" y="471"/>
                  </a:lnTo>
                  <a:lnTo>
                    <a:pt x="661" y="497"/>
                  </a:lnTo>
                  <a:lnTo>
                    <a:pt x="613" y="524"/>
                  </a:lnTo>
                  <a:lnTo>
                    <a:pt x="559" y="546"/>
                  </a:lnTo>
                  <a:lnTo>
                    <a:pt x="502" y="568"/>
                  </a:lnTo>
                  <a:lnTo>
                    <a:pt x="444" y="586"/>
                  </a:lnTo>
                  <a:lnTo>
                    <a:pt x="377" y="604"/>
                  </a:lnTo>
                  <a:lnTo>
                    <a:pt x="311" y="622"/>
                  </a:lnTo>
                  <a:lnTo>
                    <a:pt x="240" y="631"/>
                  </a:lnTo>
                  <a:lnTo>
                    <a:pt x="164" y="640"/>
                  </a:lnTo>
                  <a:lnTo>
                    <a:pt x="84" y="644"/>
                  </a:lnTo>
                  <a:lnTo>
                    <a:pt x="0" y="648"/>
                  </a:lnTo>
                </a:path>
              </a:pathLst>
            </a:custGeom>
            <a:noFill/>
            <a:ln w="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grpSp>
      <p:grpSp>
        <p:nvGrpSpPr>
          <p:cNvPr id="186" name="组合 185"/>
          <p:cNvGrpSpPr/>
          <p:nvPr/>
        </p:nvGrpSpPr>
        <p:grpSpPr>
          <a:xfrm>
            <a:off x="9492510" y="5583658"/>
            <a:ext cx="1526293" cy="1100848"/>
            <a:chOff x="4189413" y="2957513"/>
            <a:chExt cx="3252787" cy="2914650"/>
          </a:xfrm>
        </p:grpSpPr>
        <p:sp>
          <p:nvSpPr>
            <p:cNvPr id="187" name="AutoShape 272"/>
            <p:cNvSpPr>
              <a:spLocks noChangeAspect="1" noChangeArrowheads="1" noTextEdit="1"/>
            </p:cNvSpPr>
            <p:nvPr/>
          </p:nvSpPr>
          <p:spPr bwMode="auto">
            <a:xfrm>
              <a:off x="4189413" y="2970213"/>
              <a:ext cx="3252787"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88" name="Freeform 276"/>
            <p:cNvSpPr>
              <a:spLocks/>
            </p:cNvSpPr>
            <p:nvPr/>
          </p:nvSpPr>
          <p:spPr bwMode="auto">
            <a:xfrm>
              <a:off x="5048250" y="3354388"/>
              <a:ext cx="354012" cy="382588"/>
            </a:xfrm>
            <a:custGeom>
              <a:avLst/>
              <a:gdLst>
                <a:gd name="T0" fmla="*/ 8 w 223"/>
                <a:gd name="T1" fmla="*/ 132 h 241"/>
                <a:gd name="T2" fmla="*/ 0 w 223"/>
                <a:gd name="T3" fmla="*/ 128 h 241"/>
                <a:gd name="T4" fmla="*/ 16 w 223"/>
                <a:gd name="T5" fmla="*/ 117 h 241"/>
                <a:gd name="T6" fmla="*/ 160 w 223"/>
                <a:gd name="T7" fmla="*/ 19 h 241"/>
                <a:gd name="T8" fmla="*/ 168 w 223"/>
                <a:gd name="T9" fmla="*/ 4 h 241"/>
                <a:gd name="T10" fmla="*/ 172 w 223"/>
                <a:gd name="T11" fmla="*/ 0 h 241"/>
                <a:gd name="T12" fmla="*/ 215 w 223"/>
                <a:gd name="T13" fmla="*/ 218 h 241"/>
                <a:gd name="T14" fmla="*/ 223 w 223"/>
                <a:gd name="T15" fmla="*/ 234 h 241"/>
                <a:gd name="T16" fmla="*/ 223 w 223"/>
                <a:gd name="T17" fmla="*/ 241 h 241"/>
                <a:gd name="T18" fmla="*/ 207 w 223"/>
                <a:gd name="T19" fmla="*/ 234 h 241"/>
                <a:gd name="T20" fmla="*/ 187 w 223"/>
                <a:gd name="T21" fmla="*/ 226 h 241"/>
                <a:gd name="T22" fmla="*/ 8 w 223"/>
                <a:gd name="T23" fmla="*/ 136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 h="241">
                  <a:moveTo>
                    <a:pt x="8" y="132"/>
                  </a:moveTo>
                  <a:lnTo>
                    <a:pt x="0" y="128"/>
                  </a:lnTo>
                  <a:lnTo>
                    <a:pt x="16" y="117"/>
                  </a:lnTo>
                  <a:lnTo>
                    <a:pt x="160" y="19"/>
                  </a:lnTo>
                  <a:lnTo>
                    <a:pt x="168" y="4"/>
                  </a:lnTo>
                  <a:lnTo>
                    <a:pt x="172" y="0"/>
                  </a:lnTo>
                  <a:lnTo>
                    <a:pt x="215" y="218"/>
                  </a:lnTo>
                  <a:lnTo>
                    <a:pt x="223" y="234"/>
                  </a:lnTo>
                  <a:lnTo>
                    <a:pt x="223" y="241"/>
                  </a:lnTo>
                  <a:lnTo>
                    <a:pt x="207" y="234"/>
                  </a:lnTo>
                  <a:lnTo>
                    <a:pt x="187" y="226"/>
                  </a:lnTo>
                  <a:lnTo>
                    <a:pt x="8"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grpSp>
          <p:nvGrpSpPr>
            <p:cNvPr id="189" name="组合 188"/>
            <p:cNvGrpSpPr/>
            <p:nvPr/>
          </p:nvGrpSpPr>
          <p:grpSpPr>
            <a:xfrm>
              <a:off x="4629150" y="3013076"/>
              <a:ext cx="2800350" cy="2840038"/>
              <a:chOff x="4629150" y="3013076"/>
              <a:chExt cx="2800350" cy="2840038"/>
            </a:xfrm>
          </p:grpSpPr>
          <p:sp>
            <p:nvSpPr>
              <p:cNvPr id="227" name="Freeform 274"/>
              <p:cNvSpPr>
                <a:spLocks/>
              </p:cNvSpPr>
              <p:nvPr/>
            </p:nvSpPr>
            <p:spPr bwMode="auto">
              <a:xfrm>
                <a:off x="6489700" y="3478213"/>
                <a:ext cx="581025" cy="1119188"/>
              </a:xfrm>
              <a:custGeom>
                <a:avLst/>
                <a:gdLst>
                  <a:gd name="T0" fmla="*/ 0 w 366"/>
                  <a:gd name="T1" fmla="*/ 522 h 705"/>
                  <a:gd name="T2" fmla="*/ 0 w 366"/>
                  <a:gd name="T3" fmla="*/ 522 h 705"/>
                  <a:gd name="T4" fmla="*/ 27 w 366"/>
                  <a:gd name="T5" fmla="*/ 483 h 705"/>
                  <a:gd name="T6" fmla="*/ 27 w 366"/>
                  <a:gd name="T7" fmla="*/ 483 h 705"/>
                  <a:gd name="T8" fmla="*/ 35 w 366"/>
                  <a:gd name="T9" fmla="*/ 467 h 705"/>
                  <a:gd name="T10" fmla="*/ 47 w 366"/>
                  <a:gd name="T11" fmla="*/ 452 h 705"/>
                  <a:gd name="T12" fmla="*/ 47 w 366"/>
                  <a:gd name="T13" fmla="*/ 452 h 705"/>
                  <a:gd name="T14" fmla="*/ 59 w 366"/>
                  <a:gd name="T15" fmla="*/ 436 h 705"/>
                  <a:gd name="T16" fmla="*/ 66 w 366"/>
                  <a:gd name="T17" fmla="*/ 413 h 705"/>
                  <a:gd name="T18" fmla="*/ 78 w 366"/>
                  <a:gd name="T19" fmla="*/ 389 h 705"/>
                  <a:gd name="T20" fmla="*/ 90 w 366"/>
                  <a:gd name="T21" fmla="*/ 370 h 705"/>
                  <a:gd name="T22" fmla="*/ 90 w 366"/>
                  <a:gd name="T23" fmla="*/ 370 h 705"/>
                  <a:gd name="T24" fmla="*/ 105 w 366"/>
                  <a:gd name="T25" fmla="*/ 343 h 705"/>
                  <a:gd name="T26" fmla="*/ 117 w 366"/>
                  <a:gd name="T27" fmla="*/ 311 h 705"/>
                  <a:gd name="T28" fmla="*/ 129 w 366"/>
                  <a:gd name="T29" fmla="*/ 276 h 705"/>
                  <a:gd name="T30" fmla="*/ 136 w 366"/>
                  <a:gd name="T31" fmla="*/ 245 h 705"/>
                  <a:gd name="T32" fmla="*/ 136 w 366"/>
                  <a:gd name="T33" fmla="*/ 245 h 705"/>
                  <a:gd name="T34" fmla="*/ 160 w 366"/>
                  <a:gd name="T35" fmla="*/ 183 h 705"/>
                  <a:gd name="T36" fmla="*/ 175 w 366"/>
                  <a:gd name="T37" fmla="*/ 124 h 705"/>
                  <a:gd name="T38" fmla="*/ 187 w 366"/>
                  <a:gd name="T39" fmla="*/ 70 h 705"/>
                  <a:gd name="T40" fmla="*/ 191 w 366"/>
                  <a:gd name="T41" fmla="*/ 19 h 705"/>
                  <a:gd name="T42" fmla="*/ 199 w 366"/>
                  <a:gd name="T43" fmla="*/ 0 h 705"/>
                  <a:gd name="T44" fmla="*/ 366 w 366"/>
                  <a:gd name="T45" fmla="*/ 191 h 705"/>
                  <a:gd name="T46" fmla="*/ 362 w 366"/>
                  <a:gd name="T47" fmla="*/ 701 h 705"/>
                  <a:gd name="T48" fmla="*/ 343 w 366"/>
                  <a:gd name="T49" fmla="*/ 705 h 705"/>
                  <a:gd name="T50" fmla="*/ 0 w 366"/>
                  <a:gd name="T51" fmla="*/ 522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6" h="705">
                    <a:moveTo>
                      <a:pt x="0" y="522"/>
                    </a:moveTo>
                    <a:lnTo>
                      <a:pt x="0" y="522"/>
                    </a:lnTo>
                    <a:lnTo>
                      <a:pt x="27" y="483"/>
                    </a:lnTo>
                    <a:lnTo>
                      <a:pt x="27" y="483"/>
                    </a:lnTo>
                    <a:lnTo>
                      <a:pt x="35" y="467"/>
                    </a:lnTo>
                    <a:lnTo>
                      <a:pt x="47" y="452"/>
                    </a:lnTo>
                    <a:lnTo>
                      <a:pt x="47" y="452"/>
                    </a:lnTo>
                    <a:lnTo>
                      <a:pt x="59" y="436"/>
                    </a:lnTo>
                    <a:lnTo>
                      <a:pt x="66" y="413"/>
                    </a:lnTo>
                    <a:lnTo>
                      <a:pt x="78" y="389"/>
                    </a:lnTo>
                    <a:lnTo>
                      <a:pt x="90" y="370"/>
                    </a:lnTo>
                    <a:lnTo>
                      <a:pt x="90" y="370"/>
                    </a:lnTo>
                    <a:lnTo>
                      <a:pt x="105" y="343"/>
                    </a:lnTo>
                    <a:lnTo>
                      <a:pt x="117" y="311"/>
                    </a:lnTo>
                    <a:lnTo>
                      <a:pt x="129" y="276"/>
                    </a:lnTo>
                    <a:lnTo>
                      <a:pt x="136" y="245"/>
                    </a:lnTo>
                    <a:lnTo>
                      <a:pt x="136" y="245"/>
                    </a:lnTo>
                    <a:lnTo>
                      <a:pt x="160" y="183"/>
                    </a:lnTo>
                    <a:lnTo>
                      <a:pt x="175" y="124"/>
                    </a:lnTo>
                    <a:lnTo>
                      <a:pt x="187" y="70"/>
                    </a:lnTo>
                    <a:lnTo>
                      <a:pt x="191" y="19"/>
                    </a:lnTo>
                    <a:lnTo>
                      <a:pt x="199" y="0"/>
                    </a:lnTo>
                    <a:lnTo>
                      <a:pt x="366" y="191"/>
                    </a:lnTo>
                    <a:lnTo>
                      <a:pt x="362" y="701"/>
                    </a:lnTo>
                    <a:lnTo>
                      <a:pt x="343" y="705"/>
                    </a:lnTo>
                    <a:lnTo>
                      <a:pt x="0" y="52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28" name="Freeform 275"/>
              <p:cNvSpPr>
                <a:spLocks/>
              </p:cNvSpPr>
              <p:nvPr/>
            </p:nvSpPr>
            <p:spPr bwMode="auto">
              <a:xfrm>
                <a:off x="5048250" y="3354388"/>
                <a:ext cx="354012" cy="382588"/>
              </a:xfrm>
              <a:custGeom>
                <a:avLst/>
                <a:gdLst>
                  <a:gd name="T0" fmla="*/ 8 w 223"/>
                  <a:gd name="T1" fmla="*/ 132 h 241"/>
                  <a:gd name="T2" fmla="*/ 0 w 223"/>
                  <a:gd name="T3" fmla="*/ 128 h 241"/>
                  <a:gd name="T4" fmla="*/ 16 w 223"/>
                  <a:gd name="T5" fmla="*/ 117 h 241"/>
                  <a:gd name="T6" fmla="*/ 160 w 223"/>
                  <a:gd name="T7" fmla="*/ 19 h 241"/>
                  <a:gd name="T8" fmla="*/ 168 w 223"/>
                  <a:gd name="T9" fmla="*/ 4 h 241"/>
                  <a:gd name="T10" fmla="*/ 172 w 223"/>
                  <a:gd name="T11" fmla="*/ 0 h 241"/>
                  <a:gd name="T12" fmla="*/ 215 w 223"/>
                  <a:gd name="T13" fmla="*/ 218 h 241"/>
                  <a:gd name="T14" fmla="*/ 223 w 223"/>
                  <a:gd name="T15" fmla="*/ 234 h 241"/>
                  <a:gd name="T16" fmla="*/ 223 w 223"/>
                  <a:gd name="T17" fmla="*/ 241 h 241"/>
                  <a:gd name="T18" fmla="*/ 207 w 223"/>
                  <a:gd name="T19" fmla="*/ 234 h 241"/>
                  <a:gd name="T20" fmla="*/ 187 w 223"/>
                  <a:gd name="T21" fmla="*/ 226 h 241"/>
                  <a:gd name="T22" fmla="*/ 8 w 223"/>
                  <a:gd name="T23" fmla="*/ 136 h 241"/>
                  <a:gd name="T24" fmla="*/ 8 w 223"/>
                  <a:gd name="T25" fmla="*/ 13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241">
                    <a:moveTo>
                      <a:pt x="8" y="132"/>
                    </a:moveTo>
                    <a:lnTo>
                      <a:pt x="0" y="128"/>
                    </a:lnTo>
                    <a:lnTo>
                      <a:pt x="16" y="117"/>
                    </a:lnTo>
                    <a:lnTo>
                      <a:pt x="160" y="19"/>
                    </a:lnTo>
                    <a:lnTo>
                      <a:pt x="168" y="4"/>
                    </a:lnTo>
                    <a:lnTo>
                      <a:pt x="172" y="0"/>
                    </a:lnTo>
                    <a:lnTo>
                      <a:pt x="215" y="218"/>
                    </a:lnTo>
                    <a:lnTo>
                      <a:pt x="223" y="234"/>
                    </a:lnTo>
                    <a:lnTo>
                      <a:pt x="223" y="241"/>
                    </a:lnTo>
                    <a:lnTo>
                      <a:pt x="207" y="234"/>
                    </a:lnTo>
                    <a:lnTo>
                      <a:pt x="187" y="226"/>
                    </a:lnTo>
                    <a:lnTo>
                      <a:pt x="8" y="136"/>
                    </a:lnTo>
                    <a:lnTo>
                      <a:pt x="8" y="13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29" name="Freeform 277"/>
              <p:cNvSpPr>
                <a:spLocks/>
              </p:cNvSpPr>
              <p:nvPr/>
            </p:nvSpPr>
            <p:spPr bwMode="auto">
              <a:xfrm>
                <a:off x="4629150" y="3013076"/>
                <a:ext cx="2800350" cy="2840038"/>
              </a:xfrm>
              <a:custGeom>
                <a:avLst/>
                <a:gdLst>
                  <a:gd name="T0" fmla="*/ 1530 w 1764"/>
                  <a:gd name="T1" fmla="*/ 998 h 1789"/>
                  <a:gd name="T2" fmla="*/ 1764 w 1764"/>
                  <a:gd name="T3" fmla="*/ 815 h 1789"/>
                  <a:gd name="T4" fmla="*/ 1764 w 1764"/>
                  <a:gd name="T5" fmla="*/ 55 h 1789"/>
                  <a:gd name="T6" fmla="*/ 1764 w 1764"/>
                  <a:gd name="T7" fmla="*/ 55 h 1789"/>
                  <a:gd name="T8" fmla="*/ 1721 w 1764"/>
                  <a:gd name="T9" fmla="*/ 70 h 1789"/>
                  <a:gd name="T10" fmla="*/ 1616 w 1764"/>
                  <a:gd name="T11" fmla="*/ 106 h 1789"/>
                  <a:gd name="T12" fmla="*/ 1499 w 1764"/>
                  <a:gd name="T13" fmla="*/ 152 h 1789"/>
                  <a:gd name="T14" fmla="*/ 1445 w 1764"/>
                  <a:gd name="T15" fmla="*/ 176 h 1789"/>
                  <a:gd name="T16" fmla="*/ 1406 w 1764"/>
                  <a:gd name="T17" fmla="*/ 199 h 1789"/>
                  <a:gd name="T18" fmla="*/ 1406 w 1764"/>
                  <a:gd name="T19" fmla="*/ 199 h 1789"/>
                  <a:gd name="T20" fmla="*/ 1394 w 1764"/>
                  <a:gd name="T21" fmla="*/ 207 h 1789"/>
                  <a:gd name="T22" fmla="*/ 1386 w 1764"/>
                  <a:gd name="T23" fmla="*/ 219 h 1789"/>
                  <a:gd name="T24" fmla="*/ 1379 w 1764"/>
                  <a:gd name="T25" fmla="*/ 234 h 1789"/>
                  <a:gd name="T26" fmla="*/ 1371 w 1764"/>
                  <a:gd name="T27" fmla="*/ 254 h 1789"/>
                  <a:gd name="T28" fmla="*/ 1371 w 1764"/>
                  <a:gd name="T29" fmla="*/ 273 h 1789"/>
                  <a:gd name="T30" fmla="*/ 1375 w 1764"/>
                  <a:gd name="T31" fmla="*/ 297 h 1789"/>
                  <a:gd name="T32" fmla="*/ 1394 w 1764"/>
                  <a:gd name="T33" fmla="*/ 320 h 1789"/>
                  <a:gd name="T34" fmla="*/ 1538 w 1764"/>
                  <a:gd name="T35" fmla="*/ 484 h 1789"/>
                  <a:gd name="T36" fmla="*/ 1538 w 1764"/>
                  <a:gd name="T37" fmla="*/ 1789 h 1789"/>
                  <a:gd name="T38" fmla="*/ 1538 w 1764"/>
                  <a:gd name="T39" fmla="*/ 1789 h 1789"/>
                  <a:gd name="T40" fmla="*/ 1515 w 1764"/>
                  <a:gd name="T41" fmla="*/ 1770 h 1789"/>
                  <a:gd name="T42" fmla="*/ 1449 w 1764"/>
                  <a:gd name="T43" fmla="*/ 1723 h 1789"/>
                  <a:gd name="T44" fmla="*/ 1344 w 1764"/>
                  <a:gd name="T45" fmla="*/ 1661 h 1789"/>
                  <a:gd name="T46" fmla="*/ 1281 w 1764"/>
                  <a:gd name="T47" fmla="*/ 1626 h 1789"/>
                  <a:gd name="T48" fmla="*/ 1211 w 1764"/>
                  <a:gd name="T49" fmla="*/ 1591 h 1789"/>
                  <a:gd name="T50" fmla="*/ 1133 w 1764"/>
                  <a:gd name="T51" fmla="*/ 1555 h 1789"/>
                  <a:gd name="T52" fmla="*/ 1051 w 1764"/>
                  <a:gd name="T53" fmla="*/ 1520 h 1789"/>
                  <a:gd name="T54" fmla="*/ 966 w 1764"/>
                  <a:gd name="T55" fmla="*/ 1493 h 1789"/>
                  <a:gd name="T56" fmla="*/ 876 w 1764"/>
                  <a:gd name="T57" fmla="*/ 1466 h 1789"/>
                  <a:gd name="T58" fmla="*/ 783 w 1764"/>
                  <a:gd name="T59" fmla="*/ 1450 h 1789"/>
                  <a:gd name="T60" fmla="*/ 685 w 1764"/>
                  <a:gd name="T61" fmla="*/ 1435 h 1789"/>
                  <a:gd name="T62" fmla="*/ 638 w 1764"/>
                  <a:gd name="T63" fmla="*/ 1435 h 1789"/>
                  <a:gd name="T64" fmla="*/ 588 w 1764"/>
                  <a:gd name="T65" fmla="*/ 1435 h 1789"/>
                  <a:gd name="T66" fmla="*/ 541 w 1764"/>
                  <a:gd name="T67" fmla="*/ 1435 h 1789"/>
                  <a:gd name="T68" fmla="*/ 490 w 1764"/>
                  <a:gd name="T69" fmla="*/ 1439 h 1789"/>
                  <a:gd name="T70" fmla="*/ 490 w 1764"/>
                  <a:gd name="T71" fmla="*/ 1439 h 1789"/>
                  <a:gd name="T72" fmla="*/ 268 w 1764"/>
                  <a:gd name="T73" fmla="*/ 1485 h 1789"/>
                  <a:gd name="T74" fmla="*/ 105 w 1764"/>
                  <a:gd name="T75" fmla="*/ 1524 h 1789"/>
                  <a:gd name="T76" fmla="*/ 0 w 1764"/>
                  <a:gd name="T77" fmla="*/ 1552 h 1789"/>
                  <a:gd name="T78" fmla="*/ 0 w 1764"/>
                  <a:gd name="T79" fmla="*/ 433 h 1789"/>
                  <a:gd name="T80" fmla="*/ 0 w 1764"/>
                  <a:gd name="T81" fmla="*/ 433 h 1789"/>
                  <a:gd name="T82" fmla="*/ 70 w 1764"/>
                  <a:gd name="T83" fmla="*/ 413 h 1789"/>
                  <a:gd name="T84" fmla="*/ 140 w 1764"/>
                  <a:gd name="T85" fmla="*/ 390 h 1789"/>
                  <a:gd name="T86" fmla="*/ 218 w 1764"/>
                  <a:gd name="T87" fmla="*/ 359 h 1789"/>
                  <a:gd name="T88" fmla="*/ 300 w 1764"/>
                  <a:gd name="T89" fmla="*/ 320 h 1789"/>
                  <a:gd name="T90" fmla="*/ 338 w 1764"/>
                  <a:gd name="T91" fmla="*/ 300 h 1789"/>
                  <a:gd name="T92" fmla="*/ 370 w 1764"/>
                  <a:gd name="T93" fmla="*/ 277 h 1789"/>
                  <a:gd name="T94" fmla="*/ 397 w 1764"/>
                  <a:gd name="T95" fmla="*/ 258 h 1789"/>
                  <a:gd name="T96" fmla="*/ 420 w 1764"/>
                  <a:gd name="T97" fmla="*/ 234 h 1789"/>
                  <a:gd name="T98" fmla="*/ 432 w 1764"/>
                  <a:gd name="T99" fmla="*/ 211 h 1789"/>
                  <a:gd name="T100" fmla="*/ 436 w 1764"/>
                  <a:gd name="T101" fmla="*/ 199 h 1789"/>
                  <a:gd name="T102" fmla="*/ 436 w 1764"/>
                  <a:gd name="T103" fmla="*/ 187 h 1789"/>
                  <a:gd name="T104" fmla="*/ 436 w 1764"/>
                  <a:gd name="T105" fmla="*/ 187 h 1789"/>
                  <a:gd name="T106" fmla="*/ 420 w 1764"/>
                  <a:gd name="T107" fmla="*/ 164 h 1789"/>
                  <a:gd name="T108" fmla="*/ 385 w 1764"/>
                  <a:gd name="T109" fmla="*/ 109 h 1789"/>
                  <a:gd name="T110" fmla="*/ 358 w 1764"/>
                  <a:gd name="T111" fmla="*/ 78 h 1789"/>
                  <a:gd name="T112" fmla="*/ 327 w 1764"/>
                  <a:gd name="T113" fmla="*/ 47 h 1789"/>
                  <a:gd name="T114" fmla="*/ 296 w 1764"/>
                  <a:gd name="T115" fmla="*/ 20 h 1789"/>
                  <a:gd name="T116" fmla="*/ 261 w 1764"/>
                  <a:gd name="T117" fmla="*/ 0 h 1789"/>
                  <a:gd name="T118" fmla="*/ 261 w 1764"/>
                  <a:gd name="T119" fmla="*/ 339 h 1789"/>
                  <a:gd name="T120" fmla="*/ 1530 w 1764"/>
                  <a:gd name="T121" fmla="*/ 998 h 1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4" h="1789">
                    <a:moveTo>
                      <a:pt x="1530" y="998"/>
                    </a:moveTo>
                    <a:lnTo>
                      <a:pt x="1764" y="815"/>
                    </a:lnTo>
                    <a:lnTo>
                      <a:pt x="1764" y="55"/>
                    </a:lnTo>
                    <a:lnTo>
                      <a:pt x="1764" y="55"/>
                    </a:lnTo>
                    <a:lnTo>
                      <a:pt x="1721" y="70"/>
                    </a:lnTo>
                    <a:lnTo>
                      <a:pt x="1616" y="106"/>
                    </a:lnTo>
                    <a:lnTo>
                      <a:pt x="1499" y="152"/>
                    </a:lnTo>
                    <a:lnTo>
                      <a:pt x="1445" y="176"/>
                    </a:lnTo>
                    <a:lnTo>
                      <a:pt x="1406" y="199"/>
                    </a:lnTo>
                    <a:lnTo>
                      <a:pt x="1406" y="199"/>
                    </a:lnTo>
                    <a:lnTo>
                      <a:pt x="1394" y="207"/>
                    </a:lnTo>
                    <a:lnTo>
                      <a:pt x="1386" y="219"/>
                    </a:lnTo>
                    <a:lnTo>
                      <a:pt x="1379" y="234"/>
                    </a:lnTo>
                    <a:lnTo>
                      <a:pt x="1371" y="254"/>
                    </a:lnTo>
                    <a:lnTo>
                      <a:pt x="1371" y="273"/>
                    </a:lnTo>
                    <a:lnTo>
                      <a:pt x="1375" y="297"/>
                    </a:lnTo>
                    <a:lnTo>
                      <a:pt x="1394" y="320"/>
                    </a:lnTo>
                    <a:lnTo>
                      <a:pt x="1538" y="484"/>
                    </a:lnTo>
                    <a:lnTo>
                      <a:pt x="1538" y="1789"/>
                    </a:lnTo>
                    <a:lnTo>
                      <a:pt x="1538" y="1789"/>
                    </a:lnTo>
                    <a:lnTo>
                      <a:pt x="1515" y="1770"/>
                    </a:lnTo>
                    <a:lnTo>
                      <a:pt x="1449" y="1723"/>
                    </a:lnTo>
                    <a:lnTo>
                      <a:pt x="1344" y="1661"/>
                    </a:lnTo>
                    <a:lnTo>
                      <a:pt x="1281" y="1626"/>
                    </a:lnTo>
                    <a:lnTo>
                      <a:pt x="1211" y="1591"/>
                    </a:lnTo>
                    <a:lnTo>
                      <a:pt x="1133" y="1555"/>
                    </a:lnTo>
                    <a:lnTo>
                      <a:pt x="1051" y="1520"/>
                    </a:lnTo>
                    <a:lnTo>
                      <a:pt x="966" y="1493"/>
                    </a:lnTo>
                    <a:lnTo>
                      <a:pt x="876" y="1466"/>
                    </a:lnTo>
                    <a:lnTo>
                      <a:pt x="783" y="1450"/>
                    </a:lnTo>
                    <a:lnTo>
                      <a:pt x="685" y="1435"/>
                    </a:lnTo>
                    <a:lnTo>
                      <a:pt x="638" y="1435"/>
                    </a:lnTo>
                    <a:lnTo>
                      <a:pt x="588" y="1435"/>
                    </a:lnTo>
                    <a:lnTo>
                      <a:pt x="541" y="1435"/>
                    </a:lnTo>
                    <a:lnTo>
                      <a:pt x="490" y="1439"/>
                    </a:lnTo>
                    <a:lnTo>
                      <a:pt x="490" y="1439"/>
                    </a:lnTo>
                    <a:lnTo>
                      <a:pt x="268" y="1485"/>
                    </a:lnTo>
                    <a:lnTo>
                      <a:pt x="105" y="1524"/>
                    </a:lnTo>
                    <a:lnTo>
                      <a:pt x="0" y="1552"/>
                    </a:lnTo>
                    <a:lnTo>
                      <a:pt x="0" y="433"/>
                    </a:lnTo>
                    <a:lnTo>
                      <a:pt x="0" y="433"/>
                    </a:lnTo>
                    <a:lnTo>
                      <a:pt x="70" y="413"/>
                    </a:lnTo>
                    <a:lnTo>
                      <a:pt x="140" y="390"/>
                    </a:lnTo>
                    <a:lnTo>
                      <a:pt x="218" y="359"/>
                    </a:lnTo>
                    <a:lnTo>
                      <a:pt x="300" y="320"/>
                    </a:lnTo>
                    <a:lnTo>
                      <a:pt x="338" y="300"/>
                    </a:lnTo>
                    <a:lnTo>
                      <a:pt x="370" y="277"/>
                    </a:lnTo>
                    <a:lnTo>
                      <a:pt x="397" y="258"/>
                    </a:lnTo>
                    <a:lnTo>
                      <a:pt x="420" y="234"/>
                    </a:lnTo>
                    <a:lnTo>
                      <a:pt x="432" y="211"/>
                    </a:lnTo>
                    <a:lnTo>
                      <a:pt x="436" y="199"/>
                    </a:lnTo>
                    <a:lnTo>
                      <a:pt x="436" y="187"/>
                    </a:lnTo>
                    <a:lnTo>
                      <a:pt x="436" y="187"/>
                    </a:lnTo>
                    <a:lnTo>
                      <a:pt x="420" y="164"/>
                    </a:lnTo>
                    <a:lnTo>
                      <a:pt x="385" y="109"/>
                    </a:lnTo>
                    <a:lnTo>
                      <a:pt x="358" y="78"/>
                    </a:lnTo>
                    <a:lnTo>
                      <a:pt x="327" y="47"/>
                    </a:lnTo>
                    <a:lnTo>
                      <a:pt x="296" y="20"/>
                    </a:lnTo>
                    <a:lnTo>
                      <a:pt x="261" y="0"/>
                    </a:lnTo>
                    <a:lnTo>
                      <a:pt x="261" y="339"/>
                    </a:lnTo>
                    <a:lnTo>
                      <a:pt x="1530" y="998"/>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grpSp>
        <p:sp>
          <p:nvSpPr>
            <p:cNvPr id="190" name="Freeform 278"/>
            <p:cNvSpPr>
              <a:spLocks/>
            </p:cNvSpPr>
            <p:nvPr/>
          </p:nvSpPr>
          <p:spPr bwMode="auto">
            <a:xfrm>
              <a:off x="4629150" y="3013076"/>
              <a:ext cx="2800350" cy="2840038"/>
            </a:xfrm>
            <a:custGeom>
              <a:avLst/>
              <a:gdLst>
                <a:gd name="T0" fmla="*/ 1530 w 1764"/>
                <a:gd name="T1" fmla="*/ 998 h 1789"/>
                <a:gd name="T2" fmla="*/ 1764 w 1764"/>
                <a:gd name="T3" fmla="*/ 815 h 1789"/>
                <a:gd name="T4" fmla="*/ 1764 w 1764"/>
                <a:gd name="T5" fmla="*/ 55 h 1789"/>
                <a:gd name="T6" fmla="*/ 1764 w 1764"/>
                <a:gd name="T7" fmla="*/ 55 h 1789"/>
                <a:gd name="T8" fmla="*/ 1721 w 1764"/>
                <a:gd name="T9" fmla="*/ 70 h 1789"/>
                <a:gd name="T10" fmla="*/ 1616 w 1764"/>
                <a:gd name="T11" fmla="*/ 106 h 1789"/>
                <a:gd name="T12" fmla="*/ 1499 w 1764"/>
                <a:gd name="T13" fmla="*/ 152 h 1789"/>
                <a:gd name="T14" fmla="*/ 1445 w 1764"/>
                <a:gd name="T15" fmla="*/ 176 h 1789"/>
                <a:gd name="T16" fmla="*/ 1406 w 1764"/>
                <a:gd name="T17" fmla="*/ 199 h 1789"/>
                <a:gd name="T18" fmla="*/ 1406 w 1764"/>
                <a:gd name="T19" fmla="*/ 199 h 1789"/>
                <a:gd name="T20" fmla="*/ 1394 w 1764"/>
                <a:gd name="T21" fmla="*/ 207 h 1789"/>
                <a:gd name="T22" fmla="*/ 1386 w 1764"/>
                <a:gd name="T23" fmla="*/ 219 h 1789"/>
                <a:gd name="T24" fmla="*/ 1379 w 1764"/>
                <a:gd name="T25" fmla="*/ 234 h 1789"/>
                <a:gd name="T26" fmla="*/ 1371 w 1764"/>
                <a:gd name="T27" fmla="*/ 254 h 1789"/>
                <a:gd name="T28" fmla="*/ 1371 w 1764"/>
                <a:gd name="T29" fmla="*/ 273 h 1789"/>
                <a:gd name="T30" fmla="*/ 1375 w 1764"/>
                <a:gd name="T31" fmla="*/ 297 h 1789"/>
                <a:gd name="T32" fmla="*/ 1394 w 1764"/>
                <a:gd name="T33" fmla="*/ 320 h 1789"/>
                <a:gd name="T34" fmla="*/ 1538 w 1764"/>
                <a:gd name="T35" fmla="*/ 484 h 1789"/>
                <a:gd name="T36" fmla="*/ 1538 w 1764"/>
                <a:gd name="T37" fmla="*/ 1789 h 1789"/>
                <a:gd name="T38" fmla="*/ 1538 w 1764"/>
                <a:gd name="T39" fmla="*/ 1789 h 1789"/>
                <a:gd name="T40" fmla="*/ 1515 w 1764"/>
                <a:gd name="T41" fmla="*/ 1770 h 1789"/>
                <a:gd name="T42" fmla="*/ 1449 w 1764"/>
                <a:gd name="T43" fmla="*/ 1723 h 1789"/>
                <a:gd name="T44" fmla="*/ 1344 w 1764"/>
                <a:gd name="T45" fmla="*/ 1661 h 1789"/>
                <a:gd name="T46" fmla="*/ 1281 w 1764"/>
                <a:gd name="T47" fmla="*/ 1626 h 1789"/>
                <a:gd name="T48" fmla="*/ 1211 w 1764"/>
                <a:gd name="T49" fmla="*/ 1591 h 1789"/>
                <a:gd name="T50" fmla="*/ 1133 w 1764"/>
                <a:gd name="T51" fmla="*/ 1555 h 1789"/>
                <a:gd name="T52" fmla="*/ 1051 w 1764"/>
                <a:gd name="T53" fmla="*/ 1520 h 1789"/>
                <a:gd name="T54" fmla="*/ 966 w 1764"/>
                <a:gd name="T55" fmla="*/ 1493 h 1789"/>
                <a:gd name="T56" fmla="*/ 876 w 1764"/>
                <a:gd name="T57" fmla="*/ 1466 h 1789"/>
                <a:gd name="T58" fmla="*/ 783 w 1764"/>
                <a:gd name="T59" fmla="*/ 1450 h 1789"/>
                <a:gd name="T60" fmla="*/ 685 w 1764"/>
                <a:gd name="T61" fmla="*/ 1435 h 1789"/>
                <a:gd name="T62" fmla="*/ 638 w 1764"/>
                <a:gd name="T63" fmla="*/ 1435 h 1789"/>
                <a:gd name="T64" fmla="*/ 588 w 1764"/>
                <a:gd name="T65" fmla="*/ 1435 h 1789"/>
                <a:gd name="T66" fmla="*/ 541 w 1764"/>
                <a:gd name="T67" fmla="*/ 1435 h 1789"/>
                <a:gd name="T68" fmla="*/ 490 w 1764"/>
                <a:gd name="T69" fmla="*/ 1439 h 1789"/>
                <a:gd name="T70" fmla="*/ 490 w 1764"/>
                <a:gd name="T71" fmla="*/ 1439 h 1789"/>
                <a:gd name="T72" fmla="*/ 268 w 1764"/>
                <a:gd name="T73" fmla="*/ 1485 h 1789"/>
                <a:gd name="T74" fmla="*/ 105 w 1764"/>
                <a:gd name="T75" fmla="*/ 1524 h 1789"/>
                <a:gd name="T76" fmla="*/ 0 w 1764"/>
                <a:gd name="T77" fmla="*/ 1552 h 1789"/>
                <a:gd name="T78" fmla="*/ 0 w 1764"/>
                <a:gd name="T79" fmla="*/ 433 h 1789"/>
                <a:gd name="T80" fmla="*/ 0 w 1764"/>
                <a:gd name="T81" fmla="*/ 433 h 1789"/>
                <a:gd name="T82" fmla="*/ 70 w 1764"/>
                <a:gd name="T83" fmla="*/ 413 h 1789"/>
                <a:gd name="T84" fmla="*/ 140 w 1764"/>
                <a:gd name="T85" fmla="*/ 390 h 1789"/>
                <a:gd name="T86" fmla="*/ 218 w 1764"/>
                <a:gd name="T87" fmla="*/ 359 h 1789"/>
                <a:gd name="T88" fmla="*/ 300 w 1764"/>
                <a:gd name="T89" fmla="*/ 320 h 1789"/>
                <a:gd name="T90" fmla="*/ 338 w 1764"/>
                <a:gd name="T91" fmla="*/ 300 h 1789"/>
                <a:gd name="T92" fmla="*/ 370 w 1764"/>
                <a:gd name="T93" fmla="*/ 277 h 1789"/>
                <a:gd name="T94" fmla="*/ 397 w 1764"/>
                <a:gd name="T95" fmla="*/ 258 h 1789"/>
                <a:gd name="T96" fmla="*/ 420 w 1764"/>
                <a:gd name="T97" fmla="*/ 234 h 1789"/>
                <a:gd name="T98" fmla="*/ 432 w 1764"/>
                <a:gd name="T99" fmla="*/ 211 h 1789"/>
                <a:gd name="T100" fmla="*/ 436 w 1764"/>
                <a:gd name="T101" fmla="*/ 199 h 1789"/>
                <a:gd name="T102" fmla="*/ 436 w 1764"/>
                <a:gd name="T103" fmla="*/ 187 h 1789"/>
                <a:gd name="T104" fmla="*/ 436 w 1764"/>
                <a:gd name="T105" fmla="*/ 187 h 1789"/>
                <a:gd name="T106" fmla="*/ 420 w 1764"/>
                <a:gd name="T107" fmla="*/ 164 h 1789"/>
                <a:gd name="T108" fmla="*/ 385 w 1764"/>
                <a:gd name="T109" fmla="*/ 109 h 1789"/>
                <a:gd name="T110" fmla="*/ 358 w 1764"/>
                <a:gd name="T111" fmla="*/ 78 h 1789"/>
                <a:gd name="T112" fmla="*/ 327 w 1764"/>
                <a:gd name="T113" fmla="*/ 47 h 1789"/>
                <a:gd name="T114" fmla="*/ 296 w 1764"/>
                <a:gd name="T115" fmla="*/ 20 h 1789"/>
                <a:gd name="T116" fmla="*/ 261 w 1764"/>
                <a:gd name="T117" fmla="*/ 0 h 1789"/>
                <a:gd name="T118" fmla="*/ 261 w 1764"/>
                <a:gd name="T119" fmla="*/ 339 h 1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4" h="1789">
                  <a:moveTo>
                    <a:pt x="1530" y="998"/>
                  </a:moveTo>
                  <a:lnTo>
                    <a:pt x="1764" y="815"/>
                  </a:lnTo>
                  <a:lnTo>
                    <a:pt x="1764" y="55"/>
                  </a:lnTo>
                  <a:lnTo>
                    <a:pt x="1764" y="55"/>
                  </a:lnTo>
                  <a:lnTo>
                    <a:pt x="1721" y="70"/>
                  </a:lnTo>
                  <a:lnTo>
                    <a:pt x="1616" y="106"/>
                  </a:lnTo>
                  <a:lnTo>
                    <a:pt x="1499" y="152"/>
                  </a:lnTo>
                  <a:lnTo>
                    <a:pt x="1445" y="176"/>
                  </a:lnTo>
                  <a:lnTo>
                    <a:pt x="1406" y="199"/>
                  </a:lnTo>
                  <a:lnTo>
                    <a:pt x="1406" y="199"/>
                  </a:lnTo>
                  <a:lnTo>
                    <a:pt x="1394" y="207"/>
                  </a:lnTo>
                  <a:lnTo>
                    <a:pt x="1386" y="219"/>
                  </a:lnTo>
                  <a:lnTo>
                    <a:pt x="1379" y="234"/>
                  </a:lnTo>
                  <a:lnTo>
                    <a:pt x="1371" y="254"/>
                  </a:lnTo>
                  <a:lnTo>
                    <a:pt x="1371" y="273"/>
                  </a:lnTo>
                  <a:lnTo>
                    <a:pt x="1375" y="297"/>
                  </a:lnTo>
                  <a:lnTo>
                    <a:pt x="1394" y="320"/>
                  </a:lnTo>
                  <a:lnTo>
                    <a:pt x="1538" y="484"/>
                  </a:lnTo>
                  <a:lnTo>
                    <a:pt x="1538" y="1789"/>
                  </a:lnTo>
                  <a:lnTo>
                    <a:pt x="1538" y="1789"/>
                  </a:lnTo>
                  <a:lnTo>
                    <a:pt x="1515" y="1770"/>
                  </a:lnTo>
                  <a:lnTo>
                    <a:pt x="1449" y="1723"/>
                  </a:lnTo>
                  <a:lnTo>
                    <a:pt x="1344" y="1661"/>
                  </a:lnTo>
                  <a:lnTo>
                    <a:pt x="1281" y="1626"/>
                  </a:lnTo>
                  <a:lnTo>
                    <a:pt x="1211" y="1591"/>
                  </a:lnTo>
                  <a:lnTo>
                    <a:pt x="1133" y="1555"/>
                  </a:lnTo>
                  <a:lnTo>
                    <a:pt x="1051" y="1520"/>
                  </a:lnTo>
                  <a:lnTo>
                    <a:pt x="966" y="1493"/>
                  </a:lnTo>
                  <a:lnTo>
                    <a:pt x="876" y="1466"/>
                  </a:lnTo>
                  <a:lnTo>
                    <a:pt x="783" y="1450"/>
                  </a:lnTo>
                  <a:lnTo>
                    <a:pt x="685" y="1435"/>
                  </a:lnTo>
                  <a:lnTo>
                    <a:pt x="638" y="1435"/>
                  </a:lnTo>
                  <a:lnTo>
                    <a:pt x="588" y="1435"/>
                  </a:lnTo>
                  <a:lnTo>
                    <a:pt x="541" y="1435"/>
                  </a:lnTo>
                  <a:lnTo>
                    <a:pt x="490" y="1439"/>
                  </a:lnTo>
                  <a:lnTo>
                    <a:pt x="490" y="1439"/>
                  </a:lnTo>
                  <a:lnTo>
                    <a:pt x="268" y="1485"/>
                  </a:lnTo>
                  <a:lnTo>
                    <a:pt x="105" y="1524"/>
                  </a:lnTo>
                  <a:lnTo>
                    <a:pt x="0" y="1552"/>
                  </a:lnTo>
                  <a:lnTo>
                    <a:pt x="0" y="433"/>
                  </a:lnTo>
                  <a:lnTo>
                    <a:pt x="0" y="433"/>
                  </a:lnTo>
                  <a:lnTo>
                    <a:pt x="70" y="413"/>
                  </a:lnTo>
                  <a:lnTo>
                    <a:pt x="140" y="390"/>
                  </a:lnTo>
                  <a:lnTo>
                    <a:pt x="218" y="359"/>
                  </a:lnTo>
                  <a:lnTo>
                    <a:pt x="300" y="320"/>
                  </a:lnTo>
                  <a:lnTo>
                    <a:pt x="338" y="300"/>
                  </a:lnTo>
                  <a:lnTo>
                    <a:pt x="370" y="277"/>
                  </a:lnTo>
                  <a:lnTo>
                    <a:pt x="397" y="258"/>
                  </a:lnTo>
                  <a:lnTo>
                    <a:pt x="420" y="234"/>
                  </a:lnTo>
                  <a:lnTo>
                    <a:pt x="432" y="211"/>
                  </a:lnTo>
                  <a:lnTo>
                    <a:pt x="436" y="199"/>
                  </a:lnTo>
                  <a:lnTo>
                    <a:pt x="436" y="187"/>
                  </a:lnTo>
                  <a:lnTo>
                    <a:pt x="436" y="187"/>
                  </a:lnTo>
                  <a:lnTo>
                    <a:pt x="420" y="164"/>
                  </a:lnTo>
                  <a:lnTo>
                    <a:pt x="385" y="109"/>
                  </a:lnTo>
                  <a:lnTo>
                    <a:pt x="358" y="78"/>
                  </a:lnTo>
                  <a:lnTo>
                    <a:pt x="327" y="47"/>
                  </a:lnTo>
                  <a:lnTo>
                    <a:pt x="296" y="20"/>
                  </a:lnTo>
                  <a:lnTo>
                    <a:pt x="261" y="0"/>
                  </a:lnTo>
                  <a:lnTo>
                    <a:pt x="261"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grpSp>
          <p:nvGrpSpPr>
            <p:cNvPr id="191" name="组合 190"/>
            <p:cNvGrpSpPr/>
            <p:nvPr/>
          </p:nvGrpSpPr>
          <p:grpSpPr>
            <a:xfrm>
              <a:off x="5043488" y="3551238"/>
              <a:ext cx="2009774" cy="1466850"/>
              <a:chOff x="5043488" y="3551238"/>
              <a:chExt cx="2009774" cy="1466850"/>
            </a:xfrm>
          </p:grpSpPr>
          <p:sp>
            <p:nvSpPr>
              <p:cNvPr id="210" name="Line 280"/>
              <p:cNvSpPr>
                <a:spLocks noChangeShapeType="1"/>
              </p:cNvSpPr>
              <p:nvPr/>
            </p:nvSpPr>
            <p:spPr bwMode="auto">
              <a:xfrm>
                <a:off x="5043488" y="3551238"/>
                <a:ext cx="0" cy="123825"/>
              </a:xfrm>
              <a:prstGeom prst="line">
                <a:avLst/>
              </a:prstGeom>
              <a:noFill/>
              <a:ln w="12">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11" name="Line 281"/>
              <p:cNvSpPr>
                <a:spLocks noChangeShapeType="1"/>
              </p:cNvSpPr>
              <p:nvPr/>
            </p:nvSpPr>
            <p:spPr bwMode="auto">
              <a:xfrm>
                <a:off x="5043488" y="3749676"/>
                <a:ext cx="0" cy="123825"/>
              </a:xfrm>
              <a:prstGeom prst="line">
                <a:avLst/>
              </a:prstGeom>
              <a:noFill/>
              <a:ln w="12">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12" name="Line 282"/>
              <p:cNvSpPr>
                <a:spLocks noChangeShapeType="1"/>
              </p:cNvSpPr>
              <p:nvPr/>
            </p:nvSpPr>
            <p:spPr bwMode="auto">
              <a:xfrm>
                <a:off x="5043488" y="3948113"/>
                <a:ext cx="0" cy="123825"/>
              </a:xfrm>
              <a:prstGeom prst="line">
                <a:avLst/>
              </a:prstGeom>
              <a:noFill/>
              <a:ln w="12">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13" name="Line 283"/>
              <p:cNvSpPr>
                <a:spLocks noChangeShapeType="1"/>
              </p:cNvSpPr>
              <p:nvPr/>
            </p:nvSpPr>
            <p:spPr bwMode="auto">
              <a:xfrm>
                <a:off x="5043488" y="4146551"/>
                <a:ext cx="0" cy="123825"/>
              </a:xfrm>
              <a:prstGeom prst="line">
                <a:avLst/>
              </a:prstGeom>
              <a:noFill/>
              <a:ln w="12">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14" name="Line 284"/>
              <p:cNvSpPr>
                <a:spLocks noChangeShapeType="1"/>
              </p:cNvSpPr>
              <p:nvPr/>
            </p:nvSpPr>
            <p:spPr bwMode="auto">
              <a:xfrm>
                <a:off x="5043488" y="4343401"/>
                <a:ext cx="0" cy="123825"/>
              </a:xfrm>
              <a:prstGeom prst="line">
                <a:avLst/>
              </a:prstGeom>
              <a:noFill/>
              <a:ln w="12">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15" name="Freeform 285"/>
              <p:cNvSpPr>
                <a:spLocks/>
              </p:cNvSpPr>
              <p:nvPr/>
            </p:nvSpPr>
            <p:spPr bwMode="auto">
              <a:xfrm>
                <a:off x="5043488" y="4541838"/>
                <a:ext cx="30162" cy="104775"/>
              </a:xfrm>
              <a:custGeom>
                <a:avLst/>
                <a:gdLst>
                  <a:gd name="T0" fmla="*/ 0 w 19"/>
                  <a:gd name="T1" fmla="*/ 0 h 66"/>
                  <a:gd name="T2" fmla="*/ 0 w 19"/>
                  <a:gd name="T3" fmla="*/ 51 h 66"/>
                  <a:gd name="T4" fmla="*/ 19 w 19"/>
                  <a:gd name="T5" fmla="*/ 66 h 66"/>
                </a:gdLst>
                <a:ahLst/>
                <a:cxnLst>
                  <a:cxn ang="0">
                    <a:pos x="T0" y="T1"/>
                  </a:cxn>
                  <a:cxn ang="0">
                    <a:pos x="T2" y="T3"/>
                  </a:cxn>
                  <a:cxn ang="0">
                    <a:pos x="T4" y="T5"/>
                  </a:cxn>
                </a:cxnLst>
                <a:rect l="0" t="0" r="r" b="b"/>
                <a:pathLst>
                  <a:path w="19" h="66">
                    <a:moveTo>
                      <a:pt x="0" y="0"/>
                    </a:moveTo>
                    <a:lnTo>
                      <a:pt x="0" y="51"/>
                    </a:lnTo>
                    <a:lnTo>
                      <a:pt x="19" y="66"/>
                    </a:lnTo>
                  </a:path>
                </a:pathLst>
              </a:custGeom>
              <a:noFill/>
              <a:ln w="1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16" name="Line 286"/>
              <p:cNvSpPr>
                <a:spLocks noChangeShapeType="1"/>
              </p:cNvSpPr>
              <p:nvPr/>
            </p:nvSpPr>
            <p:spPr bwMode="auto">
              <a:xfrm>
                <a:off x="5141913" y="4684713"/>
                <a:ext cx="104775" cy="61913"/>
              </a:xfrm>
              <a:prstGeom prst="line">
                <a:avLst/>
              </a:prstGeom>
              <a:noFill/>
              <a:ln w="12">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17" name="Line 287"/>
              <p:cNvSpPr>
                <a:spLocks noChangeShapeType="1"/>
              </p:cNvSpPr>
              <p:nvPr/>
            </p:nvSpPr>
            <p:spPr bwMode="auto">
              <a:xfrm>
                <a:off x="5314950" y="4776788"/>
                <a:ext cx="104775" cy="61913"/>
              </a:xfrm>
              <a:prstGeom prst="line">
                <a:avLst/>
              </a:prstGeom>
              <a:noFill/>
              <a:ln w="12">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18" name="Line 288"/>
              <p:cNvSpPr>
                <a:spLocks noChangeShapeType="1"/>
              </p:cNvSpPr>
              <p:nvPr/>
            </p:nvSpPr>
            <p:spPr bwMode="auto">
              <a:xfrm>
                <a:off x="5487988" y="4875213"/>
                <a:ext cx="104775" cy="61913"/>
              </a:xfrm>
              <a:prstGeom prst="line">
                <a:avLst/>
              </a:prstGeom>
              <a:noFill/>
              <a:ln w="12">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19" name="Freeform 289"/>
              <p:cNvSpPr>
                <a:spLocks/>
              </p:cNvSpPr>
              <p:nvPr/>
            </p:nvSpPr>
            <p:spPr bwMode="auto">
              <a:xfrm>
                <a:off x="5661025" y="4968876"/>
                <a:ext cx="123825" cy="19050"/>
              </a:xfrm>
              <a:custGeom>
                <a:avLst/>
                <a:gdLst>
                  <a:gd name="T0" fmla="*/ 0 w 78"/>
                  <a:gd name="T1" fmla="*/ 0 h 12"/>
                  <a:gd name="T2" fmla="*/ 39 w 78"/>
                  <a:gd name="T3" fmla="*/ 8 h 12"/>
                  <a:gd name="T4" fmla="*/ 78 w 78"/>
                  <a:gd name="T5" fmla="*/ 12 h 12"/>
                </a:gdLst>
                <a:ahLst/>
                <a:cxnLst>
                  <a:cxn ang="0">
                    <a:pos x="T0" y="T1"/>
                  </a:cxn>
                  <a:cxn ang="0">
                    <a:pos x="T2" y="T3"/>
                  </a:cxn>
                  <a:cxn ang="0">
                    <a:pos x="T4" y="T5"/>
                  </a:cxn>
                </a:cxnLst>
                <a:rect l="0" t="0" r="r" b="b"/>
                <a:pathLst>
                  <a:path w="78" h="12">
                    <a:moveTo>
                      <a:pt x="0" y="0"/>
                    </a:moveTo>
                    <a:lnTo>
                      <a:pt x="39" y="8"/>
                    </a:lnTo>
                    <a:lnTo>
                      <a:pt x="78" y="12"/>
                    </a:lnTo>
                  </a:path>
                </a:pathLst>
              </a:custGeom>
              <a:noFill/>
              <a:ln w="1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20" name="Freeform 290"/>
              <p:cNvSpPr>
                <a:spLocks/>
              </p:cNvSpPr>
              <p:nvPr/>
            </p:nvSpPr>
            <p:spPr bwMode="auto">
              <a:xfrm>
                <a:off x="5853113" y="4999038"/>
                <a:ext cx="123825" cy="12700"/>
              </a:xfrm>
              <a:custGeom>
                <a:avLst/>
                <a:gdLst>
                  <a:gd name="T0" fmla="*/ 0 w 78"/>
                  <a:gd name="T1" fmla="*/ 0 h 8"/>
                  <a:gd name="T2" fmla="*/ 43 w 78"/>
                  <a:gd name="T3" fmla="*/ 4 h 8"/>
                  <a:gd name="T4" fmla="*/ 78 w 78"/>
                  <a:gd name="T5" fmla="*/ 8 h 8"/>
                </a:gdLst>
                <a:ahLst/>
                <a:cxnLst>
                  <a:cxn ang="0">
                    <a:pos x="T0" y="T1"/>
                  </a:cxn>
                  <a:cxn ang="0">
                    <a:pos x="T2" y="T3"/>
                  </a:cxn>
                  <a:cxn ang="0">
                    <a:pos x="T4" y="T5"/>
                  </a:cxn>
                </a:cxnLst>
                <a:rect l="0" t="0" r="r" b="b"/>
                <a:pathLst>
                  <a:path w="78" h="8">
                    <a:moveTo>
                      <a:pt x="0" y="0"/>
                    </a:moveTo>
                    <a:lnTo>
                      <a:pt x="43" y="4"/>
                    </a:lnTo>
                    <a:lnTo>
                      <a:pt x="78" y="8"/>
                    </a:lnTo>
                  </a:path>
                </a:pathLst>
              </a:custGeom>
              <a:noFill/>
              <a:ln w="1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21" name="Line 291"/>
              <p:cNvSpPr>
                <a:spLocks noChangeShapeType="1"/>
              </p:cNvSpPr>
              <p:nvPr/>
            </p:nvSpPr>
            <p:spPr bwMode="auto">
              <a:xfrm>
                <a:off x="6051550" y="5018088"/>
                <a:ext cx="122237" cy="0"/>
              </a:xfrm>
              <a:prstGeom prst="line">
                <a:avLst/>
              </a:prstGeom>
              <a:noFill/>
              <a:ln w="12">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22" name="Freeform 292"/>
              <p:cNvSpPr>
                <a:spLocks/>
              </p:cNvSpPr>
              <p:nvPr/>
            </p:nvSpPr>
            <p:spPr bwMode="auto">
              <a:xfrm>
                <a:off x="6248400" y="4994276"/>
                <a:ext cx="123825" cy="17463"/>
              </a:xfrm>
              <a:custGeom>
                <a:avLst/>
                <a:gdLst>
                  <a:gd name="T0" fmla="*/ 0 w 78"/>
                  <a:gd name="T1" fmla="*/ 11 h 11"/>
                  <a:gd name="T2" fmla="*/ 43 w 78"/>
                  <a:gd name="T3" fmla="*/ 3 h 11"/>
                  <a:gd name="T4" fmla="*/ 78 w 78"/>
                  <a:gd name="T5" fmla="*/ 0 h 11"/>
                </a:gdLst>
                <a:ahLst/>
                <a:cxnLst>
                  <a:cxn ang="0">
                    <a:pos x="T0" y="T1"/>
                  </a:cxn>
                  <a:cxn ang="0">
                    <a:pos x="T2" y="T3"/>
                  </a:cxn>
                  <a:cxn ang="0">
                    <a:pos x="T4" y="T5"/>
                  </a:cxn>
                </a:cxnLst>
                <a:rect l="0" t="0" r="r" b="b"/>
                <a:pathLst>
                  <a:path w="78" h="11">
                    <a:moveTo>
                      <a:pt x="0" y="11"/>
                    </a:moveTo>
                    <a:lnTo>
                      <a:pt x="43" y="3"/>
                    </a:lnTo>
                    <a:lnTo>
                      <a:pt x="78" y="0"/>
                    </a:lnTo>
                  </a:path>
                </a:pathLst>
              </a:custGeom>
              <a:noFill/>
              <a:ln w="1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23" name="Freeform 293"/>
              <p:cNvSpPr>
                <a:spLocks/>
              </p:cNvSpPr>
              <p:nvPr/>
            </p:nvSpPr>
            <p:spPr bwMode="auto">
              <a:xfrm>
                <a:off x="6446838" y="4926013"/>
                <a:ext cx="111125" cy="49213"/>
              </a:xfrm>
              <a:custGeom>
                <a:avLst/>
                <a:gdLst>
                  <a:gd name="T0" fmla="*/ 0 w 70"/>
                  <a:gd name="T1" fmla="*/ 31 h 31"/>
                  <a:gd name="T2" fmla="*/ 8 w 70"/>
                  <a:gd name="T3" fmla="*/ 31 h 31"/>
                  <a:gd name="T4" fmla="*/ 39 w 70"/>
                  <a:gd name="T5" fmla="*/ 15 h 31"/>
                  <a:gd name="T6" fmla="*/ 70 w 70"/>
                  <a:gd name="T7" fmla="*/ 0 h 31"/>
                </a:gdLst>
                <a:ahLst/>
                <a:cxnLst>
                  <a:cxn ang="0">
                    <a:pos x="T0" y="T1"/>
                  </a:cxn>
                  <a:cxn ang="0">
                    <a:pos x="T2" y="T3"/>
                  </a:cxn>
                  <a:cxn ang="0">
                    <a:pos x="T4" y="T5"/>
                  </a:cxn>
                  <a:cxn ang="0">
                    <a:pos x="T6" y="T7"/>
                  </a:cxn>
                </a:cxnLst>
                <a:rect l="0" t="0" r="r" b="b"/>
                <a:pathLst>
                  <a:path w="70" h="31">
                    <a:moveTo>
                      <a:pt x="0" y="31"/>
                    </a:moveTo>
                    <a:lnTo>
                      <a:pt x="8" y="31"/>
                    </a:lnTo>
                    <a:lnTo>
                      <a:pt x="39" y="15"/>
                    </a:lnTo>
                    <a:lnTo>
                      <a:pt x="70" y="0"/>
                    </a:lnTo>
                  </a:path>
                </a:pathLst>
              </a:custGeom>
              <a:noFill/>
              <a:ln w="1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24" name="Freeform 294"/>
              <p:cNvSpPr>
                <a:spLocks/>
              </p:cNvSpPr>
              <p:nvPr/>
            </p:nvSpPr>
            <p:spPr bwMode="auto">
              <a:xfrm>
                <a:off x="6619875" y="4826001"/>
                <a:ext cx="111125" cy="61913"/>
              </a:xfrm>
              <a:custGeom>
                <a:avLst/>
                <a:gdLst>
                  <a:gd name="T0" fmla="*/ 0 w 70"/>
                  <a:gd name="T1" fmla="*/ 39 h 39"/>
                  <a:gd name="T2" fmla="*/ 12 w 70"/>
                  <a:gd name="T3" fmla="*/ 35 h 39"/>
                  <a:gd name="T4" fmla="*/ 66 w 70"/>
                  <a:gd name="T5" fmla="*/ 0 h 39"/>
                  <a:gd name="T6" fmla="*/ 70 w 70"/>
                  <a:gd name="T7" fmla="*/ 0 h 39"/>
                </a:gdLst>
                <a:ahLst/>
                <a:cxnLst>
                  <a:cxn ang="0">
                    <a:pos x="T0" y="T1"/>
                  </a:cxn>
                  <a:cxn ang="0">
                    <a:pos x="T2" y="T3"/>
                  </a:cxn>
                  <a:cxn ang="0">
                    <a:pos x="T4" y="T5"/>
                  </a:cxn>
                  <a:cxn ang="0">
                    <a:pos x="T6" y="T7"/>
                  </a:cxn>
                </a:cxnLst>
                <a:rect l="0" t="0" r="r" b="b"/>
                <a:pathLst>
                  <a:path w="70" h="39">
                    <a:moveTo>
                      <a:pt x="0" y="39"/>
                    </a:moveTo>
                    <a:lnTo>
                      <a:pt x="12" y="35"/>
                    </a:lnTo>
                    <a:lnTo>
                      <a:pt x="66" y="0"/>
                    </a:lnTo>
                    <a:lnTo>
                      <a:pt x="70" y="0"/>
                    </a:lnTo>
                  </a:path>
                </a:pathLst>
              </a:custGeom>
              <a:noFill/>
              <a:ln w="1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25" name="Freeform 295"/>
              <p:cNvSpPr>
                <a:spLocks/>
              </p:cNvSpPr>
              <p:nvPr/>
            </p:nvSpPr>
            <p:spPr bwMode="auto">
              <a:xfrm>
                <a:off x="6792913" y="4714876"/>
                <a:ext cx="98425" cy="74613"/>
              </a:xfrm>
              <a:custGeom>
                <a:avLst/>
                <a:gdLst>
                  <a:gd name="T0" fmla="*/ 0 w 62"/>
                  <a:gd name="T1" fmla="*/ 47 h 47"/>
                  <a:gd name="T2" fmla="*/ 23 w 62"/>
                  <a:gd name="T3" fmla="*/ 31 h 47"/>
                  <a:gd name="T4" fmla="*/ 62 w 62"/>
                  <a:gd name="T5" fmla="*/ 0 h 47"/>
                </a:gdLst>
                <a:ahLst/>
                <a:cxnLst>
                  <a:cxn ang="0">
                    <a:pos x="T0" y="T1"/>
                  </a:cxn>
                  <a:cxn ang="0">
                    <a:pos x="T2" y="T3"/>
                  </a:cxn>
                  <a:cxn ang="0">
                    <a:pos x="T4" y="T5"/>
                  </a:cxn>
                </a:cxnLst>
                <a:rect l="0" t="0" r="r" b="b"/>
                <a:pathLst>
                  <a:path w="62" h="47">
                    <a:moveTo>
                      <a:pt x="0" y="47"/>
                    </a:moveTo>
                    <a:lnTo>
                      <a:pt x="23" y="31"/>
                    </a:lnTo>
                    <a:lnTo>
                      <a:pt x="62" y="0"/>
                    </a:lnTo>
                  </a:path>
                </a:pathLst>
              </a:custGeom>
              <a:noFill/>
              <a:ln w="1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26" name="Line 296"/>
              <p:cNvSpPr>
                <a:spLocks noChangeShapeType="1"/>
              </p:cNvSpPr>
              <p:nvPr/>
            </p:nvSpPr>
            <p:spPr bwMode="auto">
              <a:xfrm flipV="1">
                <a:off x="6953250" y="4603751"/>
                <a:ext cx="100012" cy="74613"/>
              </a:xfrm>
              <a:prstGeom prst="line">
                <a:avLst/>
              </a:prstGeom>
              <a:noFill/>
              <a:ln w="12">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grpSp>
        <p:sp>
          <p:nvSpPr>
            <p:cNvPr id="192" name="Line 297"/>
            <p:cNvSpPr>
              <a:spLocks noChangeShapeType="1"/>
            </p:cNvSpPr>
            <p:nvPr/>
          </p:nvSpPr>
          <p:spPr bwMode="auto">
            <a:xfrm flipH="1">
              <a:off x="4325937" y="4529138"/>
              <a:ext cx="1762125" cy="0"/>
            </a:xfrm>
            <a:prstGeom prst="line">
              <a:avLst/>
            </a:prstGeom>
            <a:noFill/>
            <a:ln w="4">
              <a:solidFill>
                <a:srgbClr val="000000"/>
              </a:solidFill>
              <a:prstDash val="solid"/>
              <a:round/>
              <a:headEnd/>
              <a:tailEnd type="triangle" w="med"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93" name="Rectangle 300"/>
            <p:cNvSpPr>
              <a:spLocks noChangeArrowheads="1"/>
            </p:cNvSpPr>
            <p:nvPr/>
          </p:nvSpPr>
          <p:spPr bwMode="auto">
            <a:xfrm>
              <a:off x="5883275" y="2957513"/>
              <a:ext cx="17938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zh-CN" altLang="zh-CN" i="1" smtClean="0">
                  <a:solidFill>
                    <a:srgbClr val="000000"/>
                  </a:solidFill>
                  <a:latin typeface="Times New Roman" pitchFamily="18" charset="0"/>
                  <a:cs typeface="宋体" pitchFamily="2" charset="-122"/>
                </a:rPr>
                <a:t>z</a:t>
              </a:r>
              <a:endParaRPr lang="zh-CN" altLang="zh-CN" smtClean="0">
                <a:solidFill>
                  <a:prstClr val="black"/>
                </a:solidFill>
                <a:cs typeface="宋体" pitchFamily="2" charset="-122"/>
              </a:endParaRPr>
            </a:p>
          </p:txBody>
        </p:sp>
        <p:sp>
          <p:nvSpPr>
            <p:cNvPr id="194" name="Rectangle 301"/>
            <p:cNvSpPr>
              <a:spLocks noChangeArrowheads="1"/>
            </p:cNvSpPr>
            <p:nvPr/>
          </p:nvSpPr>
          <p:spPr bwMode="auto">
            <a:xfrm>
              <a:off x="4195763" y="4497388"/>
              <a:ext cx="19208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zh-CN" altLang="zh-CN" i="1" smtClean="0">
                  <a:solidFill>
                    <a:srgbClr val="000000"/>
                  </a:solidFill>
                  <a:latin typeface="Times New Roman" pitchFamily="18" charset="0"/>
                  <a:cs typeface="宋体" pitchFamily="2" charset="-122"/>
                </a:rPr>
                <a:t>x</a:t>
              </a:r>
              <a:endParaRPr lang="zh-CN" altLang="zh-CN" smtClean="0">
                <a:solidFill>
                  <a:prstClr val="black"/>
                </a:solidFill>
                <a:cs typeface="宋体" pitchFamily="2" charset="-122"/>
              </a:endParaRPr>
            </a:p>
          </p:txBody>
        </p:sp>
        <p:sp>
          <p:nvSpPr>
            <p:cNvPr id="195" name="Rectangle 302"/>
            <p:cNvSpPr>
              <a:spLocks noChangeArrowheads="1"/>
            </p:cNvSpPr>
            <p:nvPr/>
          </p:nvSpPr>
          <p:spPr bwMode="auto">
            <a:xfrm>
              <a:off x="5599113" y="4968876"/>
              <a:ext cx="19208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zh-CN" altLang="zh-CN" i="1" smtClean="0">
                  <a:solidFill>
                    <a:srgbClr val="000000"/>
                  </a:solidFill>
                  <a:latin typeface="Times New Roman" pitchFamily="18" charset="0"/>
                  <a:cs typeface="宋体" pitchFamily="2" charset="-122"/>
                </a:rPr>
                <a:t>y</a:t>
              </a:r>
              <a:endParaRPr lang="zh-CN" altLang="zh-CN" smtClean="0">
                <a:solidFill>
                  <a:prstClr val="black"/>
                </a:solidFill>
                <a:cs typeface="宋体" pitchFamily="2" charset="-122"/>
              </a:endParaRPr>
            </a:p>
          </p:txBody>
        </p:sp>
        <p:sp>
          <p:nvSpPr>
            <p:cNvPr id="196" name="Rectangle 303"/>
            <p:cNvSpPr>
              <a:spLocks noChangeArrowheads="1"/>
            </p:cNvSpPr>
            <p:nvPr/>
          </p:nvSpPr>
          <p:spPr bwMode="auto">
            <a:xfrm>
              <a:off x="5697538" y="4529138"/>
              <a:ext cx="2603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zh-CN" altLang="zh-CN" i="1" dirty="0" smtClean="0">
                  <a:solidFill>
                    <a:srgbClr val="000000"/>
                  </a:solidFill>
                  <a:latin typeface="Times New Roman" pitchFamily="18" charset="0"/>
                  <a:cs typeface="宋体" pitchFamily="2" charset="-122"/>
                </a:rPr>
                <a:t>O</a:t>
              </a:r>
              <a:endParaRPr lang="zh-CN" altLang="zh-CN" dirty="0" smtClean="0">
                <a:solidFill>
                  <a:prstClr val="black"/>
                </a:solidFill>
                <a:cs typeface="宋体" pitchFamily="2" charset="-122"/>
              </a:endParaRPr>
            </a:p>
          </p:txBody>
        </p:sp>
        <p:sp>
          <p:nvSpPr>
            <p:cNvPr id="197" name="Freeform 304"/>
            <p:cNvSpPr>
              <a:spLocks/>
            </p:cNvSpPr>
            <p:nvPr/>
          </p:nvSpPr>
          <p:spPr bwMode="auto">
            <a:xfrm>
              <a:off x="5397499" y="3521077"/>
              <a:ext cx="1150937" cy="1008063"/>
            </a:xfrm>
            <a:custGeom>
              <a:avLst/>
              <a:gdLst>
                <a:gd name="T0" fmla="*/ 725 w 725"/>
                <a:gd name="T1" fmla="*/ 308 h 635"/>
                <a:gd name="T2" fmla="*/ 725 w 725"/>
                <a:gd name="T3" fmla="*/ 382 h 635"/>
                <a:gd name="T4" fmla="*/ 717 w 725"/>
                <a:gd name="T5" fmla="*/ 405 h 635"/>
                <a:gd name="T6" fmla="*/ 682 w 725"/>
                <a:gd name="T7" fmla="*/ 483 h 635"/>
                <a:gd name="T8" fmla="*/ 624 w 725"/>
                <a:gd name="T9" fmla="*/ 549 h 635"/>
                <a:gd name="T10" fmla="*/ 550 w 725"/>
                <a:gd name="T11" fmla="*/ 596 h 635"/>
                <a:gd name="T12" fmla="*/ 464 w 725"/>
                <a:gd name="T13" fmla="*/ 624 h 635"/>
                <a:gd name="T14" fmla="*/ 444 w 725"/>
                <a:gd name="T15" fmla="*/ 631 h 635"/>
                <a:gd name="T16" fmla="*/ 421 w 725"/>
                <a:gd name="T17" fmla="*/ 635 h 635"/>
                <a:gd name="T18" fmla="*/ 394 w 725"/>
                <a:gd name="T19" fmla="*/ 631 h 635"/>
                <a:gd name="T20" fmla="*/ 367 w 725"/>
                <a:gd name="T21" fmla="*/ 627 h 635"/>
                <a:gd name="T22" fmla="*/ 293 w 725"/>
                <a:gd name="T23" fmla="*/ 604 h 635"/>
                <a:gd name="T24" fmla="*/ 258 w 725"/>
                <a:gd name="T25" fmla="*/ 588 h 635"/>
                <a:gd name="T26" fmla="*/ 195 w 725"/>
                <a:gd name="T27" fmla="*/ 538 h 635"/>
                <a:gd name="T28" fmla="*/ 145 w 725"/>
                <a:gd name="T29" fmla="*/ 475 h 635"/>
                <a:gd name="T30" fmla="*/ 106 w 725"/>
                <a:gd name="T31" fmla="*/ 405 h 635"/>
                <a:gd name="T32" fmla="*/ 90 w 725"/>
                <a:gd name="T33" fmla="*/ 366 h 635"/>
                <a:gd name="T34" fmla="*/ 78 w 725"/>
                <a:gd name="T35" fmla="*/ 347 h 635"/>
                <a:gd name="T36" fmla="*/ 78 w 725"/>
                <a:gd name="T37" fmla="*/ 339 h 635"/>
                <a:gd name="T38" fmla="*/ 71 w 725"/>
                <a:gd name="T39" fmla="*/ 323 h 635"/>
                <a:gd name="T40" fmla="*/ 63 w 725"/>
                <a:gd name="T41" fmla="*/ 308 h 635"/>
                <a:gd name="T42" fmla="*/ 59 w 725"/>
                <a:gd name="T43" fmla="*/ 292 h 635"/>
                <a:gd name="T44" fmla="*/ 39 w 725"/>
                <a:gd name="T45" fmla="*/ 265 h 635"/>
                <a:gd name="T46" fmla="*/ 35 w 725"/>
                <a:gd name="T47" fmla="*/ 249 h 635"/>
                <a:gd name="T48" fmla="*/ 35 w 725"/>
                <a:gd name="T49" fmla="*/ 238 h 635"/>
                <a:gd name="T50" fmla="*/ 16 w 725"/>
                <a:gd name="T51" fmla="*/ 171 h 635"/>
                <a:gd name="T52" fmla="*/ 0 w 725"/>
                <a:gd name="T53" fmla="*/ 97 h 635"/>
                <a:gd name="T54" fmla="*/ 4 w 725"/>
                <a:gd name="T55" fmla="*/ 78 h 635"/>
                <a:gd name="T56" fmla="*/ 28 w 725"/>
                <a:gd name="T57" fmla="*/ 86 h 635"/>
                <a:gd name="T58" fmla="*/ 121 w 725"/>
                <a:gd name="T59" fmla="*/ 144 h 635"/>
                <a:gd name="T60" fmla="*/ 145 w 725"/>
                <a:gd name="T61" fmla="*/ 156 h 635"/>
                <a:gd name="T62" fmla="*/ 176 w 725"/>
                <a:gd name="T63" fmla="*/ 109 h 635"/>
                <a:gd name="T64" fmla="*/ 215 w 725"/>
                <a:gd name="T65" fmla="*/ 74 h 635"/>
                <a:gd name="T66" fmla="*/ 281 w 725"/>
                <a:gd name="T67" fmla="*/ 27 h 635"/>
                <a:gd name="T68" fmla="*/ 332 w 725"/>
                <a:gd name="T69" fmla="*/ 8 h 635"/>
                <a:gd name="T70" fmla="*/ 386 w 725"/>
                <a:gd name="T71" fmla="*/ 0 h 635"/>
                <a:gd name="T72" fmla="*/ 413 w 725"/>
                <a:gd name="T73" fmla="*/ 0 h 635"/>
                <a:gd name="T74" fmla="*/ 480 w 725"/>
                <a:gd name="T75" fmla="*/ 4 h 635"/>
                <a:gd name="T76" fmla="*/ 538 w 725"/>
                <a:gd name="T77" fmla="*/ 23 h 635"/>
                <a:gd name="T78" fmla="*/ 589 w 725"/>
                <a:gd name="T79" fmla="*/ 51 h 635"/>
                <a:gd name="T80" fmla="*/ 635 w 725"/>
                <a:gd name="T81" fmla="*/ 90 h 635"/>
                <a:gd name="T82" fmla="*/ 674 w 725"/>
                <a:gd name="T83" fmla="*/ 136 h 635"/>
                <a:gd name="T84" fmla="*/ 702 w 725"/>
                <a:gd name="T85" fmla="*/ 187 h 635"/>
                <a:gd name="T86" fmla="*/ 721 w 725"/>
                <a:gd name="T87" fmla="*/ 245 h 635"/>
                <a:gd name="T88" fmla="*/ 725 w 725"/>
                <a:gd name="T89" fmla="*/ 308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5" h="635">
                  <a:moveTo>
                    <a:pt x="725" y="308"/>
                  </a:moveTo>
                  <a:lnTo>
                    <a:pt x="725" y="308"/>
                  </a:lnTo>
                  <a:lnTo>
                    <a:pt x="725" y="358"/>
                  </a:lnTo>
                  <a:lnTo>
                    <a:pt x="725" y="382"/>
                  </a:lnTo>
                  <a:lnTo>
                    <a:pt x="717" y="405"/>
                  </a:lnTo>
                  <a:lnTo>
                    <a:pt x="717" y="405"/>
                  </a:lnTo>
                  <a:lnTo>
                    <a:pt x="702" y="444"/>
                  </a:lnTo>
                  <a:lnTo>
                    <a:pt x="682" y="483"/>
                  </a:lnTo>
                  <a:lnTo>
                    <a:pt x="655" y="518"/>
                  </a:lnTo>
                  <a:lnTo>
                    <a:pt x="624" y="549"/>
                  </a:lnTo>
                  <a:lnTo>
                    <a:pt x="589" y="577"/>
                  </a:lnTo>
                  <a:lnTo>
                    <a:pt x="550" y="596"/>
                  </a:lnTo>
                  <a:lnTo>
                    <a:pt x="507" y="616"/>
                  </a:lnTo>
                  <a:lnTo>
                    <a:pt x="464" y="624"/>
                  </a:lnTo>
                  <a:lnTo>
                    <a:pt x="464" y="624"/>
                  </a:lnTo>
                  <a:lnTo>
                    <a:pt x="444" y="631"/>
                  </a:lnTo>
                  <a:lnTo>
                    <a:pt x="433" y="635"/>
                  </a:lnTo>
                  <a:lnTo>
                    <a:pt x="421" y="635"/>
                  </a:lnTo>
                  <a:lnTo>
                    <a:pt x="421" y="635"/>
                  </a:lnTo>
                  <a:lnTo>
                    <a:pt x="394" y="631"/>
                  </a:lnTo>
                  <a:lnTo>
                    <a:pt x="394" y="631"/>
                  </a:lnTo>
                  <a:lnTo>
                    <a:pt x="367" y="627"/>
                  </a:lnTo>
                  <a:lnTo>
                    <a:pt x="339" y="620"/>
                  </a:lnTo>
                  <a:lnTo>
                    <a:pt x="293" y="604"/>
                  </a:lnTo>
                  <a:lnTo>
                    <a:pt x="293" y="604"/>
                  </a:lnTo>
                  <a:lnTo>
                    <a:pt x="258" y="588"/>
                  </a:lnTo>
                  <a:lnTo>
                    <a:pt x="226" y="565"/>
                  </a:lnTo>
                  <a:lnTo>
                    <a:pt x="195" y="538"/>
                  </a:lnTo>
                  <a:lnTo>
                    <a:pt x="168" y="510"/>
                  </a:lnTo>
                  <a:lnTo>
                    <a:pt x="145" y="475"/>
                  </a:lnTo>
                  <a:lnTo>
                    <a:pt x="121" y="440"/>
                  </a:lnTo>
                  <a:lnTo>
                    <a:pt x="106" y="405"/>
                  </a:lnTo>
                  <a:lnTo>
                    <a:pt x="90" y="366"/>
                  </a:lnTo>
                  <a:lnTo>
                    <a:pt x="90" y="366"/>
                  </a:lnTo>
                  <a:lnTo>
                    <a:pt x="82" y="355"/>
                  </a:lnTo>
                  <a:lnTo>
                    <a:pt x="78" y="347"/>
                  </a:lnTo>
                  <a:lnTo>
                    <a:pt x="78" y="339"/>
                  </a:lnTo>
                  <a:lnTo>
                    <a:pt x="78" y="339"/>
                  </a:lnTo>
                  <a:lnTo>
                    <a:pt x="74" y="331"/>
                  </a:lnTo>
                  <a:lnTo>
                    <a:pt x="71" y="323"/>
                  </a:lnTo>
                  <a:lnTo>
                    <a:pt x="63" y="316"/>
                  </a:lnTo>
                  <a:lnTo>
                    <a:pt x="63" y="308"/>
                  </a:lnTo>
                  <a:lnTo>
                    <a:pt x="63" y="308"/>
                  </a:lnTo>
                  <a:lnTo>
                    <a:pt x="59" y="292"/>
                  </a:lnTo>
                  <a:lnTo>
                    <a:pt x="47" y="281"/>
                  </a:lnTo>
                  <a:lnTo>
                    <a:pt x="39" y="265"/>
                  </a:lnTo>
                  <a:lnTo>
                    <a:pt x="35" y="257"/>
                  </a:lnTo>
                  <a:lnTo>
                    <a:pt x="35" y="249"/>
                  </a:lnTo>
                  <a:lnTo>
                    <a:pt x="35" y="249"/>
                  </a:lnTo>
                  <a:lnTo>
                    <a:pt x="35" y="238"/>
                  </a:lnTo>
                  <a:lnTo>
                    <a:pt x="32" y="218"/>
                  </a:lnTo>
                  <a:lnTo>
                    <a:pt x="16" y="171"/>
                  </a:lnTo>
                  <a:lnTo>
                    <a:pt x="4" y="121"/>
                  </a:lnTo>
                  <a:lnTo>
                    <a:pt x="0" y="97"/>
                  </a:lnTo>
                  <a:lnTo>
                    <a:pt x="4" y="78"/>
                  </a:lnTo>
                  <a:lnTo>
                    <a:pt x="4" y="78"/>
                  </a:lnTo>
                  <a:lnTo>
                    <a:pt x="12" y="78"/>
                  </a:lnTo>
                  <a:lnTo>
                    <a:pt x="28" y="86"/>
                  </a:lnTo>
                  <a:lnTo>
                    <a:pt x="74" y="117"/>
                  </a:lnTo>
                  <a:lnTo>
                    <a:pt x="121" y="144"/>
                  </a:lnTo>
                  <a:lnTo>
                    <a:pt x="137" y="156"/>
                  </a:lnTo>
                  <a:lnTo>
                    <a:pt x="145" y="156"/>
                  </a:lnTo>
                  <a:lnTo>
                    <a:pt x="145" y="156"/>
                  </a:lnTo>
                  <a:lnTo>
                    <a:pt x="176" y="109"/>
                  </a:lnTo>
                  <a:lnTo>
                    <a:pt x="215" y="74"/>
                  </a:lnTo>
                  <a:lnTo>
                    <a:pt x="215" y="74"/>
                  </a:lnTo>
                  <a:lnTo>
                    <a:pt x="258" y="43"/>
                  </a:lnTo>
                  <a:lnTo>
                    <a:pt x="281" y="27"/>
                  </a:lnTo>
                  <a:lnTo>
                    <a:pt x="304" y="19"/>
                  </a:lnTo>
                  <a:lnTo>
                    <a:pt x="332" y="8"/>
                  </a:lnTo>
                  <a:lnTo>
                    <a:pt x="359" y="4"/>
                  </a:lnTo>
                  <a:lnTo>
                    <a:pt x="386" y="0"/>
                  </a:lnTo>
                  <a:lnTo>
                    <a:pt x="413" y="0"/>
                  </a:lnTo>
                  <a:lnTo>
                    <a:pt x="413" y="0"/>
                  </a:lnTo>
                  <a:lnTo>
                    <a:pt x="448" y="0"/>
                  </a:lnTo>
                  <a:lnTo>
                    <a:pt x="480" y="4"/>
                  </a:lnTo>
                  <a:lnTo>
                    <a:pt x="507" y="12"/>
                  </a:lnTo>
                  <a:lnTo>
                    <a:pt x="538" y="23"/>
                  </a:lnTo>
                  <a:lnTo>
                    <a:pt x="565" y="35"/>
                  </a:lnTo>
                  <a:lnTo>
                    <a:pt x="589" y="51"/>
                  </a:lnTo>
                  <a:lnTo>
                    <a:pt x="612" y="70"/>
                  </a:lnTo>
                  <a:lnTo>
                    <a:pt x="635" y="90"/>
                  </a:lnTo>
                  <a:lnTo>
                    <a:pt x="655" y="113"/>
                  </a:lnTo>
                  <a:lnTo>
                    <a:pt x="674" y="136"/>
                  </a:lnTo>
                  <a:lnTo>
                    <a:pt x="690" y="160"/>
                  </a:lnTo>
                  <a:lnTo>
                    <a:pt x="702" y="187"/>
                  </a:lnTo>
                  <a:lnTo>
                    <a:pt x="713" y="218"/>
                  </a:lnTo>
                  <a:lnTo>
                    <a:pt x="721" y="245"/>
                  </a:lnTo>
                  <a:lnTo>
                    <a:pt x="725" y="277"/>
                  </a:lnTo>
                  <a:lnTo>
                    <a:pt x="725" y="30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98" name="Freeform 305"/>
            <p:cNvSpPr>
              <a:spLocks/>
            </p:cNvSpPr>
            <p:nvPr/>
          </p:nvSpPr>
          <p:spPr bwMode="auto">
            <a:xfrm>
              <a:off x="5407025" y="3521076"/>
              <a:ext cx="1150937" cy="1008063"/>
            </a:xfrm>
            <a:custGeom>
              <a:avLst/>
              <a:gdLst>
                <a:gd name="T0" fmla="*/ 725 w 725"/>
                <a:gd name="T1" fmla="*/ 308 h 635"/>
                <a:gd name="T2" fmla="*/ 725 w 725"/>
                <a:gd name="T3" fmla="*/ 382 h 635"/>
                <a:gd name="T4" fmla="*/ 717 w 725"/>
                <a:gd name="T5" fmla="*/ 405 h 635"/>
                <a:gd name="T6" fmla="*/ 682 w 725"/>
                <a:gd name="T7" fmla="*/ 483 h 635"/>
                <a:gd name="T8" fmla="*/ 624 w 725"/>
                <a:gd name="T9" fmla="*/ 549 h 635"/>
                <a:gd name="T10" fmla="*/ 550 w 725"/>
                <a:gd name="T11" fmla="*/ 596 h 635"/>
                <a:gd name="T12" fmla="*/ 464 w 725"/>
                <a:gd name="T13" fmla="*/ 624 h 635"/>
                <a:gd name="T14" fmla="*/ 444 w 725"/>
                <a:gd name="T15" fmla="*/ 631 h 635"/>
                <a:gd name="T16" fmla="*/ 421 w 725"/>
                <a:gd name="T17" fmla="*/ 635 h 635"/>
                <a:gd name="T18" fmla="*/ 394 w 725"/>
                <a:gd name="T19" fmla="*/ 631 h 635"/>
                <a:gd name="T20" fmla="*/ 367 w 725"/>
                <a:gd name="T21" fmla="*/ 627 h 635"/>
                <a:gd name="T22" fmla="*/ 293 w 725"/>
                <a:gd name="T23" fmla="*/ 604 h 635"/>
                <a:gd name="T24" fmla="*/ 258 w 725"/>
                <a:gd name="T25" fmla="*/ 588 h 635"/>
                <a:gd name="T26" fmla="*/ 195 w 725"/>
                <a:gd name="T27" fmla="*/ 538 h 635"/>
                <a:gd name="T28" fmla="*/ 145 w 725"/>
                <a:gd name="T29" fmla="*/ 475 h 635"/>
                <a:gd name="T30" fmla="*/ 106 w 725"/>
                <a:gd name="T31" fmla="*/ 405 h 635"/>
                <a:gd name="T32" fmla="*/ 90 w 725"/>
                <a:gd name="T33" fmla="*/ 366 h 635"/>
                <a:gd name="T34" fmla="*/ 78 w 725"/>
                <a:gd name="T35" fmla="*/ 347 h 635"/>
                <a:gd name="T36" fmla="*/ 78 w 725"/>
                <a:gd name="T37" fmla="*/ 339 h 635"/>
                <a:gd name="T38" fmla="*/ 71 w 725"/>
                <a:gd name="T39" fmla="*/ 323 h 635"/>
                <a:gd name="T40" fmla="*/ 63 w 725"/>
                <a:gd name="T41" fmla="*/ 308 h 635"/>
                <a:gd name="T42" fmla="*/ 59 w 725"/>
                <a:gd name="T43" fmla="*/ 292 h 635"/>
                <a:gd name="T44" fmla="*/ 39 w 725"/>
                <a:gd name="T45" fmla="*/ 265 h 635"/>
                <a:gd name="T46" fmla="*/ 35 w 725"/>
                <a:gd name="T47" fmla="*/ 249 h 635"/>
                <a:gd name="T48" fmla="*/ 35 w 725"/>
                <a:gd name="T49" fmla="*/ 238 h 635"/>
                <a:gd name="T50" fmla="*/ 16 w 725"/>
                <a:gd name="T51" fmla="*/ 171 h 635"/>
                <a:gd name="T52" fmla="*/ 0 w 725"/>
                <a:gd name="T53" fmla="*/ 97 h 635"/>
                <a:gd name="T54" fmla="*/ 4 w 725"/>
                <a:gd name="T55" fmla="*/ 78 h 635"/>
                <a:gd name="T56" fmla="*/ 28 w 725"/>
                <a:gd name="T57" fmla="*/ 86 h 635"/>
                <a:gd name="T58" fmla="*/ 121 w 725"/>
                <a:gd name="T59" fmla="*/ 144 h 635"/>
                <a:gd name="T60" fmla="*/ 145 w 725"/>
                <a:gd name="T61" fmla="*/ 156 h 635"/>
                <a:gd name="T62" fmla="*/ 176 w 725"/>
                <a:gd name="T63" fmla="*/ 109 h 635"/>
                <a:gd name="T64" fmla="*/ 215 w 725"/>
                <a:gd name="T65" fmla="*/ 74 h 635"/>
                <a:gd name="T66" fmla="*/ 281 w 725"/>
                <a:gd name="T67" fmla="*/ 27 h 635"/>
                <a:gd name="T68" fmla="*/ 332 w 725"/>
                <a:gd name="T69" fmla="*/ 8 h 635"/>
                <a:gd name="T70" fmla="*/ 386 w 725"/>
                <a:gd name="T71" fmla="*/ 0 h 635"/>
                <a:gd name="T72" fmla="*/ 413 w 725"/>
                <a:gd name="T73" fmla="*/ 0 h 635"/>
                <a:gd name="T74" fmla="*/ 480 w 725"/>
                <a:gd name="T75" fmla="*/ 4 h 635"/>
                <a:gd name="T76" fmla="*/ 538 w 725"/>
                <a:gd name="T77" fmla="*/ 23 h 635"/>
                <a:gd name="T78" fmla="*/ 589 w 725"/>
                <a:gd name="T79" fmla="*/ 51 h 635"/>
                <a:gd name="T80" fmla="*/ 635 w 725"/>
                <a:gd name="T81" fmla="*/ 90 h 635"/>
                <a:gd name="T82" fmla="*/ 674 w 725"/>
                <a:gd name="T83" fmla="*/ 136 h 635"/>
                <a:gd name="T84" fmla="*/ 702 w 725"/>
                <a:gd name="T85" fmla="*/ 187 h 635"/>
                <a:gd name="T86" fmla="*/ 721 w 725"/>
                <a:gd name="T87" fmla="*/ 245 h 635"/>
                <a:gd name="T88" fmla="*/ 725 w 725"/>
                <a:gd name="T89" fmla="*/ 308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5" h="635">
                  <a:moveTo>
                    <a:pt x="725" y="308"/>
                  </a:moveTo>
                  <a:lnTo>
                    <a:pt x="725" y="308"/>
                  </a:lnTo>
                  <a:lnTo>
                    <a:pt x="725" y="358"/>
                  </a:lnTo>
                  <a:lnTo>
                    <a:pt x="725" y="382"/>
                  </a:lnTo>
                  <a:lnTo>
                    <a:pt x="717" y="405"/>
                  </a:lnTo>
                  <a:lnTo>
                    <a:pt x="717" y="405"/>
                  </a:lnTo>
                  <a:lnTo>
                    <a:pt x="702" y="444"/>
                  </a:lnTo>
                  <a:lnTo>
                    <a:pt x="682" y="483"/>
                  </a:lnTo>
                  <a:lnTo>
                    <a:pt x="655" y="518"/>
                  </a:lnTo>
                  <a:lnTo>
                    <a:pt x="624" y="549"/>
                  </a:lnTo>
                  <a:lnTo>
                    <a:pt x="589" y="577"/>
                  </a:lnTo>
                  <a:lnTo>
                    <a:pt x="550" y="596"/>
                  </a:lnTo>
                  <a:lnTo>
                    <a:pt x="507" y="616"/>
                  </a:lnTo>
                  <a:lnTo>
                    <a:pt x="464" y="624"/>
                  </a:lnTo>
                  <a:lnTo>
                    <a:pt x="464" y="624"/>
                  </a:lnTo>
                  <a:lnTo>
                    <a:pt x="444" y="631"/>
                  </a:lnTo>
                  <a:lnTo>
                    <a:pt x="433" y="635"/>
                  </a:lnTo>
                  <a:lnTo>
                    <a:pt x="421" y="635"/>
                  </a:lnTo>
                  <a:lnTo>
                    <a:pt x="421" y="635"/>
                  </a:lnTo>
                  <a:lnTo>
                    <a:pt x="394" y="631"/>
                  </a:lnTo>
                  <a:lnTo>
                    <a:pt x="394" y="631"/>
                  </a:lnTo>
                  <a:lnTo>
                    <a:pt x="367" y="627"/>
                  </a:lnTo>
                  <a:lnTo>
                    <a:pt x="339" y="620"/>
                  </a:lnTo>
                  <a:lnTo>
                    <a:pt x="293" y="604"/>
                  </a:lnTo>
                  <a:lnTo>
                    <a:pt x="293" y="604"/>
                  </a:lnTo>
                  <a:lnTo>
                    <a:pt x="258" y="588"/>
                  </a:lnTo>
                  <a:lnTo>
                    <a:pt x="226" y="565"/>
                  </a:lnTo>
                  <a:lnTo>
                    <a:pt x="195" y="538"/>
                  </a:lnTo>
                  <a:lnTo>
                    <a:pt x="168" y="510"/>
                  </a:lnTo>
                  <a:lnTo>
                    <a:pt x="145" y="475"/>
                  </a:lnTo>
                  <a:lnTo>
                    <a:pt x="121" y="440"/>
                  </a:lnTo>
                  <a:lnTo>
                    <a:pt x="106" y="405"/>
                  </a:lnTo>
                  <a:lnTo>
                    <a:pt x="90" y="366"/>
                  </a:lnTo>
                  <a:lnTo>
                    <a:pt x="90" y="366"/>
                  </a:lnTo>
                  <a:lnTo>
                    <a:pt x="82" y="355"/>
                  </a:lnTo>
                  <a:lnTo>
                    <a:pt x="78" y="347"/>
                  </a:lnTo>
                  <a:lnTo>
                    <a:pt x="78" y="339"/>
                  </a:lnTo>
                  <a:lnTo>
                    <a:pt x="78" y="339"/>
                  </a:lnTo>
                  <a:lnTo>
                    <a:pt x="74" y="331"/>
                  </a:lnTo>
                  <a:lnTo>
                    <a:pt x="71" y="323"/>
                  </a:lnTo>
                  <a:lnTo>
                    <a:pt x="63" y="316"/>
                  </a:lnTo>
                  <a:lnTo>
                    <a:pt x="63" y="308"/>
                  </a:lnTo>
                  <a:lnTo>
                    <a:pt x="63" y="308"/>
                  </a:lnTo>
                  <a:lnTo>
                    <a:pt x="59" y="292"/>
                  </a:lnTo>
                  <a:lnTo>
                    <a:pt x="47" y="281"/>
                  </a:lnTo>
                  <a:lnTo>
                    <a:pt x="39" y="265"/>
                  </a:lnTo>
                  <a:lnTo>
                    <a:pt x="35" y="257"/>
                  </a:lnTo>
                  <a:lnTo>
                    <a:pt x="35" y="249"/>
                  </a:lnTo>
                  <a:lnTo>
                    <a:pt x="35" y="249"/>
                  </a:lnTo>
                  <a:lnTo>
                    <a:pt x="35" y="238"/>
                  </a:lnTo>
                  <a:lnTo>
                    <a:pt x="32" y="218"/>
                  </a:lnTo>
                  <a:lnTo>
                    <a:pt x="16" y="171"/>
                  </a:lnTo>
                  <a:lnTo>
                    <a:pt x="4" y="121"/>
                  </a:lnTo>
                  <a:lnTo>
                    <a:pt x="0" y="97"/>
                  </a:lnTo>
                  <a:lnTo>
                    <a:pt x="4" y="78"/>
                  </a:lnTo>
                  <a:lnTo>
                    <a:pt x="4" y="78"/>
                  </a:lnTo>
                  <a:lnTo>
                    <a:pt x="12" y="78"/>
                  </a:lnTo>
                  <a:lnTo>
                    <a:pt x="28" y="86"/>
                  </a:lnTo>
                  <a:lnTo>
                    <a:pt x="74" y="117"/>
                  </a:lnTo>
                  <a:lnTo>
                    <a:pt x="121" y="144"/>
                  </a:lnTo>
                  <a:lnTo>
                    <a:pt x="137" y="156"/>
                  </a:lnTo>
                  <a:lnTo>
                    <a:pt x="145" y="156"/>
                  </a:lnTo>
                  <a:lnTo>
                    <a:pt x="145" y="156"/>
                  </a:lnTo>
                  <a:lnTo>
                    <a:pt x="176" y="109"/>
                  </a:lnTo>
                  <a:lnTo>
                    <a:pt x="215" y="74"/>
                  </a:lnTo>
                  <a:lnTo>
                    <a:pt x="215" y="74"/>
                  </a:lnTo>
                  <a:lnTo>
                    <a:pt x="258" y="43"/>
                  </a:lnTo>
                  <a:lnTo>
                    <a:pt x="281" y="27"/>
                  </a:lnTo>
                  <a:lnTo>
                    <a:pt x="304" y="19"/>
                  </a:lnTo>
                  <a:lnTo>
                    <a:pt x="332" y="8"/>
                  </a:lnTo>
                  <a:lnTo>
                    <a:pt x="359" y="4"/>
                  </a:lnTo>
                  <a:lnTo>
                    <a:pt x="386" y="0"/>
                  </a:lnTo>
                  <a:lnTo>
                    <a:pt x="413" y="0"/>
                  </a:lnTo>
                  <a:lnTo>
                    <a:pt x="413" y="0"/>
                  </a:lnTo>
                  <a:lnTo>
                    <a:pt x="448" y="0"/>
                  </a:lnTo>
                  <a:lnTo>
                    <a:pt x="480" y="4"/>
                  </a:lnTo>
                  <a:lnTo>
                    <a:pt x="507" y="12"/>
                  </a:lnTo>
                  <a:lnTo>
                    <a:pt x="538" y="23"/>
                  </a:lnTo>
                  <a:lnTo>
                    <a:pt x="565" y="35"/>
                  </a:lnTo>
                  <a:lnTo>
                    <a:pt x="589" y="51"/>
                  </a:lnTo>
                  <a:lnTo>
                    <a:pt x="612" y="70"/>
                  </a:lnTo>
                  <a:lnTo>
                    <a:pt x="635" y="90"/>
                  </a:lnTo>
                  <a:lnTo>
                    <a:pt x="655" y="113"/>
                  </a:lnTo>
                  <a:lnTo>
                    <a:pt x="674" y="136"/>
                  </a:lnTo>
                  <a:lnTo>
                    <a:pt x="690" y="160"/>
                  </a:lnTo>
                  <a:lnTo>
                    <a:pt x="702" y="187"/>
                  </a:lnTo>
                  <a:lnTo>
                    <a:pt x="713" y="218"/>
                  </a:lnTo>
                  <a:lnTo>
                    <a:pt x="721" y="245"/>
                  </a:lnTo>
                  <a:lnTo>
                    <a:pt x="725" y="277"/>
                  </a:lnTo>
                  <a:lnTo>
                    <a:pt x="725" y="30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199" name="Freeform 306"/>
            <p:cNvSpPr>
              <a:spLocks/>
            </p:cNvSpPr>
            <p:nvPr/>
          </p:nvSpPr>
          <p:spPr bwMode="auto">
            <a:xfrm>
              <a:off x="5321300" y="3309938"/>
              <a:ext cx="1484312" cy="1219200"/>
            </a:xfrm>
            <a:custGeom>
              <a:avLst/>
              <a:gdLst>
                <a:gd name="T0" fmla="*/ 0 w 935"/>
                <a:gd name="T1" fmla="*/ 0 h 768"/>
                <a:gd name="T2" fmla="*/ 0 w 935"/>
                <a:gd name="T3" fmla="*/ 0 h 768"/>
                <a:gd name="T4" fmla="*/ 4 w 935"/>
                <a:gd name="T5" fmla="*/ 39 h 768"/>
                <a:gd name="T6" fmla="*/ 23 w 935"/>
                <a:gd name="T7" fmla="*/ 145 h 768"/>
                <a:gd name="T8" fmla="*/ 39 w 935"/>
                <a:gd name="T9" fmla="*/ 211 h 768"/>
                <a:gd name="T10" fmla="*/ 58 w 935"/>
                <a:gd name="T11" fmla="*/ 285 h 768"/>
                <a:gd name="T12" fmla="*/ 82 w 935"/>
                <a:gd name="T13" fmla="*/ 363 h 768"/>
                <a:gd name="T14" fmla="*/ 113 w 935"/>
                <a:gd name="T15" fmla="*/ 441 h 768"/>
                <a:gd name="T16" fmla="*/ 148 w 935"/>
                <a:gd name="T17" fmla="*/ 519 h 768"/>
                <a:gd name="T18" fmla="*/ 187 w 935"/>
                <a:gd name="T19" fmla="*/ 593 h 768"/>
                <a:gd name="T20" fmla="*/ 210 w 935"/>
                <a:gd name="T21" fmla="*/ 624 h 768"/>
                <a:gd name="T22" fmla="*/ 237 w 935"/>
                <a:gd name="T23" fmla="*/ 655 h 768"/>
                <a:gd name="T24" fmla="*/ 261 w 935"/>
                <a:gd name="T25" fmla="*/ 682 h 768"/>
                <a:gd name="T26" fmla="*/ 288 w 935"/>
                <a:gd name="T27" fmla="*/ 706 h 768"/>
                <a:gd name="T28" fmla="*/ 319 w 935"/>
                <a:gd name="T29" fmla="*/ 729 h 768"/>
                <a:gd name="T30" fmla="*/ 350 w 935"/>
                <a:gd name="T31" fmla="*/ 745 h 768"/>
                <a:gd name="T32" fmla="*/ 382 w 935"/>
                <a:gd name="T33" fmla="*/ 757 h 768"/>
                <a:gd name="T34" fmla="*/ 417 w 935"/>
                <a:gd name="T35" fmla="*/ 764 h 768"/>
                <a:gd name="T36" fmla="*/ 456 w 935"/>
                <a:gd name="T37" fmla="*/ 768 h 768"/>
                <a:gd name="T38" fmla="*/ 495 w 935"/>
                <a:gd name="T39" fmla="*/ 764 h 768"/>
                <a:gd name="T40" fmla="*/ 534 w 935"/>
                <a:gd name="T41" fmla="*/ 757 h 768"/>
                <a:gd name="T42" fmla="*/ 576 w 935"/>
                <a:gd name="T43" fmla="*/ 745 h 768"/>
                <a:gd name="T44" fmla="*/ 576 w 935"/>
                <a:gd name="T45" fmla="*/ 745 h 768"/>
                <a:gd name="T46" fmla="*/ 588 w 935"/>
                <a:gd name="T47" fmla="*/ 741 h 768"/>
                <a:gd name="T48" fmla="*/ 619 w 935"/>
                <a:gd name="T49" fmla="*/ 725 h 768"/>
                <a:gd name="T50" fmla="*/ 662 w 935"/>
                <a:gd name="T51" fmla="*/ 694 h 768"/>
                <a:gd name="T52" fmla="*/ 689 w 935"/>
                <a:gd name="T53" fmla="*/ 675 h 768"/>
                <a:gd name="T54" fmla="*/ 717 w 935"/>
                <a:gd name="T55" fmla="*/ 647 h 768"/>
                <a:gd name="T56" fmla="*/ 744 w 935"/>
                <a:gd name="T57" fmla="*/ 612 h 768"/>
                <a:gd name="T58" fmla="*/ 771 w 935"/>
                <a:gd name="T59" fmla="*/ 573 h 768"/>
                <a:gd name="T60" fmla="*/ 802 w 935"/>
                <a:gd name="T61" fmla="*/ 527 h 768"/>
                <a:gd name="T62" fmla="*/ 830 w 935"/>
                <a:gd name="T63" fmla="*/ 472 h 768"/>
                <a:gd name="T64" fmla="*/ 857 w 935"/>
                <a:gd name="T65" fmla="*/ 410 h 768"/>
                <a:gd name="T66" fmla="*/ 880 w 935"/>
                <a:gd name="T67" fmla="*/ 339 h 768"/>
                <a:gd name="T68" fmla="*/ 900 w 935"/>
                <a:gd name="T69" fmla="*/ 262 h 768"/>
                <a:gd name="T70" fmla="*/ 919 w 935"/>
                <a:gd name="T71" fmla="*/ 172 h 768"/>
                <a:gd name="T72" fmla="*/ 919 w 935"/>
                <a:gd name="T73" fmla="*/ 172 h 768"/>
                <a:gd name="T74" fmla="*/ 935 w 935"/>
                <a:gd name="T75" fmla="*/ 74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35" h="768">
                  <a:moveTo>
                    <a:pt x="0" y="0"/>
                  </a:moveTo>
                  <a:lnTo>
                    <a:pt x="0" y="0"/>
                  </a:lnTo>
                  <a:lnTo>
                    <a:pt x="4" y="39"/>
                  </a:lnTo>
                  <a:lnTo>
                    <a:pt x="23" y="145"/>
                  </a:lnTo>
                  <a:lnTo>
                    <a:pt x="39" y="211"/>
                  </a:lnTo>
                  <a:lnTo>
                    <a:pt x="58" y="285"/>
                  </a:lnTo>
                  <a:lnTo>
                    <a:pt x="82" y="363"/>
                  </a:lnTo>
                  <a:lnTo>
                    <a:pt x="113" y="441"/>
                  </a:lnTo>
                  <a:lnTo>
                    <a:pt x="148" y="519"/>
                  </a:lnTo>
                  <a:lnTo>
                    <a:pt x="187" y="593"/>
                  </a:lnTo>
                  <a:lnTo>
                    <a:pt x="210" y="624"/>
                  </a:lnTo>
                  <a:lnTo>
                    <a:pt x="237" y="655"/>
                  </a:lnTo>
                  <a:lnTo>
                    <a:pt x="261" y="682"/>
                  </a:lnTo>
                  <a:lnTo>
                    <a:pt x="288" y="706"/>
                  </a:lnTo>
                  <a:lnTo>
                    <a:pt x="319" y="729"/>
                  </a:lnTo>
                  <a:lnTo>
                    <a:pt x="350" y="745"/>
                  </a:lnTo>
                  <a:lnTo>
                    <a:pt x="382" y="757"/>
                  </a:lnTo>
                  <a:lnTo>
                    <a:pt x="417" y="764"/>
                  </a:lnTo>
                  <a:lnTo>
                    <a:pt x="456" y="768"/>
                  </a:lnTo>
                  <a:lnTo>
                    <a:pt x="495" y="764"/>
                  </a:lnTo>
                  <a:lnTo>
                    <a:pt x="534" y="757"/>
                  </a:lnTo>
                  <a:lnTo>
                    <a:pt x="576" y="745"/>
                  </a:lnTo>
                  <a:lnTo>
                    <a:pt x="576" y="745"/>
                  </a:lnTo>
                  <a:lnTo>
                    <a:pt x="588" y="741"/>
                  </a:lnTo>
                  <a:lnTo>
                    <a:pt x="619" y="725"/>
                  </a:lnTo>
                  <a:lnTo>
                    <a:pt x="662" y="694"/>
                  </a:lnTo>
                  <a:lnTo>
                    <a:pt x="689" y="675"/>
                  </a:lnTo>
                  <a:lnTo>
                    <a:pt x="717" y="647"/>
                  </a:lnTo>
                  <a:lnTo>
                    <a:pt x="744" y="612"/>
                  </a:lnTo>
                  <a:lnTo>
                    <a:pt x="771" y="573"/>
                  </a:lnTo>
                  <a:lnTo>
                    <a:pt x="802" y="527"/>
                  </a:lnTo>
                  <a:lnTo>
                    <a:pt x="830" y="472"/>
                  </a:lnTo>
                  <a:lnTo>
                    <a:pt x="857" y="410"/>
                  </a:lnTo>
                  <a:lnTo>
                    <a:pt x="880" y="339"/>
                  </a:lnTo>
                  <a:lnTo>
                    <a:pt x="900" y="262"/>
                  </a:lnTo>
                  <a:lnTo>
                    <a:pt x="919" y="172"/>
                  </a:lnTo>
                  <a:lnTo>
                    <a:pt x="919" y="172"/>
                  </a:lnTo>
                  <a:lnTo>
                    <a:pt x="935" y="74"/>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00" name="Line 307"/>
            <p:cNvSpPr>
              <a:spLocks noChangeShapeType="1"/>
            </p:cNvSpPr>
            <p:nvPr/>
          </p:nvSpPr>
          <p:spPr bwMode="auto">
            <a:xfrm flipV="1">
              <a:off x="6088063" y="3106738"/>
              <a:ext cx="0" cy="2022475"/>
            </a:xfrm>
            <a:prstGeom prst="line">
              <a:avLst/>
            </a:prstGeom>
            <a:noFill/>
            <a:ln w="4">
              <a:solidFill>
                <a:srgbClr val="000000"/>
              </a:solidFill>
              <a:prstDash val="solid"/>
              <a:round/>
              <a:headEnd/>
              <a:tailEnd type="triangle" w="med"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01" name="Line 309"/>
            <p:cNvSpPr>
              <a:spLocks noChangeShapeType="1"/>
            </p:cNvSpPr>
            <p:nvPr/>
          </p:nvSpPr>
          <p:spPr bwMode="auto">
            <a:xfrm flipH="1">
              <a:off x="5438775" y="4529138"/>
              <a:ext cx="649287" cy="644525"/>
            </a:xfrm>
            <a:prstGeom prst="line">
              <a:avLst/>
            </a:prstGeom>
            <a:noFill/>
            <a:ln w="8">
              <a:solidFill>
                <a:srgbClr val="000000"/>
              </a:solidFill>
              <a:prstDash val="solid"/>
              <a:round/>
              <a:headEnd/>
              <a:tailEnd type="triangle" w="med"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202" name="任意多边形 201"/>
            <p:cNvSpPr/>
            <p:nvPr/>
          </p:nvSpPr>
          <p:spPr>
            <a:xfrm>
              <a:off x="4625340" y="3009900"/>
              <a:ext cx="678527" cy="708660"/>
            </a:xfrm>
            <a:custGeom>
              <a:avLst/>
              <a:gdLst>
                <a:gd name="connsiteX0" fmla="*/ 434340 w 434340"/>
                <a:gd name="connsiteY0" fmla="*/ 0 h 708660"/>
                <a:gd name="connsiteX1" fmla="*/ 0 w 434340"/>
                <a:gd name="connsiteY1" fmla="*/ 708660 h 708660"/>
                <a:gd name="connsiteX0" fmla="*/ 434340 w 695707"/>
                <a:gd name="connsiteY0" fmla="*/ 0 h 708660"/>
                <a:gd name="connsiteX1" fmla="*/ 0 w 695707"/>
                <a:gd name="connsiteY1" fmla="*/ 708660 h 708660"/>
                <a:gd name="connsiteX0" fmla="*/ 434340 w 678527"/>
                <a:gd name="connsiteY0" fmla="*/ 0 h 708660"/>
                <a:gd name="connsiteX1" fmla="*/ 0 w 678527"/>
                <a:gd name="connsiteY1" fmla="*/ 708660 h 708660"/>
              </a:gdLst>
              <a:ahLst/>
              <a:cxnLst>
                <a:cxn ang="0">
                  <a:pos x="connsiteX0" y="connsiteY0"/>
                </a:cxn>
                <a:cxn ang="0">
                  <a:pos x="connsiteX1" y="connsiteY1"/>
                </a:cxn>
              </a:cxnLst>
              <a:rect l="l" t="t" r="r" b="b"/>
              <a:pathLst>
                <a:path w="678527" h="708660">
                  <a:moveTo>
                    <a:pt x="434340" y="0"/>
                  </a:moveTo>
                  <a:cubicBezTo>
                    <a:pt x="1165860" y="548640"/>
                    <a:pt x="22860" y="609600"/>
                    <a:pt x="0" y="708660"/>
                  </a:cubicBezTo>
                </a:path>
              </a:pathLst>
            </a:custGeom>
            <a:noFill/>
            <a:ln w="12700" cap="flat" cmpd="sng" algn="ctr">
              <a:solidFill>
                <a:sysClr val="windowText" lastClr="000000"/>
              </a:solidFill>
              <a:prstDash val="solid"/>
            </a:ln>
            <a:effectLst/>
          </p:spPr>
          <p:txBody>
            <a:bodyPr rtlCol="0" anchor="ctr"/>
            <a:lstStyle/>
            <a:p>
              <a:pPr marL="0" marR="0" lvl="0" indent="0" algn="ctr"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Arial"/>
                <a:ea typeface="微软雅黑"/>
                <a:cs typeface="+mn-cs"/>
              </a:endParaRPr>
            </a:p>
          </p:txBody>
        </p:sp>
        <p:sp>
          <p:nvSpPr>
            <p:cNvPr id="203" name="任意多边形 202"/>
            <p:cNvSpPr/>
            <p:nvPr/>
          </p:nvSpPr>
          <p:spPr>
            <a:xfrm>
              <a:off x="6811047" y="3105150"/>
              <a:ext cx="618453" cy="685800"/>
            </a:xfrm>
            <a:custGeom>
              <a:avLst/>
              <a:gdLst>
                <a:gd name="connsiteX0" fmla="*/ 357187 w 357187"/>
                <a:gd name="connsiteY0" fmla="*/ 0 h 685800"/>
                <a:gd name="connsiteX1" fmla="*/ 0 w 357187"/>
                <a:gd name="connsiteY1" fmla="*/ 685800 h 685800"/>
                <a:gd name="connsiteX0" fmla="*/ 618453 w 618453"/>
                <a:gd name="connsiteY0" fmla="*/ 0 h 685800"/>
                <a:gd name="connsiteX1" fmla="*/ 261266 w 618453"/>
                <a:gd name="connsiteY1" fmla="*/ 685800 h 685800"/>
              </a:gdLst>
              <a:ahLst/>
              <a:cxnLst>
                <a:cxn ang="0">
                  <a:pos x="connsiteX0" y="connsiteY0"/>
                </a:cxn>
                <a:cxn ang="0">
                  <a:pos x="connsiteX1" y="connsiteY1"/>
                </a:cxn>
              </a:cxnLst>
              <a:rect l="l" t="t" r="r" b="b"/>
              <a:pathLst>
                <a:path w="618453" h="685800">
                  <a:moveTo>
                    <a:pt x="618453" y="0"/>
                  </a:moveTo>
                  <a:cubicBezTo>
                    <a:pt x="-562647" y="309562"/>
                    <a:pt x="322385" y="571500"/>
                    <a:pt x="261266" y="685800"/>
                  </a:cubicBezTo>
                </a:path>
              </a:pathLst>
            </a:custGeom>
            <a:noFill/>
            <a:ln w="12700" cap="flat" cmpd="sng" algn="ctr">
              <a:solidFill>
                <a:sysClr val="windowText" lastClr="000000"/>
              </a:solidFill>
              <a:prstDash val="solid"/>
            </a:ln>
            <a:effectLst/>
          </p:spPr>
          <p:txBody>
            <a:bodyPr rtlCol="0" anchor="ctr"/>
            <a:lstStyle/>
            <a:p>
              <a:pPr marL="0" marR="0" lvl="0" indent="0" algn="ctr"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Arial"/>
                <a:ea typeface="微软雅黑"/>
                <a:cs typeface="+mn-cs"/>
              </a:endParaRPr>
            </a:p>
          </p:txBody>
        </p:sp>
        <p:sp>
          <p:nvSpPr>
            <p:cNvPr id="204" name="任意多边形 203"/>
            <p:cNvSpPr/>
            <p:nvPr/>
          </p:nvSpPr>
          <p:spPr>
            <a:xfrm>
              <a:off x="4622800" y="5297781"/>
              <a:ext cx="2451100" cy="556918"/>
            </a:xfrm>
            <a:custGeom>
              <a:avLst/>
              <a:gdLst>
                <a:gd name="connsiteX0" fmla="*/ 0 w 2451100"/>
                <a:gd name="connsiteY0" fmla="*/ 0 h 374650"/>
                <a:gd name="connsiteX1" fmla="*/ 2451100 w 2451100"/>
                <a:gd name="connsiteY1" fmla="*/ 374650 h 374650"/>
                <a:gd name="connsiteX0" fmla="*/ 0 w 2451100"/>
                <a:gd name="connsiteY0" fmla="*/ 146083 h 520733"/>
                <a:gd name="connsiteX1" fmla="*/ 2451100 w 2451100"/>
                <a:gd name="connsiteY1" fmla="*/ 520733 h 520733"/>
                <a:gd name="connsiteX0" fmla="*/ 0 w 2451100"/>
                <a:gd name="connsiteY0" fmla="*/ 182268 h 556918"/>
                <a:gd name="connsiteX1" fmla="*/ 2451100 w 2451100"/>
                <a:gd name="connsiteY1" fmla="*/ 556918 h 556918"/>
              </a:gdLst>
              <a:ahLst/>
              <a:cxnLst>
                <a:cxn ang="0">
                  <a:pos x="connsiteX0" y="connsiteY0"/>
                </a:cxn>
                <a:cxn ang="0">
                  <a:pos x="connsiteX1" y="connsiteY1"/>
                </a:cxn>
              </a:cxnLst>
              <a:rect l="l" t="t" r="r" b="b"/>
              <a:pathLst>
                <a:path w="2451100" h="556918">
                  <a:moveTo>
                    <a:pt x="0" y="182268"/>
                  </a:moveTo>
                  <a:cubicBezTo>
                    <a:pt x="239183" y="192851"/>
                    <a:pt x="1062567" y="-425215"/>
                    <a:pt x="2451100" y="556918"/>
                  </a:cubicBezTo>
                </a:path>
              </a:pathLst>
            </a:custGeom>
            <a:noFill/>
            <a:ln w="12700" cap="flat" cmpd="sng" algn="ctr">
              <a:solidFill>
                <a:sysClr val="windowText" lastClr="000000"/>
              </a:solidFill>
              <a:prstDash val="solid"/>
            </a:ln>
            <a:effectLst/>
          </p:spPr>
          <p:txBody>
            <a:bodyPr rtlCol="0" anchor="ctr"/>
            <a:lstStyle/>
            <a:p>
              <a:pPr marL="0" marR="0" lvl="0" indent="0" algn="ctr"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Arial"/>
                <a:ea typeface="微软雅黑"/>
                <a:cs typeface="+mn-cs"/>
              </a:endParaRPr>
            </a:p>
          </p:txBody>
        </p:sp>
        <p:cxnSp>
          <p:nvCxnSpPr>
            <p:cNvPr id="205" name="直接连接符 204"/>
            <p:cNvCxnSpPr>
              <a:stCxn id="229" idx="17"/>
              <a:endCxn id="190" idx="18"/>
            </p:cNvCxnSpPr>
            <p:nvPr/>
          </p:nvCxnSpPr>
          <p:spPr>
            <a:xfrm>
              <a:off x="7070725" y="3781426"/>
              <a:ext cx="0" cy="2071688"/>
            </a:xfrm>
            <a:prstGeom prst="line">
              <a:avLst/>
            </a:prstGeom>
            <a:noFill/>
            <a:ln w="12700" cap="flat" cmpd="sng" algn="ctr">
              <a:solidFill>
                <a:sysClr val="windowText" lastClr="000000"/>
              </a:solidFill>
              <a:prstDash val="solid"/>
            </a:ln>
            <a:effectLst/>
          </p:spPr>
        </p:cxnSp>
        <p:cxnSp>
          <p:nvCxnSpPr>
            <p:cNvPr id="206" name="直接连接符 205"/>
            <p:cNvCxnSpPr>
              <a:stCxn id="202" idx="1"/>
              <a:endCxn id="229" idx="38"/>
            </p:cNvCxnSpPr>
            <p:nvPr/>
          </p:nvCxnSpPr>
          <p:spPr>
            <a:xfrm>
              <a:off x="4625340" y="3718560"/>
              <a:ext cx="3810" cy="1758316"/>
            </a:xfrm>
            <a:prstGeom prst="line">
              <a:avLst/>
            </a:prstGeom>
            <a:noFill/>
            <a:ln w="12700" cap="flat" cmpd="sng" algn="ctr">
              <a:solidFill>
                <a:sysClr val="windowText" lastClr="000000"/>
              </a:solidFill>
              <a:prstDash val="solid"/>
            </a:ln>
            <a:effectLst/>
          </p:spPr>
        </p:cxnSp>
        <p:cxnSp>
          <p:nvCxnSpPr>
            <p:cNvPr id="207" name="直接连接符 206"/>
            <p:cNvCxnSpPr/>
            <p:nvPr/>
          </p:nvCxnSpPr>
          <p:spPr>
            <a:xfrm>
              <a:off x="7429500" y="3109118"/>
              <a:ext cx="0" cy="1216168"/>
            </a:xfrm>
            <a:prstGeom prst="line">
              <a:avLst/>
            </a:prstGeom>
            <a:noFill/>
            <a:ln w="12700" cap="flat" cmpd="sng" algn="ctr">
              <a:solidFill>
                <a:sysClr val="windowText" lastClr="000000"/>
              </a:solidFill>
              <a:prstDash val="solid"/>
            </a:ln>
            <a:effectLst/>
          </p:spPr>
        </p:cxnSp>
        <p:cxnSp>
          <p:nvCxnSpPr>
            <p:cNvPr id="208" name="直接连接符 207"/>
            <p:cNvCxnSpPr>
              <a:stCxn id="202" idx="0"/>
            </p:cNvCxnSpPr>
            <p:nvPr/>
          </p:nvCxnSpPr>
          <p:spPr>
            <a:xfrm flipH="1">
              <a:off x="5043488" y="3009900"/>
              <a:ext cx="16192" cy="541338"/>
            </a:xfrm>
            <a:prstGeom prst="line">
              <a:avLst/>
            </a:prstGeom>
            <a:noFill/>
            <a:ln w="12700" cap="flat" cmpd="sng" algn="ctr">
              <a:solidFill>
                <a:sysClr val="windowText" lastClr="000000"/>
              </a:solidFill>
              <a:prstDash val="solid"/>
            </a:ln>
            <a:effectLst/>
          </p:spPr>
        </p:cxnSp>
        <p:sp>
          <p:nvSpPr>
            <p:cNvPr id="209" name="任意多边形 208"/>
            <p:cNvSpPr/>
            <p:nvPr/>
          </p:nvSpPr>
          <p:spPr>
            <a:xfrm>
              <a:off x="7067550" y="4311650"/>
              <a:ext cx="361950" cy="285750"/>
            </a:xfrm>
            <a:custGeom>
              <a:avLst/>
              <a:gdLst>
                <a:gd name="connsiteX0" fmla="*/ 381000 w 381000"/>
                <a:gd name="connsiteY0" fmla="*/ 0 h 285750"/>
                <a:gd name="connsiteX1" fmla="*/ 0 w 381000"/>
                <a:gd name="connsiteY1" fmla="*/ 285750 h 285750"/>
              </a:gdLst>
              <a:ahLst/>
              <a:cxnLst>
                <a:cxn ang="0">
                  <a:pos x="connsiteX0" y="connsiteY0"/>
                </a:cxn>
                <a:cxn ang="0">
                  <a:pos x="connsiteX1" y="connsiteY1"/>
                </a:cxn>
              </a:cxnLst>
              <a:rect l="l" t="t" r="r" b="b"/>
              <a:pathLst>
                <a:path w="381000" h="285750">
                  <a:moveTo>
                    <a:pt x="381000" y="0"/>
                  </a:moveTo>
                  <a:lnTo>
                    <a:pt x="0" y="285750"/>
                  </a:lnTo>
                </a:path>
              </a:pathLst>
            </a:custGeom>
            <a:noFill/>
            <a:ln w="12700" cap="flat" cmpd="sng" algn="ctr">
              <a:solidFill>
                <a:sysClr val="windowText" lastClr="000000"/>
              </a:solidFill>
              <a:prstDash val="solid"/>
            </a:ln>
            <a:effectLst/>
          </p:spPr>
          <p:txBody>
            <a:bodyPr rtlCol="0" anchor="ctr"/>
            <a:lstStyle/>
            <a:p>
              <a:pPr marL="0" marR="0" lvl="0" indent="0" algn="ctr"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Arial"/>
                <a:ea typeface="微软雅黑"/>
                <a:cs typeface="+mn-cs"/>
              </a:endParaRPr>
            </a:p>
          </p:txBody>
        </p:sp>
      </p:grpSp>
      <mc:AlternateContent xmlns:mc="http://schemas.openxmlformats.org/markup-compatibility/2006" xmlns:a14="http://schemas.microsoft.com/office/drawing/2010/main">
        <mc:Choice Requires="a14">
          <p:sp>
            <p:nvSpPr>
              <p:cNvPr id="230" name="矩形 229"/>
              <p:cNvSpPr/>
              <p:nvPr/>
            </p:nvSpPr>
            <p:spPr>
              <a:xfrm flipH="1">
                <a:off x="2490627" y="3849415"/>
                <a:ext cx="2231429" cy="461665"/>
              </a:xfrm>
              <a:prstGeom prst="rect">
                <a:avLst/>
              </a:prstGeom>
            </p:spPr>
            <p:txBody>
              <a:bodyPr wrap="square">
                <a:spAutoFit/>
              </a:bodyPr>
              <a:lstStyle/>
              <a:p>
                <a14:m>
                  <m:oMath xmlns:m="http://schemas.openxmlformats.org/officeDocument/2006/math">
                    <m:r>
                      <a:rPr lang="en-US" altLang="zh-CN" sz="2400" i="0" smtClean="0">
                        <a:solidFill>
                          <a:prstClr val="black"/>
                        </a:solidFill>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rPr>
                      <m:t>𝑧</m:t>
                    </m:r>
                    <m:r>
                      <a:rPr lang="en-US" altLang="zh-CN" sz="2400" b="0" i="1" smtClean="0">
                        <a:latin typeface="Cambria Math" panose="02040503050406030204" pitchFamily="18" charset="0"/>
                      </a:rPr>
                      <m:t>=6</m:t>
                    </m:r>
                    <m:r>
                      <a:rPr lang="en-US" altLang="zh-CN" sz="2400" b="0" i="1" smtClean="0">
                        <a:latin typeface="Cambria Math" panose="02040503050406030204" pitchFamily="18" charset="0"/>
                      </a:rPr>
                      <m:t>𝑥</m:t>
                    </m:r>
                    <m:r>
                      <a:rPr lang="en-US" altLang="zh-CN" sz="2400" b="1" i="1" smtClean="0">
                        <a:latin typeface="Cambria Math" panose="02040503050406030204" pitchFamily="18" charset="0"/>
                      </a:rPr>
                      <m:t>𝒊</m:t>
                    </m:r>
                    <m:r>
                      <a:rPr lang="en-US" altLang="zh-CN" sz="2400" b="0" i="1" smtClean="0">
                        <a:latin typeface="Cambria Math" panose="02040503050406030204" pitchFamily="18" charset="0"/>
                      </a:rPr>
                      <m:t>+8</m:t>
                    </m:r>
                    <m:r>
                      <a:rPr lang="en-US" altLang="zh-CN" sz="2400" b="0" i="1" smtClean="0">
                        <a:latin typeface="Cambria Math" panose="02040503050406030204" pitchFamily="18" charset="0"/>
                      </a:rPr>
                      <m:t>𝑦</m:t>
                    </m:r>
                    <m:r>
                      <a:rPr lang="en-US" altLang="zh-CN" sz="2400" b="1" i="1" smtClean="0">
                        <a:latin typeface="Cambria Math" panose="02040503050406030204" pitchFamily="18" charset="0"/>
                      </a:rPr>
                      <m:t>𝒋</m:t>
                    </m:r>
                  </m:oMath>
                </a14:m>
                <a:r>
                  <a:rPr lang="zh-CN" altLang="en-US" sz="2400" dirty="0" smtClean="0"/>
                  <a:t> </a:t>
                </a:r>
                <a:endParaRPr lang="zh-CN" altLang="en-US" sz="2400" dirty="0"/>
              </a:p>
            </p:txBody>
          </p:sp>
        </mc:Choice>
        <mc:Fallback xmlns="">
          <p:sp>
            <p:nvSpPr>
              <p:cNvPr id="230" name="矩形 229"/>
              <p:cNvSpPr>
                <a:spLocks noRot="1" noChangeAspect="1" noMove="1" noResize="1" noEditPoints="1" noAdjustHandles="1" noChangeArrowheads="1" noChangeShapeType="1" noTextEdit="1"/>
              </p:cNvSpPr>
              <p:nvPr/>
            </p:nvSpPr>
            <p:spPr>
              <a:xfrm flipH="1">
                <a:off x="2490627" y="3849415"/>
                <a:ext cx="2231429" cy="461665"/>
              </a:xfrm>
              <a:prstGeom prst="rect">
                <a:avLst/>
              </a:prstGeom>
              <a:blipFill>
                <a:blip r:embed="rId7"/>
                <a:stretch>
                  <a:fillRect l="-820"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1" name="矩形 230"/>
              <p:cNvSpPr/>
              <p:nvPr/>
            </p:nvSpPr>
            <p:spPr>
              <a:xfrm flipH="1">
                <a:off x="6046724" y="4841668"/>
                <a:ext cx="3326387" cy="1043747"/>
              </a:xfrm>
              <a:prstGeom prst="rect">
                <a:avLst/>
              </a:prstGeom>
            </p:spPr>
            <p:txBody>
              <a:bodyPr wrap="square">
                <a:spAutoFit/>
              </a:bodyPr>
              <a:lstStyle/>
              <a:p>
                <a14:m>
                  <m:oMath xmlns:m="http://schemas.openxmlformats.org/officeDocument/2006/math">
                    <m:r>
                      <a:rPr lang="en-US" altLang="zh-CN" sz="2400" i="0" smtClean="0">
                        <a:solidFill>
                          <a:prstClr val="black"/>
                        </a:solidFill>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rPr>
                      <m:t>𝑧</m:t>
                    </m:r>
                    <m:r>
                      <a:rPr lang="en-US" altLang="zh-CN" sz="2400" b="0" i="1" smtClean="0">
                        <a:latin typeface="Cambria Math" panose="02040503050406030204" pitchFamily="18" charset="0"/>
                      </a:rPr>
                      <m:t>=</m:t>
                    </m:r>
                    <m:f>
                      <m:fPr>
                        <m:type m:val="skw"/>
                        <m:ctrlPr>
                          <a:rPr lang="en-US" altLang="zh-CN" sz="2400" b="0" i="1" smtClean="0">
                            <a:latin typeface="Cambria Math" panose="02040503050406030204" pitchFamily="18" charset="0"/>
                          </a:rPr>
                        </m:ctrlPr>
                      </m:fPr>
                      <m:num>
                        <m:d>
                          <m:dPr>
                            <m:ctrlPr>
                              <a:rPr lang="en-US" altLang="zh-CN" sz="2400" i="1">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b="1" i="1">
                                <a:solidFill>
                                  <a:prstClr val="black"/>
                                </a:solidFill>
                                <a:latin typeface="Cambria Math" panose="02040503050406030204" pitchFamily="18" charset="0"/>
                              </a:rPr>
                              <m:t>𝒊</m:t>
                            </m:r>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𝑦</m:t>
                                </m:r>
                              </m:num>
                              <m:den>
                                <m:r>
                                  <a:rPr lang="en-US" altLang="zh-CN" sz="2400" i="1">
                                    <a:solidFill>
                                      <a:prstClr val="black"/>
                                    </a:solidFill>
                                    <a:latin typeface="Cambria Math" panose="02040503050406030204" pitchFamily="18" charset="0"/>
                                  </a:rPr>
                                  <m:t>2</m:t>
                                </m:r>
                              </m:den>
                            </m:f>
                            <m:r>
                              <a:rPr lang="en-US" altLang="zh-CN" sz="2400" b="1" i="1">
                                <a:solidFill>
                                  <a:prstClr val="black"/>
                                </a:solidFill>
                                <a:latin typeface="Cambria Math" panose="02040503050406030204" pitchFamily="18" charset="0"/>
                              </a:rPr>
                              <m:t>𝒋</m:t>
                            </m:r>
                            <m:r>
                              <m:rPr>
                                <m:nor/>
                              </m:rPr>
                              <a:rPr lang="zh-CN" altLang="en-US" sz="2400" dirty="0"/>
                              <m:t> </m:t>
                            </m:r>
                          </m:e>
                        </m:d>
                      </m:num>
                      <m:den>
                        <m:rad>
                          <m:radPr>
                            <m:degHide m:val="on"/>
                            <m:ctrlPr>
                              <a:rPr lang="zh-CN" altLang="en-US"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1−</m:t>
                            </m:r>
                            <m:f>
                              <m:fPr>
                                <m:ctrlPr>
                                  <a:rPr lang="en-US" altLang="zh-CN"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num>
                              <m:den>
                                <m:r>
                                  <a:rPr lang="en-US" altLang="zh-CN" sz="2400" i="1">
                                    <a:solidFill>
                                      <a:prstClr val="black"/>
                                    </a:solidFill>
                                    <a:latin typeface="Cambria Math" panose="02040503050406030204" pitchFamily="18" charset="0"/>
                                  </a:rPr>
                                  <m:t>2</m:t>
                                </m:r>
                              </m:den>
                            </m:f>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num>
                              <m:den>
                                <m:r>
                                  <a:rPr lang="en-US" altLang="zh-CN" sz="2400" i="1">
                                    <a:solidFill>
                                      <a:prstClr val="black"/>
                                    </a:solidFill>
                                    <a:latin typeface="Cambria Math" panose="02040503050406030204" pitchFamily="18" charset="0"/>
                                  </a:rPr>
                                  <m:t>4</m:t>
                                </m:r>
                              </m:den>
                            </m:f>
                          </m:e>
                        </m:rad>
                      </m:den>
                    </m:f>
                  </m:oMath>
                </a14:m>
                <a:r>
                  <a:rPr lang="zh-CN" altLang="en-US" sz="2400" dirty="0" smtClean="0"/>
                  <a:t>  </a:t>
                </a:r>
                <a:endParaRPr lang="zh-CN" altLang="en-US" sz="2400" dirty="0"/>
              </a:p>
            </p:txBody>
          </p:sp>
        </mc:Choice>
        <mc:Fallback xmlns="">
          <p:sp>
            <p:nvSpPr>
              <p:cNvPr id="231" name="矩形 230"/>
              <p:cNvSpPr>
                <a:spLocks noRot="1" noChangeAspect="1" noMove="1" noResize="1" noEditPoints="1" noAdjustHandles="1" noChangeArrowheads="1" noChangeShapeType="1" noTextEdit="1"/>
              </p:cNvSpPr>
              <p:nvPr/>
            </p:nvSpPr>
            <p:spPr>
              <a:xfrm flipH="1">
                <a:off x="6046724" y="4841668"/>
                <a:ext cx="3326387" cy="104374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2" name="矩形 231"/>
              <p:cNvSpPr/>
              <p:nvPr/>
            </p:nvSpPr>
            <p:spPr>
              <a:xfrm flipH="1">
                <a:off x="2490131" y="6096318"/>
                <a:ext cx="2619750" cy="584584"/>
              </a:xfrm>
              <a:prstGeom prst="rect">
                <a:avLst/>
              </a:prstGeom>
            </p:spPr>
            <p:txBody>
              <a:bodyPr wrap="square">
                <a:spAutoFit/>
              </a:bodyPr>
              <a:lstStyle/>
              <a:p>
                <a:pPr lvl="0"/>
                <a14:m>
                  <m:oMath xmlns:m="http://schemas.openxmlformats.org/officeDocument/2006/math">
                    <m:r>
                      <a:rPr lang="en-US" altLang="zh-CN" sz="2400" i="0" smtClean="0">
                        <a:solidFill>
                          <a:prstClr val="black"/>
                        </a:solidFill>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rPr>
                      <m:t>𝑧</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1" i="1">
                        <a:solidFill>
                          <a:prstClr val="black"/>
                        </a:solidFill>
                        <a:latin typeface="Cambria Math" panose="02040503050406030204" pitchFamily="18" charset="0"/>
                      </a:rPr>
                      <m:t>𝒊</m:t>
                    </m:r>
                    <m:r>
                      <a:rPr lang="en-US" altLang="zh-CN" sz="2400" b="0" i="1" smtClean="0">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𝑦</m:t>
                        </m:r>
                      </m:num>
                      <m:den>
                        <m:r>
                          <a:rPr lang="en-US" altLang="zh-CN" sz="2400" i="1">
                            <a:solidFill>
                              <a:prstClr val="black"/>
                            </a:solidFill>
                            <a:latin typeface="Cambria Math" panose="02040503050406030204" pitchFamily="18" charset="0"/>
                          </a:rPr>
                          <m:t>2</m:t>
                        </m:r>
                      </m:den>
                    </m:f>
                    <m:r>
                      <a:rPr lang="en-US" altLang="zh-CN" sz="2400" b="1" i="1">
                        <a:solidFill>
                          <a:prstClr val="black"/>
                        </a:solidFill>
                        <a:latin typeface="Cambria Math" panose="02040503050406030204" pitchFamily="18" charset="0"/>
                      </a:rPr>
                      <m:t>𝒋</m:t>
                    </m:r>
                  </m:oMath>
                </a14:m>
                <a:r>
                  <a:rPr lang="zh-CN" altLang="en-US" sz="2400" dirty="0" smtClean="0"/>
                  <a:t> </a:t>
                </a:r>
                <a:endParaRPr lang="zh-CN" altLang="en-US" sz="2400" dirty="0"/>
              </a:p>
            </p:txBody>
          </p:sp>
        </mc:Choice>
        <mc:Fallback xmlns="">
          <p:sp>
            <p:nvSpPr>
              <p:cNvPr id="232" name="矩形 231"/>
              <p:cNvSpPr>
                <a:spLocks noRot="1" noChangeAspect="1" noMove="1" noResize="1" noEditPoints="1" noAdjustHandles="1" noChangeArrowheads="1" noChangeShapeType="1" noTextEdit="1"/>
              </p:cNvSpPr>
              <p:nvPr/>
            </p:nvSpPr>
            <p:spPr>
              <a:xfrm flipH="1">
                <a:off x="2490131" y="6096318"/>
                <a:ext cx="2619750" cy="584584"/>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0310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5"/>
                                        </p:tgtEl>
                                        <p:attrNameLst>
                                          <p:attrName>style.visibility</p:attrName>
                                        </p:attrNameLst>
                                      </p:cBhvr>
                                      <p:to>
                                        <p:strVal val="visible"/>
                                      </p:to>
                                    </p:set>
                                    <p:animEffect transition="in" filter="fade">
                                      <p:cBhvr>
                                        <p:cTn id="14" dur="500"/>
                                        <p:tgtEl>
                                          <p:spTgt spid="11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86"/>
                                        </p:tgtEl>
                                        <p:attrNameLst>
                                          <p:attrName>style.visibility</p:attrName>
                                        </p:attrNameLst>
                                      </p:cBhvr>
                                      <p:to>
                                        <p:strVal val="visible"/>
                                      </p:to>
                                    </p:set>
                                    <p:animEffect transition="in" filter="fade">
                                      <p:cBhvr>
                                        <p:cTn id="32" dur="500"/>
                                        <p:tgtEl>
                                          <p:spTgt spid="18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0"/>
                                        </p:tgtEl>
                                        <p:attrNameLst>
                                          <p:attrName>style.visibility</p:attrName>
                                        </p:attrNameLst>
                                      </p:cBhvr>
                                      <p:to>
                                        <p:strVal val="visible"/>
                                      </p:to>
                                    </p:set>
                                    <p:animEffect transition="in" filter="fade">
                                      <p:cBhvr>
                                        <p:cTn id="37" dur="500"/>
                                        <p:tgtEl>
                                          <p:spTgt spid="23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1"/>
                                        </p:tgtEl>
                                        <p:attrNameLst>
                                          <p:attrName>style.visibility</p:attrName>
                                        </p:attrNameLst>
                                      </p:cBhvr>
                                      <p:to>
                                        <p:strVal val="visible"/>
                                      </p:to>
                                    </p:set>
                                    <p:animEffect transition="in" filter="fade">
                                      <p:cBhvr>
                                        <p:cTn id="42" dur="500"/>
                                        <p:tgtEl>
                                          <p:spTgt spid="23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2"/>
                                        </p:tgtEl>
                                        <p:attrNameLst>
                                          <p:attrName>style.visibility</p:attrName>
                                        </p:attrNameLst>
                                      </p:cBhvr>
                                      <p:to>
                                        <p:strVal val="visible"/>
                                      </p:to>
                                    </p:set>
                                    <p:animEffect transition="in" filter="fade">
                                      <p:cBhvr>
                                        <p:cTn id="47"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230" grpId="0"/>
      <p:bldP spid="231" grpId="0"/>
      <p:bldP spid="23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12:39:03</a:t>
            </a:fld>
            <a:endParaRPr lang="en-US" altLang="zh-CN"/>
          </a:p>
        </p:txBody>
      </p:sp>
      <p:sp>
        <p:nvSpPr>
          <p:cNvPr id="3" name="矩形 2"/>
          <p:cNvSpPr/>
          <p:nvPr/>
        </p:nvSpPr>
        <p:spPr>
          <a:xfrm>
            <a:off x="994429" y="365125"/>
            <a:ext cx="1103187" cy="523220"/>
          </a:xfrm>
          <a:prstGeom prst="rect">
            <a:avLst/>
          </a:prstGeom>
        </p:spPr>
        <p:txBody>
          <a:bodyPr wrap="none">
            <a:spAutoFit/>
          </a:bodyPr>
          <a:lstStyle/>
          <a:p>
            <a:r>
              <a:rPr lang="zh-CN" altLang="en-US" sz="2800" dirty="0" smtClean="0">
                <a:solidFill>
                  <a:srgbClr val="7030A0"/>
                </a:solidFill>
              </a:rPr>
              <a:t>定理</a:t>
            </a:r>
            <a:r>
              <a:rPr lang="en-US" altLang="zh-CN" sz="2800" dirty="0" smtClean="0">
                <a:solidFill>
                  <a:srgbClr val="7030A0"/>
                </a:solidFill>
              </a:rPr>
              <a:t>1</a:t>
            </a:r>
            <a:endParaRPr lang="zh-CN" altLang="en-US" sz="2800" dirty="0">
              <a:solidFill>
                <a:srgbClr val="7030A0"/>
              </a:solidFill>
            </a:endParaRPr>
          </a:p>
        </p:txBody>
      </p:sp>
      <mc:AlternateContent xmlns:mc="http://schemas.openxmlformats.org/markup-compatibility/2006" xmlns:a14="http://schemas.microsoft.com/office/drawing/2010/main">
        <mc:Choice Requires="a14">
          <p:sp>
            <p:nvSpPr>
              <p:cNvPr id="4" name="矩形 3"/>
              <p:cNvSpPr/>
              <p:nvPr/>
            </p:nvSpPr>
            <p:spPr>
              <a:xfrm>
                <a:off x="2097616" y="365125"/>
                <a:ext cx="9230186" cy="830997"/>
              </a:xfrm>
              <a:prstGeom prst="rect">
                <a:avLst/>
              </a:prstGeom>
            </p:spPr>
            <p:txBody>
              <a:bodyPr wrap="square">
                <a:spAutoFit/>
              </a:bodyPr>
              <a:lstStyle/>
              <a:p>
                <a:r>
                  <a:rPr lang="zh-CN" altLang="en-US" sz="2400" dirty="0" smtClean="0"/>
                  <a:t>设函数</a:t>
                </a:r>
                <a14:m>
                  <m:oMath xmlns:m="http://schemas.openxmlformats.org/officeDocument/2006/math">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lang="zh-CN" altLang="en-US" sz="2400" dirty="0">
                    <a:solidFill>
                      <a:prstClr val="black"/>
                    </a:solidFill>
                  </a:rPr>
                  <a:t>在点</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oMath>
                </a14:m>
                <a:r>
                  <a:rPr lang="zh-CN" altLang="en-US" sz="2400" dirty="0" smtClean="0"/>
                  <a:t> 具有</a:t>
                </a:r>
                <a:r>
                  <a:rPr lang="zh-CN" altLang="en-US" sz="2400" dirty="0"/>
                  <a:t>偏导数</a:t>
                </a:r>
                <a:r>
                  <a:rPr lang="en-US" altLang="zh-CN" sz="2400" dirty="0"/>
                  <a:t>, </a:t>
                </a:r>
                <a:r>
                  <a:rPr lang="zh-CN" altLang="en-US" sz="2400" dirty="0"/>
                  <a:t>且在点</a:t>
                </a:r>
                <a14:m>
                  <m:oMath xmlns:m="http://schemas.openxmlformats.org/officeDocument/2006/math">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oMath>
                </a14:m>
                <a:r>
                  <a:rPr lang="zh-CN" altLang="en-US" sz="2400" dirty="0"/>
                  <a:t>处有极值</a:t>
                </a:r>
                <a:r>
                  <a:rPr lang="en-US" altLang="zh-CN" sz="2400" dirty="0"/>
                  <a:t>, </a:t>
                </a:r>
                <a:r>
                  <a:rPr lang="zh-CN" altLang="en-US" sz="2400" dirty="0"/>
                  <a:t>则它在该点的偏导数必然为</a:t>
                </a:r>
                <a:r>
                  <a:rPr lang="zh-CN" altLang="en-US" sz="2400" dirty="0" smtClean="0"/>
                  <a:t>零。当偏导数连续时</a:t>
                </a:r>
                <a14:m>
                  <m:oMath xmlns:m="http://schemas.openxmlformats.org/officeDocument/2006/math">
                    <m:r>
                      <a:rPr lang="en-US" altLang="zh-CN" sz="2400" i="0">
                        <a:solidFill>
                          <a:prstClr val="black"/>
                        </a:solidFill>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𝑓</m:t>
                    </m:r>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r>
                      <a:rPr lang="en-US" altLang="zh-CN" sz="2400" i="1">
                        <a:latin typeface="Cambria Math" panose="02040503050406030204" pitchFamily="18" charset="0"/>
                      </a:rPr>
                      <m:t>=</m:t>
                    </m:r>
                    <m:r>
                      <a:rPr lang="en-US" altLang="zh-CN" sz="2400" b="1" i="1" smtClean="0">
                        <a:latin typeface="Cambria Math" panose="02040503050406030204" pitchFamily="18" charset="0"/>
                      </a:rPr>
                      <m:t>𝟎</m:t>
                    </m:r>
                  </m:oMath>
                </a14:m>
                <a:r>
                  <a:rPr lang="zh-CN" altLang="en-US" sz="2400" dirty="0"/>
                  <a:t> </a:t>
                </a:r>
              </a:p>
            </p:txBody>
          </p:sp>
        </mc:Choice>
        <mc:Fallback xmlns="">
          <p:sp>
            <p:nvSpPr>
              <p:cNvPr id="4" name="矩形 3"/>
              <p:cNvSpPr>
                <a:spLocks noRot="1" noChangeAspect="1" noMove="1" noResize="1" noEditPoints="1" noAdjustHandles="1" noChangeArrowheads="1" noChangeShapeType="1" noTextEdit="1"/>
              </p:cNvSpPr>
              <p:nvPr/>
            </p:nvSpPr>
            <p:spPr>
              <a:xfrm>
                <a:off x="2097616" y="365125"/>
                <a:ext cx="9230186" cy="830997"/>
              </a:xfrm>
              <a:prstGeom prst="rect">
                <a:avLst/>
              </a:prstGeom>
              <a:blipFill>
                <a:blip r:embed="rId2"/>
                <a:stretch>
                  <a:fillRect l="-991" t="-8088" b="-16912"/>
                </a:stretch>
              </a:blipFill>
            </p:spPr>
            <p:txBody>
              <a:bodyPr/>
              <a:lstStyle/>
              <a:p>
                <a:r>
                  <a:rPr lang="zh-CN" altLang="en-US">
                    <a:noFill/>
                  </a:rPr>
                  <a:t> </a:t>
                </a:r>
              </a:p>
            </p:txBody>
          </p:sp>
        </mc:Fallback>
      </mc:AlternateContent>
      <p:sp>
        <p:nvSpPr>
          <p:cNvPr id="16" name="矩形 15"/>
          <p:cNvSpPr/>
          <p:nvPr/>
        </p:nvSpPr>
        <p:spPr>
          <a:xfrm>
            <a:off x="2097616" y="1253470"/>
            <a:ext cx="2339102" cy="461665"/>
          </a:xfrm>
          <a:prstGeom prst="rect">
            <a:avLst/>
          </a:prstGeom>
        </p:spPr>
        <p:txBody>
          <a:bodyPr wrap="none">
            <a:spAutoFit/>
          </a:bodyPr>
          <a:lstStyle/>
          <a:p>
            <a:r>
              <a:rPr lang="zh-CN" altLang="en-US" sz="2400" dirty="0" smtClean="0">
                <a:solidFill>
                  <a:prstClr val="black"/>
                </a:solidFill>
              </a:rPr>
              <a:t>证明过程见书。</a:t>
            </a:r>
            <a:endParaRPr lang="zh-CN" altLang="en-US" dirty="0"/>
          </a:p>
        </p:txBody>
      </p:sp>
      <mc:AlternateContent xmlns:mc="http://schemas.openxmlformats.org/markup-compatibility/2006" xmlns:a14="http://schemas.microsoft.com/office/drawing/2010/main">
        <mc:Choice Requires="a14">
          <p:sp>
            <p:nvSpPr>
              <p:cNvPr id="17" name="矩形 16"/>
              <p:cNvSpPr/>
              <p:nvPr/>
            </p:nvSpPr>
            <p:spPr>
              <a:xfrm>
                <a:off x="2097617" y="1816755"/>
                <a:ext cx="6669866" cy="2308324"/>
              </a:xfrm>
              <a:prstGeom prst="rect">
                <a:avLst/>
              </a:prstGeom>
            </p:spPr>
            <p:txBody>
              <a:bodyPr wrap="square">
                <a:spAutoFit/>
              </a:bodyPr>
              <a:lstStyle/>
              <a:p>
                <a:r>
                  <a:rPr lang="zh-CN" altLang="en-US" sz="2400" dirty="0" smtClean="0">
                    <a:solidFill>
                      <a:prstClr val="black"/>
                    </a:solidFill>
                  </a:rPr>
                  <a:t>如果</a:t>
                </a:r>
                <a:r>
                  <a:rPr lang="zh-CN" altLang="en-US" sz="2400" dirty="0">
                    <a:solidFill>
                      <a:prstClr val="black"/>
                    </a:solidFill>
                  </a:rPr>
                  <a:t>函数</a:t>
                </a:r>
                <a14:m>
                  <m:oMath xmlns:m="http://schemas.openxmlformats.org/officeDocument/2006/math">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lang="zh-CN" altLang="en-US" sz="2400" dirty="0">
                    <a:solidFill>
                      <a:prstClr val="black"/>
                    </a:solidFill>
                  </a:rPr>
                  <a:t>在点</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oMath>
                </a14:m>
                <a:r>
                  <a:rPr lang="zh-CN" altLang="en-US" sz="2400" dirty="0">
                    <a:solidFill>
                      <a:prstClr val="black"/>
                    </a:solidFill>
                  </a:rPr>
                  <a:t> </a:t>
                </a:r>
                <a:r>
                  <a:rPr lang="zh-CN" altLang="en-US" sz="2400" dirty="0" smtClean="0">
                    <a:solidFill>
                      <a:prstClr val="black"/>
                    </a:solidFill>
                  </a:rPr>
                  <a:t>的某邻域内具有连续偏导数，且</a:t>
                </a:r>
                <a:r>
                  <a:rPr lang="en-US" altLang="zh-CN" sz="2400" dirty="0" smtClean="0">
                    <a:solidFill>
                      <a:prstClr val="black"/>
                    </a:solidFill>
                    <a:ea typeface="Cambria Math" panose="02040503050406030204" pitchFamily="18" charset="0"/>
                  </a:rPr>
                  <a:t> </a:t>
                </a:r>
                <a14:m>
                  <m:oMath xmlns:m="http://schemas.openxmlformats.org/officeDocument/2006/math">
                    <m:r>
                      <a:rPr lang="en-US" altLang="zh-CN" sz="2400" i="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𝑓</m:t>
                    </m:r>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b="1" i="1">
                        <a:solidFill>
                          <a:prstClr val="black"/>
                        </a:solidFill>
                        <a:latin typeface="Cambria Math" panose="02040503050406030204" pitchFamily="18" charset="0"/>
                      </a:rPr>
                      <m:t>𝟎</m:t>
                    </m:r>
                  </m:oMath>
                </a14:m>
                <a:r>
                  <a:rPr lang="zh-CN" altLang="en-US" sz="2400" dirty="0">
                    <a:solidFill>
                      <a:prstClr val="black"/>
                    </a:solidFill>
                  </a:rPr>
                  <a:t> </a:t>
                </a:r>
                <a:r>
                  <a:rPr lang="zh-CN" altLang="en-US" sz="2400" dirty="0" smtClean="0">
                    <a:solidFill>
                      <a:prstClr val="black"/>
                    </a:solidFill>
                  </a:rPr>
                  <a:t>，则必存在</a:t>
                </a:r>
                <a14:m>
                  <m:oMath xmlns:m="http://schemas.openxmlformats.org/officeDocument/2006/math">
                    <m:sSub>
                      <m:sSubPr>
                        <m:ctrlPr>
                          <a:rPr lang="en-US" altLang="zh-CN" sz="2400" b="1" i="1">
                            <a:solidFill>
                              <a:prstClr val="black"/>
                            </a:solidFill>
                            <a:latin typeface="Cambria Math" panose="02040503050406030204" pitchFamily="18" charset="0"/>
                          </a:rPr>
                        </m:ctrlPr>
                      </m:sSubPr>
                      <m:e>
                        <m:r>
                          <a:rPr lang="en-US" altLang="zh-CN" sz="2400" b="1" i="1">
                            <a:solidFill>
                              <a:prstClr val="black"/>
                            </a:solidFill>
                            <a:latin typeface="Cambria Math" panose="02040503050406030204" pitchFamily="18" charset="0"/>
                          </a:rPr>
                          <m:t>𝒆</m:t>
                        </m:r>
                      </m:e>
                      <m:sub>
                        <m:r>
                          <a:rPr lang="en-US" altLang="zh-CN" sz="2400" i="1">
                            <a:solidFill>
                              <a:prstClr val="black"/>
                            </a:solidFill>
                            <a:latin typeface="Cambria Math" panose="02040503050406030204" pitchFamily="18" charset="0"/>
                          </a:rPr>
                          <m:t>𝑙</m:t>
                        </m:r>
                      </m:sub>
                    </m:sSub>
                  </m:oMath>
                </a14:m>
                <a:r>
                  <a:rPr lang="zh-CN" altLang="en-US" sz="2400" dirty="0" smtClean="0"/>
                  <a:t>和</a:t>
                </a:r>
                <a14:m>
                  <m:oMath xmlns:m="http://schemas.openxmlformats.org/officeDocument/2006/math">
                    <m:r>
                      <a:rPr lang="en-US" altLang="zh-CN" sz="2400" b="0" i="0" smtClean="0">
                        <a:solidFill>
                          <a:prstClr val="black"/>
                        </a:solidFill>
                        <a:latin typeface="Cambria Math" panose="02040503050406030204" pitchFamily="18" charset="0"/>
                      </a:rPr>
                      <m:t>−</m:t>
                    </m:r>
                    <m:sSub>
                      <m:sSubPr>
                        <m:ctrlPr>
                          <a:rPr lang="en-US" altLang="zh-CN" sz="2400" b="1" i="1">
                            <a:solidFill>
                              <a:prstClr val="black"/>
                            </a:solidFill>
                            <a:latin typeface="Cambria Math" panose="02040503050406030204" pitchFamily="18" charset="0"/>
                          </a:rPr>
                        </m:ctrlPr>
                      </m:sSubPr>
                      <m:e>
                        <m:r>
                          <a:rPr lang="en-US" altLang="zh-CN" sz="2400" b="1" i="1">
                            <a:solidFill>
                              <a:prstClr val="black"/>
                            </a:solidFill>
                            <a:latin typeface="Cambria Math" panose="02040503050406030204" pitchFamily="18" charset="0"/>
                          </a:rPr>
                          <m:t>𝒆</m:t>
                        </m:r>
                      </m:e>
                      <m:sub>
                        <m:r>
                          <a:rPr lang="en-US" altLang="zh-CN" sz="2400" i="1">
                            <a:solidFill>
                              <a:prstClr val="black"/>
                            </a:solidFill>
                            <a:latin typeface="Cambria Math" panose="02040503050406030204" pitchFamily="18" charset="0"/>
                          </a:rPr>
                          <m:t>𝑙</m:t>
                        </m:r>
                      </m:sub>
                    </m:sSub>
                  </m:oMath>
                </a14:m>
                <a:r>
                  <a:rPr lang="zh-CN" altLang="en-US" sz="2400" dirty="0" smtClean="0"/>
                  <a:t>使方向导数互为相反数，即在</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oMath>
                </a14:m>
                <a:r>
                  <a:rPr lang="zh-CN" altLang="en-US" sz="2400" dirty="0">
                    <a:solidFill>
                      <a:prstClr val="black"/>
                    </a:solidFill>
                  </a:rPr>
                  <a:t> </a:t>
                </a:r>
                <a:r>
                  <a:rPr lang="zh-CN" altLang="en-US" sz="2400" dirty="0" smtClean="0">
                    <a:solidFill>
                      <a:prstClr val="black"/>
                    </a:solidFill>
                  </a:rPr>
                  <a:t>的邻域内既存在</a:t>
                </a:r>
                <a14:m>
                  <m:oMath xmlns:m="http://schemas.openxmlformats.org/officeDocument/2006/math">
                    <m:d>
                      <m:dPr>
                        <m:ctrlPr>
                          <a:rPr lang="en-US" altLang="zh-CN" sz="2400" i="1" smtClean="0">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𝑥</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𝑦</m:t>
                        </m:r>
                      </m:e>
                    </m:d>
                    <m:r>
                      <a:rPr lang="zh-CN" altLang="en-US" sz="2400" i="1">
                        <a:solidFill>
                          <a:schemeClr val="tx1"/>
                        </a:solidFill>
                        <a:latin typeface="Cambria Math" panose="02040503050406030204" pitchFamily="18" charset="0"/>
                      </a:rPr>
                      <m:t>使</m:t>
                    </m:r>
                    <m:r>
                      <a:rPr lang="en-US" altLang="zh-CN" sz="2400" i="1">
                        <a:solidFill>
                          <a:schemeClr val="tx1"/>
                        </a:solidFill>
                        <a:latin typeface="Cambria Math" panose="02040503050406030204" pitchFamily="18" charset="0"/>
                      </a:rPr>
                      <m:t>𝑓</m:t>
                    </m:r>
                    <m:d>
                      <m:dPr>
                        <m:ctrlPr>
                          <a:rPr lang="en-US"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𝑥</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𝑦</m:t>
                        </m:r>
                      </m:e>
                    </m:d>
                    <m:r>
                      <a:rPr lang="en-US" altLang="zh-CN" sz="2400" i="1">
                        <a:solidFill>
                          <a:schemeClr val="tx1"/>
                        </a:solidFill>
                        <a:latin typeface="Cambria Math" panose="02040503050406030204" pitchFamily="18" charset="0"/>
                      </a:rPr>
                      <m:t>&lt;</m:t>
                    </m:r>
                    <m:r>
                      <a:rPr lang="en-US" altLang="zh-CN" sz="2400" i="1">
                        <a:solidFill>
                          <a:schemeClr val="tx1"/>
                        </a:solidFill>
                        <a:latin typeface="Cambria Math" panose="02040503050406030204" pitchFamily="18" charset="0"/>
                      </a:rPr>
                      <m:t>𝑓</m:t>
                    </m:r>
                    <m:d>
                      <m:dPr>
                        <m:ctrlPr>
                          <a:rPr lang="en-US" altLang="zh-CN" sz="2400" i="1">
                            <a:solidFill>
                              <a:schemeClr val="tx1"/>
                            </a:solidFill>
                            <a:latin typeface="Cambria Math" panose="02040503050406030204" pitchFamily="18" charset="0"/>
                          </a:rPr>
                        </m:ctrlPr>
                      </m:dPr>
                      <m:e>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𝑥</m:t>
                            </m:r>
                          </m:e>
                          <m:sub>
                            <m:r>
                              <a:rPr lang="en-US" altLang="zh-CN" sz="2400" i="1">
                                <a:solidFill>
                                  <a:schemeClr val="tx1"/>
                                </a:solidFill>
                                <a:latin typeface="Cambria Math" panose="02040503050406030204" pitchFamily="18" charset="0"/>
                              </a:rPr>
                              <m:t>0</m:t>
                            </m:r>
                          </m:sub>
                        </m:sSub>
                        <m:r>
                          <a:rPr lang="en-US" altLang="zh-CN"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𝑦</m:t>
                            </m:r>
                          </m:e>
                          <m:sub>
                            <m:r>
                              <a:rPr lang="en-US" altLang="zh-CN" sz="2400" i="1">
                                <a:solidFill>
                                  <a:schemeClr val="tx1"/>
                                </a:solidFill>
                                <a:latin typeface="Cambria Math" panose="02040503050406030204" pitchFamily="18" charset="0"/>
                              </a:rPr>
                              <m:t>0</m:t>
                            </m:r>
                          </m:sub>
                        </m:sSub>
                      </m:e>
                    </m:d>
                  </m:oMath>
                </a14:m>
                <a:r>
                  <a:rPr lang="zh-CN" altLang="en-US" sz="2400" dirty="0" smtClean="0"/>
                  <a:t>，也存在</a:t>
                </a:r>
                <a14:m>
                  <m:oMath xmlns:m="http://schemas.openxmlformats.org/officeDocument/2006/math">
                    <m:d>
                      <m:dPr>
                        <m:ctrlPr>
                          <a:rPr lang="en-US" altLang="zh-CN" sz="2400" i="1" smtClean="0">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𝑥</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𝑦</m:t>
                        </m:r>
                      </m:e>
                    </m:d>
                    <m:r>
                      <a:rPr lang="zh-CN" altLang="en-US" sz="2400" i="1">
                        <a:solidFill>
                          <a:schemeClr val="tx1"/>
                        </a:solidFill>
                        <a:latin typeface="Cambria Math" panose="02040503050406030204" pitchFamily="18" charset="0"/>
                      </a:rPr>
                      <m:t>使</m:t>
                    </m:r>
                    <m:r>
                      <a:rPr lang="en-US" altLang="zh-CN" sz="2400" i="1">
                        <a:solidFill>
                          <a:schemeClr val="tx1"/>
                        </a:solidFill>
                        <a:latin typeface="Cambria Math" panose="02040503050406030204" pitchFamily="18" charset="0"/>
                      </a:rPr>
                      <m:t>𝑓</m:t>
                    </m:r>
                    <m:d>
                      <m:dPr>
                        <m:ctrlPr>
                          <a:rPr lang="en-US"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𝑥</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𝑦</m:t>
                        </m:r>
                      </m:e>
                    </m:d>
                    <m:r>
                      <a:rPr lang="en-US" altLang="zh-CN" sz="2400" b="0" i="1" smtClean="0">
                        <a:solidFill>
                          <a:schemeClr val="tx1"/>
                        </a:solidFill>
                        <a:latin typeface="Cambria Math" panose="02040503050406030204" pitchFamily="18" charset="0"/>
                      </a:rPr>
                      <m:t>&gt;</m:t>
                    </m:r>
                    <m:r>
                      <a:rPr lang="en-US" altLang="zh-CN" sz="2400" i="1">
                        <a:solidFill>
                          <a:schemeClr val="tx1"/>
                        </a:solidFill>
                        <a:latin typeface="Cambria Math" panose="02040503050406030204" pitchFamily="18" charset="0"/>
                      </a:rPr>
                      <m:t>𝑓</m:t>
                    </m:r>
                    <m:d>
                      <m:dPr>
                        <m:ctrlPr>
                          <a:rPr lang="en-US" altLang="zh-CN" sz="2400" i="1">
                            <a:solidFill>
                              <a:schemeClr val="tx1"/>
                            </a:solidFill>
                            <a:latin typeface="Cambria Math" panose="02040503050406030204" pitchFamily="18" charset="0"/>
                          </a:rPr>
                        </m:ctrlPr>
                      </m:dPr>
                      <m:e>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𝑥</m:t>
                            </m:r>
                          </m:e>
                          <m:sub>
                            <m:r>
                              <a:rPr lang="en-US" altLang="zh-CN" sz="2400" i="1">
                                <a:solidFill>
                                  <a:schemeClr val="tx1"/>
                                </a:solidFill>
                                <a:latin typeface="Cambria Math" panose="02040503050406030204" pitchFamily="18" charset="0"/>
                              </a:rPr>
                              <m:t>0</m:t>
                            </m:r>
                          </m:sub>
                        </m:sSub>
                        <m:r>
                          <a:rPr lang="en-US" altLang="zh-CN" sz="2400" i="1">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𝑦</m:t>
                            </m:r>
                          </m:e>
                          <m:sub>
                            <m:r>
                              <a:rPr lang="en-US" altLang="zh-CN" sz="2400" i="1">
                                <a:solidFill>
                                  <a:schemeClr val="tx1"/>
                                </a:solidFill>
                                <a:latin typeface="Cambria Math" panose="02040503050406030204" pitchFamily="18" charset="0"/>
                              </a:rPr>
                              <m:t>0</m:t>
                            </m:r>
                          </m:sub>
                        </m:sSub>
                      </m:e>
                    </m:d>
                    <m:r>
                      <a:rPr lang="zh-CN" altLang="en-US" sz="2400" i="1">
                        <a:latin typeface="Cambria Math" panose="02040503050406030204" pitchFamily="18" charset="0"/>
                      </a:rPr>
                      <m:t>，</m:t>
                    </m:r>
                  </m:oMath>
                </a14:m>
                <a:r>
                  <a:rPr lang="zh-CN" altLang="en-US" sz="2400" dirty="0" smtClean="0"/>
                  <a:t>故函数在该点不可能取得极值。</a:t>
                </a:r>
                <a:endParaRPr lang="zh-CN" altLang="en-US" sz="2400" dirty="0"/>
              </a:p>
            </p:txBody>
          </p:sp>
        </mc:Choice>
        <mc:Fallback xmlns="">
          <p:sp>
            <p:nvSpPr>
              <p:cNvPr id="17" name="矩形 16"/>
              <p:cNvSpPr>
                <a:spLocks noRot="1" noChangeAspect="1" noMove="1" noResize="1" noEditPoints="1" noAdjustHandles="1" noChangeArrowheads="1" noChangeShapeType="1" noTextEdit="1"/>
              </p:cNvSpPr>
              <p:nvPr/>
            </p:nvSpPr>
            <p:spPr>
              <a:xfrm>
                <a:off x="2097617" y="1816755"/>
                <a:ext cx="6669866" cy="2308324"/>
              </a:xfrm>
              <a:prstGeom prst="rect">
                <a:avLst/>
              </a:prstGeom>
              <a:blipFill>
                <a:blip r:embed="rId6"/>
                <a:stretch>
                  <a:fillRect l="-1371" t="-2902" r="-914" b="-4222"/>
                </a:stretch>
              </a:blipFill>
            </p:spPr>
            <p:txBody>
              <a:bodyPr/>
              <a:lstStyle/>
              <a:p>
                <a:r>
                  <a:rPr lang="zh-CN" altLang="en-US">
                    <a:noFill/>
                  </a:rPr>
                  <a:t> </a:t>
                </a:r>
              </a:p>
            </p:txBody>
          </p:sp>
        </mc:Fallback>
      </mc:AlternateContent>
      <p:sp>
        <p:nvSpPr>
          <p:cNvPr id="18" name="矩形 17"/>
          <p:cNvSpPr/>
          <p:nvPr/>
        </p:nvSpPr>
        <p:spPr>
          <a:xfrm>
            <a:off x="2097616" y="5280840"/>
            <a:ext cx="7552067" cy="461665"/>
          </a:xfrm>
          <a:prstGeom prst="rect">
            <a:avLst/>
          </a:prstGeom>
        </p:spPr>
        <p:txBody>
          <a:bodyPr wrap="none">
            <a:spAutoFit/>
          </a:bodyPr>
          <a:lstStyle/>
          <a:p>
            <a:r>
              <a:rPr lang="zh-CN" altLang="en-US" sz="2400" dirty="0"/>
              <a:t>使偏导数都为 </a:t>
            </a:r>
            <a:r>
              <a:rPr lang="en-US" altLang="zh-CN" sz="2400" dirty="0"/>
              <a:t>0 </a:t>
            </a:r>
            <a:r>
              <a:rPr lang="zh-CN" altLang="en-US" sz="2400" dirty="0"/>
              <a:t>的点称为</a:t>
            </a:r>
            <a:r>
              <a:rPr lang="zh-CN" altLang="en-US" sz="2400" dirty="0">
                <a:solidFill>
                  <a:srgbClr val="0000FF"/>
                </a:solidFill>
              </a:rPr>
              <a:t>驻点</a:t>
            </a:r>
            <a:r>
              <a:rPr lang="zh-CN" altLang="en-US" sz="2400" dirty="0"/>
              <a:t> </a:t>
            </a:r>
            <a:r>
              <a:rPr lang="en-US" altLang="zh-CN" sz="2400" dirty="0"/>
              <a:t>.</a:t>
            </a:r>
            <a:r>
              <a:rPr lang="zh-CN" altLang="en-US" sz="2400" dirty="0"/>
              <a:t>但驻点不一定是极值点</a:t>
            </a:r>
            <a:r>
              <a:rPr lang="en-US" altLang="zh-CN" sz="2400" dirty="0"/>
              <a:t>.</a:t>
            </a:r>
          </a:p>
        </p:txBody>
      </p:sp>
      <p:sp>
        <p:nvSpPr>
          <p:cNvPr id="19" name="矩形 18"/>
          <p:cNvSpPr/>
          <p:nvPr/>
        </p:nvSpPr>
        <p:spPr>
          <a:xfrm>
            <a:off x="2108944" y="4610108"/>
            <a:ext cx="4493538" cy="461665"/>
          </a:xfrm>
          <a:prstGeom prst="rect">
            <a:avLst/>
          </a:prstGeom>
        </p:spPr>
        <p:txBody>
          <a:bodyPr wrap="none">
            <a:spAutoFit/>
          </a:bodyPr>
          <a:lstStyle/>
          <a:p>
            <a:r>
              <a:rPr lang="zh-CN" altLang="en-US" sz="2400" dirty="0" smtClean="0">
                <a:solidFill>
                  <a:prstClr val="black"/>
                </a:solidFill>
              </a:rPr>
              <a:t>该定理为极值存在的</a:t>
            </a:r>
            <a:r>
              <a:rPr lang="zh-CN" altLang="en-US" sz="2400" dirty="0" smtClean="0">
                <a:solidFill>
                  <a:srgbClr val="0000FF"/>
                </a:solidFill>
              </a:rPr>
              <a:t>必要条件</a:t>
            </a:r>
            <a:r>
              <a:rPr lang="zh-CN" altLang="en-US" sz="2400" dirty="0" smtClean="0">
                <a:solidFill>
                  <a:prstClr val="black"/>
                </a:solidFill>
              </a:rPr>
              <a:t>。</a:t>
            </a:r>
            <a:endParaRPr lang="zh-CN" altLang="en-US" dirty="0"/>
          </a:p>
        </p:txBody>
      </p:sp>
      <p:sp>
        <p:nvSpPr>
          <p:cNvPr id="20" name="矩形 19"/>
          <p:cNvSpPr/>
          <p:nvPr/>
        </p:nvSpPr>
        <p:spPr>
          <a:xfrm>
            <a:off x="2097616" y="5948823"/>
            <a:ext cx="7880684" cy="461665"/>
          </a:xfrm>
          <a:prstGeom prst="rect">
            <a:avLst/>
          </a:prstGeom>
        </p:spPr>
        <p:txBody>
          <a:bodyPr wrap="none">
            <a:spAutoFit/>
          </a:bodyPr>
          <a:lstStyle/>
          <a:p>
            <a:r>
              <a:rPr lang="zh-CN" altLang="en-US" sz="2400" b="1" dirty="0" smtClean="0">
                <a:solidFill>
                  <a:srgbClr val="FF0000"/>
                </a:solidFill>
              </a:rPr>
              <a:t>注</a:t>
            </a:r>
            <a:r>
              <a:rPr lang="zh-CN" altLang="en-US" sz="2400" dirty="0" smtClean="0">
                <a:solidFill>
                  <a:prstClr val="black"/>
                </a:solidFill>
              </a:rPr>
              <a:t>：</a:t>
            </a:r>
            <a:r>
              <a:rPr lang="zh-CN" altLang="en-US" sz="2400" dirty="0" smtClean="0">
                <a:solidFill>
                  <a:srgbClr val="0000FF"/>
                </a:solidFill>
              </a:rPr>
              <a:t>函数在某点偏导数不存在，也可能在该点取得极值。</a:t>
            </a:r>
            <a:endParaRPr lang="zh-CN" altLang="en-US" dirty="0">
              <a:solidFill>
                <a:srgbClr val="0000FF"/>
              </a:solidFill>
            </a:endParaRPr>
          </a:p>
        </p:txBody>
      </p:sp>
      <mc:AlternateContent xmlns:mc="http://schemas.openxmlformats.org/markup-compatibility/2006" xmlns:a14="http://schemas.microsoft.com/office/drawing/2010/main">
        <mc:Choice Requires="a14">
          <p:sp>
            <p:nvSpPr>
              <p:cNvPr id="26" name="矩形 25"/>
              <p:cNvSpPr/>
              <p:nvPr/>
            </p:nvSpPr>
            <p:spPr>
              <a:xfrm>
                <a:off x="7635427" y="1196122"/>
                <a:ext cx="4304961" cy="677108"/>
              </a:xfrm>
              <a:prstGeom prst="rect">
                <a:avLst/>
              </a:prstGeom>
            </p:spPr>
            <p:txBody>
              <a:bodyPr wrap="none">
                <a:spAutoFit/>
              </a:bodyPr>
              <a:lstStyle/>
              <a:p>
                <a14:m>
                  <m:oMath xmlns:m="http://schemas.openxmlformats.org/officeDocument/2006/math">
                    <m:sSub>
                      <m:sSubPr>
                        <m:ctrlPr>
                          <a:rPr lang="zh-CN" altLang="en-US" sz="2400" i="1" smtClean="0">
                            <a:solidFill>
                              <a:srgbClr val="0000FF"/>
                            </a:solidFill>
                            <a:latin typeface="Cambria Math" panose="02040503050406030204" pitchFamily="18" charset="0"/>
                          </a:rPr>
                        </m:ctrlPr>
                      </m:sSubPr>
                      <m:e>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𝑓</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𝑙</m:t>
                            </m:r>
                          </m:den>
                        </m:f>
                        <m:r>
                          <a:rPr lang="zh-CN" altLang="en-US" sz="2400">
                            <a:solidFill>
                              <a:srgbClr val="0000FF"/>
                            </a:solidFill>
                            <a:latin typeface="Cambria Math" panose="02040503050406030204" pitchFamily="18" charset="0"/>
                          </a:rPr>
                          <m:t>|</m:t>
                        </m:r>
                      </m:e>
                      <m:sub>
                        <m:r>
                          <a:rPr lang="en-US" altLang="zh-CN" sz="2400" i="1">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𝑥</m:t>
                            </m:r>
                          </m:e>
                          <m:sub>
                            <m:r>
                              <a:rPr lang="en-US" altLang="zh-CN" sz="2400" i="1">
                                <a:solidFill>
                                  <a:srgbClr val="0000FF"/>
                                </a:solidFill>
                                <a:latin typeface="Cambria Math" panose="02040503050406030204" pitchFamily="18" charset="0"/>
                              </a:rPr>
                              <m:t>0</m:t>
                            </m:r>
                          </m:sub>
                        </m:sSub>
                        <m:r>
                          <a:rPr lang="en-US" altLang="zh-CN" sz="2400" i="1">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𝑦</m:t>
                            </m:r>
                          </m:e>
                          <m:sub>
                            <m:r>
                              <a:rPr lang="en-US" altLang="zh-CN" sz="2400" i="1">
                                <a:solidFill>
                                  <a:srgbClr val="0000FF"/>
                                </a:solidFill>
                                <a:latin typeface="Cambria Math" panose="02040503050406030204" pitchFamily="18" charset="0"/>
                              </a:rPr>
                              <m:t>0</m:t>
                            </m:r>
                          </m:sub>
                        </m:sSub>
                        <m:r>
                          <a:rPr lang="en-US" altLang="zh-CN" sz="2400" i="1">
                            <a:solidFill>
                              <a:srgbClr val="0000FF"/>
                            </a:solidFill>
                            <a:latin typeface="Cambria Math" panose="02040503050406030204" pitchFamily="18" charset="0"/>
                          </a:rPr>
                          <m:t>)</m:t>
                        </m:r>
                      </m:sub>
                    </m:sSub>
                    <m:r>
                      <a:rPr lang="en-US" altLang="zh-CN" sz="2400" b="0" i="1" smtClean="0">
                        <a:solidFill>
                          <a:srgbClr val="0000FF"/>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d>
                          <m:dPr>
                            <m:ctrlPr>
                              <a:rPr lang="en-US" altLang="zh-CN" sz="2400" i="1">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e>
                        </m:d>
                        <m:r>
                          <a:rPr lang="zh-CN" altLang="en-US" sz="2400">
                            <a:solidFill>
                              <a:prstClr val="black"/>
                            </a:solidFill>
                            <a:latin typeface="Cambria Math" panose="02040503050406030204" pitchFamily="18" charset="0"/>
                          </a:rPr>
                          <m:t>|</m:t>
                        </m:r>
                      </m:e>
                      <m: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ub>
                    </m:sSub>
                    <m:r>
                      <a:rPr lang="en-US" altLang="zh-CN" sz="2400" i="1">
                        <a:solidFill>
                          <a:prstClr val="black"/>
                        </a:solidFill>
                        <a:latin typeface="Cambria Math" panose="02040503050406030204" pitchFamily="18" charset="0"/>
                        <a:ea typeface="Cambria Math" panose="02040503050406030204" pitchFamily="18" charset="0"/>
                      </a:rPr>
                      <m:t>∙</m:t>
                    </m:r>
                    <m:sSub>
                      <m:sSubPr>
                        <m:ctrlPr>
                          <a:rPr lang="en-US" altLang="zh-CN" sz="2400" b="1" i="1">
                            <a:solidFill>
                              <a:prstClr val="black"/>
                            </a:solidFill>
                            <a:latin typeface="Cambria Math" panose="02040503050406030204" pitchFamily="18" charset="0"/>
                          </a:rPr>
                        </m:ctrlPr>
                      </m:sSubPr>
                      <m:e>
                        <m:r>
                          <a:rPr lang="en-US" altLang="zh-CN" sz="2400" b="1" i="1">
                            <a:solidFill>
                              <a:prstClr val="black"/>
                            </a:solidFill>
                            <a:latin typeface="Cambria Math" panose="02040503050406030204" pitchFamily="18" charset="0"/>
                          </a:rPr>
                          <m:t>𝒆</m:t>
                        </m:r>
                      </m:e>
                      <m:sub>
                        <m:r>
                          <a:rPr lang="en-US" altLang="zh-CN" sz="2400" i="1">
                            <a:solidFill>
                              <a:prstClr val="black"/>
                            </a:solidFill>
                            <a:latin typeface="Cambria Math" panose="02040503050406030204" pitchFamily="18" charset="0"/>
                          </a:rPr>
                          <m:t>𝑙</m:t>
                        </m:r>
                      </m:sub>
                    </m:sSub>
                  </m:oMath>
                </a14:m>
                <a:r>
                  <a:rPr lang="zh-CN" altLang="en-US" dirty="0" smtClean="0"/>
                  <a:t> </a:t>
                </a:r>
                <a:endParaRPr lang="zh-CN" altLang="en-US" dirty="0"/>
              </a:p>
            </p:txBody>
          </p:sp>
        </mc:Choice>
        <mc:Fallback xmlns="">
          <p:sp>
            <p:nvSpPr>
              <p:cNvPr id="26" name="矩形 25"/>
              <p:cNvSpPr>
                <a:spLocks noRot="1" noChangeAspect="1" noMove="1" noResize="1" noEditPoints="1" noAdjustHandles="1" noChangeArrowheads="1" noChangeShapeType="1" noTextEdit="1"/>
              </p:cNvSpPr>
              <p:nvPr/>
            </p:nvSpPr>
            <p:spPr>
              <a:xfrm>
                <a:off x="7635427" y="1196122"/>
                <a:ext cx="4304961" cy="677108"/>
              </a:xfrm>
              <a:prstGeom prst="rect">
                <a:avLst/>
              </a:prstGeom>
              <a:blipFill>
                <a:blip r:embed="rId7"/>
                <a:stretch>
                  <a:fillRect/>
                </a:stretch>
              </a:blipFill>
            </p:spPr>
            <p:txBody>
              <a:bodyPr/>
              <a:lstStyle/>
              <a:p>
                <a:r>
                  <a:rPr lang="zh-CN" altLang="en-US">
                    <a:noFill/>
                  </a:rPr>
                  <a:t> </a:t>
                </a:r>
              </a:p>
            </p:txBody>
          </p:sp>
        </mc:Fallback>
      </mc:AlternateContent>
      <p:grpSp>
        <p:nvGrpSpPr>
          <p:cNvPr id="30" name="组合 29"/>
          <p:cNvGrpSpPr/>
          <p:nvPr/>
        </p:nvGrpSpPr>
        <p:grpSpPr>
          <a:xfrm>
            <a:off x="9194570" y="1772470"/>
            <a:ext cx="2669488" cy="3068471"/>
            <a:chOff x="9194570" y="1772470"/>
            <a:chExt cx="2669488" cy="3068471"/>
          </a:xfrm>
        </p:grpSpPr>
        <p:grpSp>
          <p:nvGrpSpPr>
            <p:cNvPr id="21" name="组合 20"/>
            <p:cNvGrpSpPr/>
            <p:nvPr/>
          </p:nvGrpSpPr>
          <p:grpSpPr>
            <a:xfrm>
              <a:off x="9194570" y="1772470"/>
              <a:ext cx="2669488" cy="3068471"/>
              <a:chOff x="9194570" y="1772470"/>
              <a:chExt cx="2669488" cy="3068471"/>
            </a:xfrm>
          </p:grpSpPr>
          <p:grpSp>
            <p:nvGrpSpPr>
              <p:cNvPr id="5" name="组合 4"/>
              <p:cNvGrpSpPr/>
              <p:nvPr/>
            </p:nvGrpSpPr>
            <p:grpSpPr>
              <a:xfrm>
                <a:off x="9305365" y="2003303"/>
                <a:ext cx="2522602" cy="2837638"/>
                <a:chOff x="215153" y="4154833"/>
                <a:chExt cx="1360776" cy="1428825"/>
              </a:xfrm>
            </p:grpSpPr>
            <p:cxnSp>
              <p:nvCxnSpPr>
                <p:cNvPr id="6" name="直接箭头连接符 5"/>
                <p:cNvCxnSpPr/>
                <p:nvPr/>
              </p:nvCxnSpPr>
              <p:spPr>
                <a:xfrm>
                  <a:off x="215153" y="5351499"/>
                  <a:ext cx="1360776" cy="12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1299503" y="4154833"/>
                  <a:ext cx="14831" cy="1428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616217" y="4605867"/>
                  <a:ext cx="537473" cy="48658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56330" y="4840446"/>
                  <a:ext cx="69491" cy="7310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flipH="1">
                  <a:off x="892859" y="4552865"/>
                  <a:ext cx="316452" cy="322678"/>
                </a:xfrm>
                <a:prstGeom prst="line">
                  <a:avLst/>
                </a:prstGeom>
                <a:ln>
                  <a:headEnd type="triangle" w="lg" len="lg"/>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 name="矩形 11"/>
                  <p:cNvSpPr/>
                  <p:nvPr/>
                </p:nvSpPr>
                <p:spPr>
                  <a:xfrm>
                    <a:off x="9194570" y="3168665"/>
                    <a:ext cx="124784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9194570" y="3168665"/>
                    <a:ext cx="1247842" cy="461665"/>
                  </a:xfrm>
                  <a:prstGeom prst="rect">
                    <a:avLst/>
                  </a:prstGeom>
                  <a:blipFill>
                    <a:blip r:embed="rId3"/>
                    <a:stretch>
                      <a:fillRect r="-488"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1421629" y="3945238"/>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𝑥</m:t>
                          </m:r>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11421629" y="3945238"/>
                    <a:ext cx="442429" cy="4616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1361889" y="1772470"/>
                    <a:ext cx="44640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𝑦</m:t>
                          </m:r>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11361889" y="1772470"/>
                    <a:ext cx="446404" cy="461665"/>
                  </a:xfrm>
                  <a:prstGeom prst="rect">
                    <a:avLst/>
                  </a:prstGeom>
                  <a:blipFill>
                    <a:blip r:embed="rId5"/>
                    <a:stretch>
                      <a:fillRect b="-13333"/>
                    </a:stretch>
                  </a:blipFill>
                </p:spPr>
                <p:txBody>
                  <a:bodyPr/>
                  <a:lstStyle/>
                  <a:p>
                    <a:r>
                      <a:rPr lang="zh-CN" altLang="en-US">
                        <a:noFill/>
                      </a:rPr>
                      <a:t> </a:t>
                    </a:r>
                  </a:p>
                </p:txBody>
              </p:sp>
            </mc:Fallback>
          </mc:AlternateContent>
        </p:grpSp>
        <p:cxnSp>
          <p:nvCxnSpPr>
            <p:cNvPr id="25" name="直接连接符 24"/>
            <p:cNvCxnSpPr/>
            <p:nvPr/>
          </p:nvCxnSpPr>
          <p:spPr>
            <a:xfrm flipV="1">
              <a:off x="9992656" y="3456512"/>
              <a:ext cx="554382" cy="634205"/>
            </a:xfrm>
            <a:prstGeom prst="line">
              <a:avLst/>
            </a:prstGeom>
            <a:ln>
              <a:solidFill>
                <a:srgbClr val="00B050"/>
              </a:solidFill>
              <a:head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矩形 27"/>
                <p:cNvSpPr/>
                <p:nvPr/>
              </p:nvSpPr>
              <p:spPr>
                <a:xfrm>
                  <a:off x="10699981" y="2343769"/>
                  <a:ext cx="53694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66FF"/>
                                </a:solidFill>
                                <a:latin typeface="Cambria Math" panose="02040503050406030204" pitchFamily="18" charset="0"/>
                              </a:rPr>
                            </m:ctrlPr>
                          </m:sSubPr>
                          <m:e>
                            <m:r>
                              <a:rPr lang="en-US" altLang="zh-CN" sz="2400" b="1" i="1">
                                <a:solidFill>
                                  <a:srgbClr val="0066FF"/>
                                </a:solidFill>
                                <a:latin typeface="Cambria Math" panose="02040503050406030204" pitchFamily="18" charset="0"/>
                              </a:rPr>
                              <m:t>𝒆</m:t>
                            </m:r>
                          </m:e>
                          <m:sub>
                            <m:r>
                              <a:rPr lang="en-US" altLang="zh-CN" sz="2400" i="1">
                                <a:solidFill>
                                  <a:srgbClr val="0066FF"/>
                                </a:solidFill>
                                <a:latin typeface="Cambria Math" panose="02040503050406030204" pitchFamily="18" charset="0"/>
                              </a:rPr>
                              <m:t>𝑙</m:t>
                            </m:r>
                          </m:sub>
                        </m:sSub>
                      </m:oMath>
                    </m:oMathPara>
                  </a14:m>
                  <a:endParaRPr lang="zh-CN" altLang="en-US" dirty="0">
                    <a:solidFill>
                      <a:srgbClr val="0066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10699981" y="2343769"/>
                  <a:ext cx="536942" cy="461665"/>
                </a:xfrm>
                <a:prstGeom prst="rect">
                  <a:avLst/>
                </a:prstGeom>
                <a:blipFill>
                  <a:blip r:embed="rId8"/>
                  <a:stretch>
                    <a:fillRect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9910534" y="3870891"/>
                  <a:ext cx="76617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B050"/>
                            </a:solidFill>
                            <a:latin typeface="Cambria Math" panose="02040503050406030204" pitchFamily="18" charset="0"/>
                          </a:rPr>
                          <m:t>−</m:t>
                        </m:r>
                        <m:sSub>
                          <m:sSubPr>
                            <m:ctrlPr>
                              <a:rPr lang="en-US" altLang="zh-CN" sz="2400" b="1" i="1">
                                <a:solidFill>
                                  <a:srgbClr val="00B050"/>
                                </a:solidFill>
                                <a:latin typeface="Cambria Math" panose="02040503050406030204" pitchFamily="18" charset="0"/>
                              </a:rPr>
                            </m:ctrlPr>
                          </m:sSubPr>
                          <m:e>
                            <m:r>
                              <a:rPr lang="en-US" altLang="zh-CN" sz="2400" b="1" i="1">
                                <a:solidFill>
                                  <a:srgbClr val="00B050"/>
                                </a:solidFill>
                                <a:latin typeface="Cambria Math" panose="02040503050406030204" pitchFamily="18" charset="0"/>
                              </a:rPr>
                              <m:t>𝒆</m:t>
                            </m:r>
                          </m:e>
                          <m:sub>
                            <m:r>
                              <a:rPr lang="en-US" altLang="zh-CN" sz="2400" i="1">
                                <a:solidFill>
                                  <a:srgbClr val="00B050"/>
                                </a:solidFill>
                                <a:latin typeface="Cambria Math" panose="02040503050406030204" pitchFamily="18" charset="0"/>
                              </a:rPr>
                              <m:t>𝑙</m:t>
                            </m:r>
                          </m:sub>
                        </m:sSub>
                      </m:oMath>
                    </m:oMathPara>
                  </a14:m>
                  <a:endParaRPr lang="zh-CN" altLang="en-US" dirty="0">
                    <a:solidFill>
                      <a:srgbClr val="00B050"/>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9910534" y="3870891"/>
                  <a:ext cx="766172" cy="461665"/>
                </a:xfrm>
                <a:prstGeom prst="rect">
                  <a:avLst/>
                </a:prstGeom>
                <a:blipFill>
                  <a:blip r:embed="rId9"/>
                  <a:stretch>
                    <a:fillRect b="-3947"/>
                  </a:stretch>
                </a:blipFill>
              </p:spPr>
              <p:txBody>
                <a:bodyPr/>
                <a:lstStyle/>
                <a:p>
                  <a:r>
                    <a:rPr lang="zh-CN" altLang="en-US">
                      <a:noFill/>
                    </a:rPr>
                    <a:t> </a:t>
                  </a:r>
                </a:p>
              </p:txBody>
            </p:sp>
          </mc:Fallback>
        </mc:AlternateContent>
      </p:grpSp>
      <p:grpSp>
        <p:nvGrpSpPr>
          <p:cNvPr id="34" name="组合 33"/>
          <p:cNvGrpSpPr/>
          <p:nvPr/>
        </p:nvGrpSpPr>
        <p:grpSpPr>
          <a:xfrm>
            <a:off x="9165683" y="2698481"/>
            <a:ext cx="1575857" cy="1367494"/>
            <a:chOff x="9165683" y="2698481"/>
            <a:chExt cx="1575857" cy="1367494"/>
          </a:xfrm>
        </p:grpSpPr>
        <p:cxnSp>
          <p:nvCxnSpPr>
            <p:cNvPr id="27" name="直接连接符 26"/>
            <p:cNvCxnSpPr>
              <a:stCxn id="12" idx="0"/>
            </p:cNvCxnSpPr>
            <p:nvPr/>
          </p:nvCxnSpPr>
          <p:spPr>
            <a:xfrm>
              <a:off x="9818491" y="3168665"/>
              <a:ext cx="758147" cy="226462"/>
            </a:xfrm>
            <a:prstGeom prst="line">
              <a:avLst/>
            </a:prstGeom>
            <a:ln>
              <a:solidFill>
                <a:srgbClr val="FF0000"/>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0425124" y="2698481"/>
              <a:ext cx="316416" cy="13674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矩形 32"/>
                <p:cNvSpPr/>
                <p:nvPr/>
              </p:nvSpPr>
              <p:spPr>
                <a:xfrm>
                  <a:off x="9165683" y="2748796"/>
                  <a:ext cx="12608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a:solidFill>
                              <a:prstClr val="black"/>
                            </a:solidFill>
                            <a:latin typeface="Cambria Math" panose="02040503050406030204" pitchFamily="18" charset="0"/>
                            <a:ea typeface="Cambria Math" panose="02040503050406030204" pitchFamily="18" charset="0"/>
                          </a:rPr>
                          <m:t>𝛻</m:t>
                        </m:r>
                        <m:r>
                          <a:rPr lang="en-US" altLang="zh-CN" i="1">
                            <a:solidFill>
                              <a:prstClr val="black"/>
                            </a:solidFill>
                            <a:latin typeface="Cambria Math" panose="02040503050406030204" pitchFamily="18" charset="0"/>
                            <a:ea typeface="Cambria Math" panose="02040503050406030204" pitchFamily="18" charset="0"/>
                          </a:rPr>
                          <m:t>𝑓</m:t>
                        </m:r>
                        <m:r>
                          <a:rPr lang="en-US" altLang="zh-CN" i="1">
                            <a:solidFill>
                              <a:prstClr val="black"/>
                            </a:solidFill>
                            <a:latin typeface="Cambria Math" panose="02040503050406030204" pitchFamily="18" charset="0"/>
                          </a:rPr>
                          <m:t>(</m:t>
                        </m:r>
                        <m:sSub>
                          <m:sSubPr>
                            <m:ctrlPr>
                              <a:rPr lang="zh-CN" altLang="en-US"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0</m:t>
                            </m:r>
                          </m:sub>
                        </m:sSub>
                        <m:r>
                          <a:rPr lang="en-US" altLang="zh-CN" i="1">
                            <a:solidFill>
                              <a:prstClr val="black"/>
                            </a:solidFill>
                            <a:latin typeface="Cambria Math" panose="02040503050406030204" pitchFamily="18" charset="0"/>
                          </a:rPr>
                          <m:t>,</m:t>
                        </m:r>
                        <m:sSub>
                          <m:sSubPr>
                            <m:ctrlPr>
                              <a:rPr lang="zh-CN" altLang="en-US"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𝑦</m:t>
                            </m:r>
                          </m:e>
                          <m:sub>
                            <m:r>
                              <a:rPr lang="en-US" altLang="zh-CN" i="1">
                                <a:solidFill>
                                  <a:prstClr val="black"/>
                                </a:solidFill>
                                <a:latin typeface="Cambria Math" panose="02040503050406030204" pitchFamily="18" charset="0"/>
                              </a:rPr>
                              <m:t>0</m:t>
                            </m:r>
                          </m:sub>
                        </m:sSub>
                        <m:r>
                          <a:rPr lang="en-US" altLang="zh-CN" i="1">
                            <a:solidFill>
                              <a:prstClr val="black"/>
                            </a:solidFill>
                            <a:latin typeface="Cambria Math" panose="02040503050406030204" pitchFamily="18" charset="0"/>
                          </a:rPr>
                          <m:t>)</m:t>
                        </m:r>
                      </m:oMath>
                    </m:oMathPara>
                  </a14:m>
                  <a:endParaRPr lang="zh-CN" altLang="en-US" dirty="0"/>
                </a:p>
              </p:txBody>
            </p:sp>
          </mc:Choice>
          <mc:Fallback xmlns="">
            <p:sp>
              <p:nvSpPr>
                <p:cNvPr id="33" name="矩形 32"/>
                <p:cNvSpPr>
                  <a:spLocks noRot="1" noChangeAspect="1" noMove="1" noResize="1" noEditPoints="1" noAdjustHandles="1" noChangeArrowheads="1" noChangeShapeType="1" noTextEdit="1"/>
                </p:cNvSpPr>
                <p:nvPr/>
              </p:nvSpPr>
              <p:spPr>
                <a:xfrm>
                  <a:off x="9165683" y="2748796"/>
                  <a:ext cx="1260858" cy="369332"/>
                </a:xfrm>
                <a:prstGeom prst="rect">
                  <a:avLst/>
                </a:prstGeom>
                <a:blipFill>
                  <a:blip r:embed="rId10"/>
                  <a:stretch>
                    <a:fillRect b="-13115"/>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40879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12:39:03</a:t>
            </a:fld>
            <a:endParaRPr lang="en-US" altLang="zh-CN"/>
          </a:p>
        </p:txBody>
      </p:sp>
      <p:sp>
        <p:nvSpPr>
          <p:cNvPr id="3" name="矩形 2"/>
          <p:cNvSpPr/>
          <p:nvPr/>
        </p:nvSpPr>
        <p:spPr>
          <a:xfrm>
            <a:off x="994429" y="365125"/>
            <a:ext cx="1103187" cy="523220"/>
          </a:xfrm>
          <a:prstGeom prst="rect">
            <a:avLst/>
          </a:prstGeom>
        </p:spPr>
        <p:txBody>
          <a:bodyPr wrap="none">
            <a:spAutoFit/>
          </a:bodyPr>
          <a:lstStyle/>
          <a:p>
            <a:r>
              <a:rPr lang="zh-CN" altLang="en-US" sz="2800" dirty="0" smtClean="0">
                <a:solidFill>
                  <a:srgbClr val="7030A0"/>
                </a:solidFill>
              </a:rPr>
              <a:t>定理</a:t>
            </a:r>
            <a:r>
              <a:rPr lang="en-US" altLang="zh-CN" sz="2800" dirty="0" smtClean="0">
                <a:solidFill>
                  <a:srgbClr val="7030A0"/>
                </a:solidFill>
              </a:rPr>
              <a:t>2</a:t>
            </a:r>
            <a:endParaRPr lang="zh-CN" altLang="en-US" sz="2800" dirty="0">
              <a:solidFill>
                <a:srgbClr val="7030A0"/>
              </a:solidFill>
            </a:endParaRPr>
          </a:p>
        </p:txBody>
      </p:sp>
      <mc:AlternateContent xmlns:mc="http://schemas.openxmlformats.org/markup-compatibility/2006" xmlns:a14="http://schemas.microsoft.com/office/drawing/2010/main">
        <mc:Choice Requires="a14">
          <p:sp>
            <p:nvSpPr>
              <p:cNvPr id="4" name="矩形 3"/>
              <p:cNvSpPr/>
              <p:nvPr/>
            </p:nvSpPr>
            <p:spPr>
              <a:xfrm>
                <a:off x="2097617" y="426680"/>
                <a:ext cx="9499128" cy="860172"/>
              </a:xfrm>
              <a:prstGeom prst="rect">
                <a:avLst/>
              </a:prstGeom>
            </p:spPr>
            <p:txBody>
              <a:bodyPr wrap="square">
                <a:spAutoFit/>
              </a:bodyPr>
              <a:lstStyle/>
              <a:p>
                <a:r>
                  <a:rPr lang="zh-CN" altLang="en-US" sz="2400" dirty="0" smtClean="0"/>
                  <a:t>设函数 </a:t>
                </a:r>
                <a14:m>
                  <m:oMath xmlns:m="http://schemas.openxmlformats.org/officeDocument/2006/math">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lang="zh-CN" altLang="en-US" sz="2400" dirty="0">
                    <a:solidFill>
                      <a:prstClr val="black"/>
                    </a:solidFill>
                  </a:rPr>
                  <a:t>在点</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oMath>
                </a14:m>
                <a:r>
                  <a:rPr lang="zh-CN" altLang="en-US" sz="2400" dirty="0" smtClean="0"/>
                  <a:t> </a:t>
                </a:r>
                <a:r>
                  <a:rPr lang="zh-CN" altLang="en-US" sz="2400" dirty="0"/>
                  <a:t>的某邻域内有直到二阶的连续偏导数，又</a:t>
                </a:r>
                <a14:m>
                  <m:oMath xmlns:m="http://schemas.openxmlformats.org/officeDocument/2006/math">
                    <m:sSub>
                      <m:sSubPr>
                        <m:ctrlPr>
                          <a:rPr lang="zh-CN" altLang="en-US" sz="2400" i="1">
                            <a:latin typeface="Cambria Math" panose="02040503050406030204" pitchFamily="18" charset="0"/>
                          </a:rPr>
                        </m:ctrlPr>
                      </m:sSubPr>
                      <m:e>
                        <m:r>
                          <a:rPr lang="en-US" altLang="zh-CN" sz="2400" i="1">
                            <a:latin typeface="Cambria Math" panose="02040503050406030204" pitchFamily="18" charset="0"/>
                          </a:rPr>
                          <m:t>𝑓</m:t>
                        </m:r>
                      </m:e>
                      <m:sub>
                        <m:r>
                          <a:rPr lang="zh-CN" altLang="en-US" sz="2400" i="1">
                            <a:latin typeface="Cambria Math" panose="02040503050406030204" pitchFamily="18" charset="0"/>
                          </a:rPr>
                          <m:t>𝑥</m:t>
                        </m:r>
                      </m:sub>
                    </m:sSub>
                    <m:d>
                      <m:dPr>
                        <m:ctrlPr>
                          <a:rPr lang="en-US" altLang="zh-CN"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e>
                    </m:d>
                    <m:r>
                      <a:rPr lang="en-US" altLang="zh-CN" sz="2400" b="0" i="1" smtClean="0">
                        <a:solidFill>
                          <a:prstClr val="black"/>
                        </a:solidFill>
                        <a:latin typeface="Cambria Math" panose="02040503050406030204" pitchFamily="18" charset="0"/>
                      </a:rPr>
                      <m:t>=0,</m:t>
                    </m:r>
                  </m:oMath>
                </a14:m>
                <a:r>
                  <a:rPr lang="zh-CN" altLang="en-US" sz="2400" dirty="0">
                    <a:solidFill>
                      <a:prstClr val="black"/>
                    </a:solidFill>
                  </a:rPr>
                  <a:t> </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𝑓</m:t>
                        </m:r>
                      </m:e>
                      <m:sub>
                        <m:r>
                          <a:rPr lang="en-US" altLang="zh-CN" sz="2400" b="0" i="1" smtClean="0">
                            <a:solidFill>
                              <a:prstClr val="black"/>
                            </a:solidFill>
                            <a:latin typeface="Cambria Math" panose="02040503050406030204" pitchFamily="18" charset="0"/>
                          </a:rPr>
                          <m:t>𝑦</m:t>
                        </m:r>
                      </m:sub>
                    </m:sSub>
                    <m:d>
                      <m:dPr>
                        <m:ctrlPr>
                          <a:rPr lang="en-US" altLang="zh-CN"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e>
                    </m:d>
                    <m:r>
                      <a:rPr lang="en-US" altLang="zh-CN" sz="2400" i="1">
                        <a:solidFill>
                          <a:prstClr val="black"/>
                        </a:solidFill>
                        <a:latin typeface="Cambria Math" panose="02040503050406030204" pitchFamily="18" charset="0"/>
                      </a:rPr>
                      <m:t>=0</m:t>
                    </m:r>
                  </m:oMath>
                </a14:m>
                <a:r>
                  <a:rPr lang="zh-CN" altLang="en-US" sz="2400" dirty="0"/>
                  <a:t> </a:t>
                </a:r>
                <a:r>
                  <a:rPr lang="zh-CN" altLang="en-US" sz="2400" dirty="0" smtClean="0"/>
                  <a:t>，令 </a:t>
                </a:r>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2097617" y="426680"/>
                <a:ext cx="9499128" cy="860172"/>
              </a:xfrm>
              <a:prstGeom prst="rect">
                <a:avLst/>
              </a:prstGeom>
              <a:blipFill>
                <a:blip r:embed="rId2"/>
                <a:stretch>
                  <a:fillRect l="-963" t="-7801" r="-4236" b="-9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222497" y="1286852"/>
                <a:ext cx="6396623" cy="490840"/>
              </a:xfrm>
              <a:prstGeom prst="rect">
                <a:avLst/>
              </a:prstGeom>
            </p:spPr>
            <p:txBody>
              <a:bodyPr wrap="none">
                <a:spAutoFit/>
              </a:bodyPr>
              <a:lstStyle/>
              <a:p>
                <a14:m>
                  <m:oMath xmlns:m="http://schemas.openxmlformats.org/officeDocument/2006/math">
                    <m:sSub>
                      <m:sSubPr>
                        <m:ctrlPr>
                          <a:rPr lang="zh-CN" altLang="en-US" sz="2400" i="1" smtClean="0">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𝑓</m:t>
                        </m:r>
                      </m:e>
                      <m:sub>
                        <m:r>
                          <a:rPr lang="zh-CN" altLang="en-US" sz="2400" i="1">
                            <a:solidFill>
                              <a:srgbClr val="0000FF"/>
                            </a:solidFill>
                            <a:latin typeface="Cambria Math" panose="02040503050406030204" pitchFamily="18" charset="0"/>
                          </a:rPr>
                          <m:t>𝑥</m:t>
                        </m:r>
                        <m:r>
                          <a:rPr lang="en-US" altLang="zh-CN" sz="2400" b="0" i="1" smtClean="0">
                            <a:solidFill>
                              <a:srgbClr val="0000FF"/>
                            </a:solidFill>
                            <a:latin typeface="Cambria Math" panose="02040503050406030204" pitchFamily="18" charset="0"/>
                          </a:rPr>
                          <m:t>𝑥</m:t>
                        </m:r>
                      </m:sub>
                    </m:sSub>
                    <m:d>
                      <m:dPr>
                        <m:ctrlPr>
                          <a:rPr lang="en-US" altLang="zh-CN" sz="2400" i="1">
                            <a:solidFill>
                              <a:srgbClr val="0000FF"/>
                            </a:solidFill>
                            <a:latin typeface="Cambria Math" panose="02040503050406030204" pitchFamily="18" charset="0"/>
                          </a:rPr>
                        </m:ctrlPr>
                      </m:dPr>
                      <m:e>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𝑥</m:t>
                            </m:r>
                          </m:e>
                          <m:sub>
                            <m:r>
                              <a:rPr lang="en-US" altLang="zh-CN" sz="2400" i="1">
                                <a:solidFill>
                                  <a:srgbClr val="0000FF"/>
                                </a:solidFill>
                                <a:latin typeface="Cambria Math" panose="02040503050406030204" pitchFamily="18" charset="0"/>
                              </a:rPr>
                              <m:t>0</m:t>
                            </m:r>
                          </m:sub>
                        </m:sSub>
                        <m:r>
                          <a:rPr lang="en-US" altLang="zh-CN" sz="2400" i="1">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𝑦</m:t>
                            </m:r>
                          </m:e>
                          <m:sub>
                            <m:r>
                              <a:rPr lang="en-US" altLang="zh-CN" sz="2400" i="1">
                                <a:solidFill>
                                  <a:srgbClr val="0000FF"/>
                                </a:solidFill>
                                <a:latin typeface="Cambria Math" panose="02040503050406030204" pitchFamily="18" charset="0"/>
                              </a:rPr>
                              <m:t>0</m:t>
                            </m:r>
                          </m:sub>
                        </m:sSub>
                      </m:e>
                    </m:d>
                    <m:r>
                      <a:rPr lang="en-US" altLang="zh-CN" sz="2400" b="0" i="1" smtClean="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𝐴</m:t>
                    </m:r>
                    <m:r>
                      <a:rPr lang="en-US" altLang="zh-CN" sz="2400" b="0" i="1" smtClean="0">
                        <a:solidFill>
                          <a:srgbClr val="0000FF"/>
                        </a:solidFill>
                        <a:latin typeface="Cambria Math" panose="02040503050406030204" pitchFamily="18" charset="0"/>
                      </a:rPr>
                      <m:t>,</m:t>
                    </m:r>
                  </m:oMath>
                </a14:m>
                <a:r>
                  <a:rPr lang="zh-CN" altLang="en-US" sz="2400" dirty="0">
                    <a:solidFill>
                      <a:srgbClr val="0000FF"/>
                    </a:solidFill>
                  </a:rPr>
                  <a:t> </a:t>
                </a:r>
                <a14:m>
                  <m:oMath xmlns:m="http://schemas.openxmlformats.org/officeDocument/2006/math">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𝑓</m:t>
                        </m:r>
                      </m:e>
                      <m:sub>
                        <m:r>
                          <a:rPr lang="zh-CN" altLang="en-US" sz="2400" i="1">
                            <a:solidFill>
                              <a:srgbClr val="0000FF"/>
                            </a:solidFill>
                            <a:latin typeface="Cambria Math" panose="02040503050406030204" pitchFamily="18" charset="0"/>
                          </a:rPr>
                          <m:t>𝑥</m:t>
                        </m:r>
                        <m:r>
                          <a:rPr lang="en-US" altLang="zh-CN" sz="2400" i="1">
                            <a:solidFill>
                              <a:srgbClr val="0000FF"/>
                            </a:solidFill>
                            <a:latin typeface="Cambria Math" panose="02040503050406030204" pitchFamily="18" charset="0"/>
                          </a:rPr>
                          <m:t>𝑦</m:t>
                        </m:r>
                      </m:sub>
                    </m:sSub>
                    <m:d>
                      <m:dPr>
                        <m:ctrlPr>
                          <a:rPr lang="en-US" altLang="zh-CN" sz="2400" i="1">
                            <a:solidFill>
                              <a:srgbClr val="0000FF"/>
                            </a:solidFill>
                            <a:latin typeface="Cambria Math" panose="02040503050406030204" pitchFamily="18" charset="0"/>
                          </a:rPr>
                        </m:ctrlPr>
                      </m:dPr>
                      <m:e>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𝑥</m:t>
                            </m:r>
                          </m:e>
                          <m:sub>
                            <m:r>
                              <a:rPr lang="en-US" altLang="zh-CN" sz="2400" i="1">
                                <a:solidFill>
                                  <a:srgbClr val="0000FF"/>
                                </a:solidFill>
                                <a:latin typeface="Cambria Math" panose="02040503050406030204" pitchFamily="18" charset="0"/>
                              </a:rPr>
                              <m:t>0</m:t>
                            </m:r>
                          </m:sub>
                        </m:sSub>
                        <m:r>
                          <a:rPr lang="en-US" altLang="zh-CN" sz="2400" i="1">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𝑦</m:t>
                            </m:r>
                          </m:e>
                          <m:sub>
                            <m:r>
                              <a:rPr lang="en-US" altLang="zh-CN" sz="2400" i="1">
                                <a:solidFill>
                                  <a:srgbClr val="0000FF"/>
                                </a:solidFill>
                                <a:latin typeface="Cambria Math" panose="02040503050406030204" pitchFamily="18" charset="0"/>
                              </a:rPr>
                              <m:t>0</m:t>
                            </m:r>
                          </m:sub>
                        </m:sSub>
                      </m:e>
                    </m:d>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𝐵</m:t>
                    </m:r>
                    <m:r>
                      <a:rPr lang="en-US" altLang="zh-CN" sz="2400" b="0" i="1" smtClean="0">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𝑓</m:t>
                        </m:r>
                      </m:e>
                      <m:sub>
                        <m:r>
                          <a:rPr lang="en-US" altLang="zh-CN" sz="2400" i="1">
                            <a:solidFill>
                              <a:srgbClr val="0000FF"/>
                            </a:solidFill>
                            <a:latin typeface="Cambria Math" panose="02040503050406030204" pitchFamily="18" charset="0"/>
                          </a:rPr>
                          <m:t>𝑦𝑦</m:t>
                        </m:r>
                      </m:sub>
                    </m:sSub>
                    <m:d>
                      <m:dPr>
                        <m:ctrlPr>
                          <a:rPr lang="en-US" altLang="zh-CN" sz="2400" i="1">
                            <a:solidFill>
                              <a:srgbClr val="0000FF"/>
                            </a:solidFill>
                            <a:latin typeface="Cambria Math" panose="02040503050406030204" pitchFamily="18" charset="0"/>
                          </a:rPr>
                        </m:ctrlPr>
                      </m:dPr>
                      <m:e>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𝑥</m:t>
                            </m:r>
                          </m:e>
                          <m:sub>
                            <m:r>
                              <a:rPr lang="en-US" altLang="zh-CN" sz="2400" i="1">
                                <a:solidFill>
                                  <a:srgbClr val="0000FF"/>
                                </a:solidFill>
                                <a:latin typeface="Cambria Math" panose="02040503050406030204" pitchFamily="18" charset="0"/>
                              </a:rPr>
                              <m:t>0</m:t>
                            </m:r>
                          </m:sub>
                        </m:sSub>
                        <m:r>
                          <a:rPr lang="en-US" altLang="zh-CN" sz="2400" i="1">
                            <a:solidFill>
                              <a:srgbClr val="0000FF"/>
                            </a:solidFill>
                            <a:latin typeface="Cambria Math" panose="02040503050406030204" pitchFamily="18" charset="0"/>
                          </a:rPr>
                          <m:t>,</m:t>
                        </m:r>
                        <m:sSub>
                          <m:sSubPr>
                            <m:ctrlPr>
                              <a:rPr lang="zh-CN" altLang="en-US"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𝑦</m:t>
                            </m:r>
                          </m:e>
                          <m:sub>
                            <m:r>
                              <a:rPr lang="en-US" altLang="zh-CN" sz="2400" i="1">
                                <a:solidFill>
                                  <a:srgbClr val="0000FF"/>
                                </a:solidFill>
                                <a:latin typeface="Cambria Math" panose="02040503050406030204" pitchFamily="18" charset="0"/>
                              </a:rPr>
                              <m:t>0</m:t>
                            </m:r>
                          </m:sub>
                        </m:sSub>
                      </m:e>
                    </m:d>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𝐶</m:t>
                    </m:r>
                  </m:oMath>
                </a14:m>
                <a:endParaRPr lang="zh-CN" altLang="en-US" sz="2400" dirty="0">
                  <a:solidFill>
                    <a:srgbClr val="0000FF"/>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3222497" y="1286852"/>
                <a:ext cx="6396623" cy="490840"/>
              </a:xfrm>
              <a:prstGeom prst="rect">
                <a:avLst/>
              </a:prstGeom>
              <a:blipFill>
                <a:blip r:embed="rId3"/>
                <a:stretch>
                  <a:fillRect l="-858"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097616" y="1777692"/>
                <a:ext cx="6369564" cy="461665"/>
              </a:xfrm>
              <a:prstGeom prst="rect">
                <a:avLst/>
              </a:prstGeom>
            </p:spPr>
            <p:txBody>
              <a:bodyPr wrap="none">
                <a:spAutoFit/>
              </a:bodyPr>
              <a:lstStyle/>
              <a:p>
                <a:r>
                  <a:rPr lang="zh-CN" altLang="en-US" sz="2400" dirty="0">
                    <a:solidFill>
                      <a:prstClr val="black"/>
                    </a:solidFill>
                  </a:rPr>
                  <a:t>则</a:t>
                </a:r>
                <a14:m>
                  <m:oMath xmlns:m="http://schemas.openxmlformats.org/officeDocument/2006/math">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lang="zh-CN" altLang="en-US" sz="2400" dirty="0">
                    <a:solidFill>
                      <a:prstClr val="black"/>
                    </a:solidFill>
                  </a:rPr>
                  <a:t>在点</a:t>
                </a:r>
                <a14:m>
                  <m:oMath xmlns:m="http://schemas.openxmlformats.org/officeDocument/2006/math">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oMath>
                </a14:m>
                <a:r>
                  <a:rPr lang="zh-CN" altLang="en-US" sz="2400" dirty="0" smtClean="0"/>
                  <a:t>是否取得极值的条件为：</a:t>
                </a:r>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2097616" y="1777692"/>
                <a:ext cx="6369564" cy="461665"/>
              </a:xfrm>
              <a:prstGeom prst="rect">
                <a:avLst/>
              </a:prstGeom>
              <a:blipFill>
                <a:blip r:embed="rId4"/>
                <a:stretch>
                  <a:fillRect l="-1435" t="-14667" r="-574"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743947" y="2239357"/>
                <a:ext cx="8508552" cy="830997"/>
              </a:xfrm>
              <a:prstGeom prst="rect">
                <a:avLst/>
              </a:prstGeom>
            </p:spPr>
            <p:txBody>
              <a:bodyPr wrap="square">
                <a:spAutoFit/>
              </a:bodyPr>
              <a:lstStyle/>
              <a:p>
                <a:r>
                  <a:rPr lang="zh-CN" altLang="en-US" sz="2400" dirty="0" smtClean="0"/>
                  <a:t>当</a:t>
                </a:r>
                <a14:m>
                  <m:oMath xmlns:m="http://schemas.openxmlformats.org/officeDocument/2006/math">
                    <m:r>
                      <a:rPr lang="zh-CN" altLang="en-US" sz="2400" i="1" smtClean="0">
                        <a:solidFill>
                          <a:srgbClr val="0000FF"/>
                        </a:solidFill>
                        <a:latin typeface="Cambria Math" panose="02040503050406030204" pitchFamily="18" charset="0"/>
                      </a:rPr>
                      <m:t>𝐴𝐶</m:t>
                    </m:r>
                    <m:r>
                      <a:rPr lang="zh-CN" altLang="en-US" sz="2400">
                        <a:solidFill>
                          <a:srgbClr val="0000FF"/>
                        </a:solidFill>
                        <a:latin typeface="Cambria Math" panose="02040503050406030204" pitchFamily="18" charset="0"/>
                      </a:rPr>
                      <m:t>−</m:t>
                    </m:r>
                    <m:sSup>
                      <m:sSupPr>
                        <m:ctrlPr>
                          <a:rPr lang="zh-CN" altLang="en-US" sz="2400" i="1">
                            <a:solidFill>
                              <a:srgbClr val="0000FF"/>
                            </a:solidFill>
                            <a:latin typeface="Cambria Math" panose="02040503050406030204" pitchFamily="18" charset="0"/>
                          </a:rPr>
                        </m:ctrlPr>
                      </m:sSupPr>
                      <m:e>
                        <m:r>
                          <a:rPr lang="zh-CN" altLang="en-US" sz="2400" i="1">
                            <a:solidFill>
                              <a:srgbClr val="0000FF"/>
                            </a:solidFill>
                            <a:latin typeface="Cambria Math" panose="02040503050406030204" pitchFamily="18" charset="0"/>
                          </a:rPr>
                          <m:t>𝐵</m:t>
                        </m:r>
                      </m:e>
                      <m:sup>
                        <m:r>
                          <a:rPr lang="zh-CN" altLang="en-US" sz="2400">
                            <a:solidFill>
                              <a:srgbClr val="0000FF"/>
                            </a:solidFill>
                            <a:latin typeface="Cambria Math" panose="02040503050406030204" pitchFamily="18" charset="0"/>
                          </a:rPr>
                          <m:t>2</m:t>
                        </m:r>
                      </m:sup>
                    </m:sSup>
                    <m:r>
                      <a:rPr lang="zh-CN" altLang="en-US" sz="2400">
                        <a:solidFill>
                          <a:srgbClr val="0000FF"/>
                        </a:solidFill>
                        <a:latin typeface="Cambria Math" panose="02040503050406030204" pitchFamily="18" charset="0"/>
                      </a:rPr>
                      <m:t>&gt;0</m:t>
                    </m:r>
                  </m:oMath>
                </a14:m>
                <a:r>
                  <a:rPr lang="zh-CN" altLang="en-US" sz="2400" dirty="0"/>
                  <a:t>时，函数</a:t>
                </a:r>
                <a14:m>
                  <m:oMath xmlns:m="http://schemas.openxmlformats.org/officeDocument/2006/math">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lang="zh-CN" altLang="en-US" sz="2400" dirty="0">
                    <a:solidFill>
                      <a:prstClr val="black"/>
                    </a:solidFill>
                  </a:rPr>
                  <a:t>在点</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oMath>
                </a14:m>
                <a:r>
                  <a:rPr lang="zh-CN" altLang="en-US" sz="2400" dirty="0"/>
                  <a:t> </a:t>
                </a:r>
                <a:r>
                  <a:rPr lang="zh-CN" altLang="en-US" sz="2400" dirty="0" smtClean="0"/>
                  <a:t>处</a:t>
                </a:r>
                <a:r>
                  <a:rPr lang="zh-CN" altLang="en-US" sz="2400" dirty="0"/>
                  <a:t>有极值， 且当</a:t>
                </a:r>
                <a14:m>
                  <m:oMath xmlns:m="http://schemas.openxmlformats.org/officeDocument/2006/math">
                    <m:r>
                      <a:rPr lang="zh-CN" altLang="en-US" sz="2400" i="1">
                        <a:solidFill>
                          <a:prstClr val="black"/>
                        </a:solidFill>
                        <a:latin typeface="Cambria Math" panose="02040503050406030204" pitchFamily="18" charset="0"/>
                      </a:rPr>
                      <m:t>𝐴</m:t>
                    </m:r>
                    <m:r>
                      <a:rPr lang="en-US" altLang="zh-CN" sz="2400" b="0" i="1" smtClean="0">
                        <a:solidFill>
                          <a:prstClr val="black"/>
                        </a:solidFill>
                        <a:latin typeface="Cambria Math" panose="02040503050406030204" pitchFamily="18" charset="0"/>
                      </a:rPr>
                      <m:t>&lt;0</m:t>
                    </m:r>
                  </m:oMath>
                </a14:m>
                <a:r>
                  <a:rPr lang="zh-CN" altLang="en-US" sz="2400" dirty="0"/>
                  <a:t>时有</a:t>
                </a:r>
                <a:r>
                  <a:rPr lang="zh-CN" altLang="en-US" sz="2400" dirty="0" smtClean="0"/>
                  <a:t>极大值 </a:t>
                </a:r>
                <a:r>
                  <a:rPr lang="zh-CN" altLang="en-US" sz="2400" dirty="0"/>
                  <a:t>；</a:t>
                </a:r>
                <a14:m>
                  <m:oMath xmlns:m="http://schemas.openxmlformats.org/officeDocument/2006/math">
                    <m:r>
                      <a:rPr lang="zh-CN" altLang="en-US" sz="2400" i="1">
                        <a:solidFill>
                          <a:prstClr val="black"/>
                        </a:solidFill>
                        <a:latin typeface="Cambria Math" panose="02040503050406030204" pitchFamily="18" charset="0"/>
                      </a:rPr>
                      <m:t>𝐴</m:t>
                    </m:r>
                    <m:r>
                      <a:rPr lang="en-US" altLang="zh-CN" sz="2400" b="0" i="1" smtClean="0">
                        <a:solidFill>
                          <a:prstClr val="black"/>
                        </a:solidFill>
                        <a:latin typeface="Cambria Math" panose="02040503050406030204" pitchFamily="18" charset="0"/>
                      </a:rPr>
                      <m:t>&gt;</m:t>
                    </m:r>
                    <m:r>
                      <a:rPr lang="en-US" altLang="zh-CN" sz="2400" i="1">
                        <a:solidFill>
                          <a:prstClr val="black"/>
                        </a:solidFill>
                        <a:latin typeface="Cambria Math" panose="02040503050406030204" pitchFamily="18" charset="0"/>
                      </a:rPr>
                      <m:t>0</m:t>
                    </m:r>
                  </m:oMath>
                </a14:m>
                <a:r>
                  <a:rPr lang="zh-CN" altLang="en-US" sz="2400" dirty="0"/>
                  <a:t>时有</a:t>
                </a:r>
                <a:r>
                  <a:rPr lang="zh-CN" altLang="en-US" sz="2400" dirty="0" smtClean="0"/>
                  <a:t>极小值 </a:t>
                </a:r>
                <a:r>
                  <a:rPr lang="zh-CN" altLang="en-US" sz="2400" dirty="0"/>
                  <a:t>；</a:t>
                </a:r>
              </a:p>
            </p:txBody>
          </p:sp>
        </mc:Choice>
        <mc:Fallback xmlns="">
          <p:sp>
            <p:nvSpPr>
              <p:cNvPr id="9" name="矩形 8"/>
              <p:cNvSpPr>
                <a:spLocks noRot="1" noChangeAspect="1" noMove="1" noResize="1" noEditPoints="1" noAdjustHandles="1" noChangeArrowheads="1" noChangeShapeType="1" noTextEdit="1"/>
              </p:cNvSpPr>
              <p:nvPr/>
            </p:nvSpPr>
            <p:spPr>
              <a:xfrm>
                <a:off x="2743947" y="2239357"/>
                <a:ext cx="8508552" cy="830997"/>
              </a:xfrm>
              <a:prstGeom prst="rect">
                <a:avLst/>
              </a:prstGeom>
              <a:blipFill>
                <a:blip r:embed="rId5"/>
                <a:stretch>
                  <a:fillRect l="-1074" t="-8029" b="-13139"/>
                </a:stretch>
              </a:blipFill>
            </p:spPr>
            <p:txBody>
              <a:bodyPr/>
              <a:lstStyle/>
              <a:p>
                <a:r>
                  <a:rPr lang="zh-CN" altLang="en-US">
                    <a:noFill/>
                  </a:rPr>
                  <a:t> </a:t>
                </a:r>
              </a:p>
            </p:txBody>
          </p:sp>
        </mc:Fallback>
      </mc:AlternateContent>
      <p:sp>
        <p:nvSpPr>
          <p:cNvPr id="10" name="矩形 9"/>
          <p:cNvSpPr/>
          <p:nvPr/>
        </p:nvSpPr>
        <p:spPr>
          <a:xfrm>
            <a:off x="2097616" y="2239357"/>
            <a:ext cx="646331" cy="461665"/>
          </a:xfrm>
          <a:prstGeom prst="rect">
            <a:avLst/>
          </a:prstGeom>
        </p:spPr>
        <p:txBody>
          <a:bodyPr wrap="none">
            <a:spAutoFit/>
          </a:bodyPr>
          <a:lstStyle/>
          <a:p>
            <a:r>
              <a:rPr lang="en-US" altLang="zh-CN" sz="2400" dirty="0"/>
              <a:t>(1) </a:t>
            </a:r>
            <a:endParaRPr lang="zh-CN" altLang="en-US" sz="2400" dirty="0"/>
          </a:p>
        </p:txBody>
      </p:sp>
      <mc:AlternateContent xmlns:mc="http://schemas.openxmlformats.org/markup-compatibility/2006" xmlns:a14="http://schemas.microsoft.com/office/drawing/2010/main">
        <mc:Choice Requires="a14">
          <p:sp>
            <p:nvSpPr>
              <p:cNvPr id="12" name="矩形 11"/>
              <p:cNvSpPr/>
              <p:nvPr/>
            </p:nvSpPr>
            <p:spPr>
              <a:xfrm>
                <a:off x="2743947" y="3070354"/>
                <a:ext cx="8508552" cy="461665"/>
              </a:xfrm>
              <a:prstGeom prst="rect">
                <a:avLst/>
              </a:prstGeom>
            </p:spPr>
            <p:txBody>
              <a:bodyPr wrap="square">
                <a:spAutoFit/>
              </a:bodyPr>
              <a:lstStyle/>
              <a:p>
                <a:r>
                  <a:rPr lang="zh-CN" altLang="en-US" sz="2400" dirty="0" smtClean="0"/>
                  <a:t>当</a:t>
                </a:r>
                <a14:m>
                  <m:oMath xmlns:m="http://schemas.openxmlformats.org/officeDocument/2006/math">
                    <m:r>
                      <a:rPr lang="zh-CN" altLang="en-US" sz="2400" i="1" smtClean="0">
                        <a:solidFill>
                          <a:srgbClr val="0000FF"/>
                        </a:solidFill>
                        <a:latin typeface="Cambria Math" panose="02040503050406030204" pitchFamily="18" charset="0"/>
                      </a:rPr>
                      <m:t>𝐴𝐶</m:t>
                    </m:r>
                    <m:r>
                      <a:rPr lang="zh-CN" altLang="en-US" sz="2400">
                        <a:solidFill>
                          <a:srgbClr val="0000FF"/>
                        </a:solidFill>
                        <a:latin typeface="Cambria Math" panose="02040503050406030204" pitchFamily="18" charset="0"/>
                      </a:rPr>
                      <m:t>−</m:t>
                    </m:r>
                    <m:sSup>
                      <m:sSupPr>
                        <m:ctrlPr>
                          <a:rPr lang="zh-CN" altLang="en-US" sz="2400" i="1">
                            <a:solidFill>
                              <a:srgbClr val="0000FF"/>
                            </a:solidFill>
                            <a:latin typeface="Cambria Math" panose="02040503050406030204" pitchFamily="18" charset="0"/>
                          </a:rPr>
                        </m:ctrlPr>
                      </m:sSupPr>
                      <m:e>
                        <m:r>
                          <a:rPr lang="zh-CN" altLang="en-US" sz="2400" i="1">
                            <a:solidFill>
                              <a:srgbClr val="0000FF"/>
                            </a:solidFill>
                            <a:latin typeface="Cambria Math" panose="02040503050406030204" pitchFamily="18" charset="0"/>
                          </a:rPr>
                          <m:t>𝐵</m:t>
                        </m:r>
                      </m:e>
                      <m:sup>
                        <m:r>
                          <a:rPr lang="zh-CN" altLang="en-US" sz="2400">
                            <a:solidFill>
                              <a:srgbClr val="0000FF"/>
                            </a:solidFill>
                            <a:latin typeface="Cambria Math" panose="02040503050406030204" pitchFamily="18" charset="0"/>
                          </a:rPr>
                          <m:t>2</m:t>
                        </m:r>
                      </m:sup>
                    </m:sSup>
                    <m:r>
                      <a:rPr lang="en-US" altLang="zh-CN" sz="2400" b="0" i="0" smtClean="0">
                        <a:solidFill>
                          <a:srgbClr val="0000FF"/>
                        </a:solidFill>
                        <a:latin typeface="Cambria Math" panose="02040503050406030204" pitchFamily="18" charset="0"/>
                      </a:rPr>
                      <m:t>&lt;</m:t>
                    </m:r>
                    <m:r>
                      <a:rPr lang="zh-CN" altLang="en-US" sz="2400">
                        <a:solidFill>
                          <a:srgbClr val="0000FF"/>
                        </a:solidFill>
                        <a:latin typeface="Cambria Math" panose="02040503050406030204" pitchFamily="18" charset="0"/>
                      </a:rPr>
                      <m:t>0</m:t>
                    </m:r>
                  </m:oMath>
                </a14:m>
                <a:r>
                  <a:rPr lang="zh-CN" altLang="en-US" sz="2400" dirty="0"/>
                  <a:t>时，函数</a:t>
                </a:r>
                <a14:m>
                  <m:oMath xmlns:m="http://schemas.openxmlformats.org/officeDocument/2006/math">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lang="zh-CN" altLang="en-US" sz="2400" dirty="0">
                    <a:solidFill>
                      <a:prstClr val="black"/>
                    </a:solidFill>
                  </a:rPr>
                  <a:t>在点</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oMath>
                </a14:m>
                <a:r>
                  <a:rPr lang="zh-CN" altLang="en-US" sz="2400" dirty="0"/>
                  <a:t> 没</a:t>
                </a:r>
                <a:r>
                  <a:rPr lang="zh-CN" altLang="en-US" sz="2400" dirty="0" smtClean="0"/>
                  <a:t>有极值；</a:t>
                </a:r>
                <a:endParaRPr lang="zh-CN"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2743947" y="3070354"/>
                <a:ext cx="8508552" cy="461665"/>
              </a:xfrm>
              <a:prstGeom prst="rect">
                <a:avLst/>
              </a:prstGeom>
              <a:blipFill>
                <a:blip r:embed="rId6"/>
                <a:stretch>
                  <a:fillRect l="-1074" t="-14667" b="-26667"/>
                </a:stretch>
              </a:blipFill>
            </p:spPr>
            <p:txBody>
              <a:bodyPr/>
              <a:lstStyle/>
              <a:p>
                <a:r>
                  <a:rPr lang="zh-CN" altLang="en-US">
                    <a:noFill/>
                  </a:rPr>
                  <a:t> </a:t>
                </a:r>
              </a:p>
            </p:txBody>
          </p:sp>
        </mc:Fallback>
      </mc:AlternateContent>
      <p:sp>
        <p:nvSpPr>
          <p:cNvPr id="13" name="矩形 12"/>
          <p:cNvSpPr/>
          <p:nvPr/>
        </p:nvSpPr>
        <p:spPr>
          <a:xfrm>
            <a:off x="2097616" y="3070354"/>
            <a:ext cx="646331" cy="461665"/>
          </a:xfrm>
          <a:prstGeom prst="rect">
            <a:avLst/>
          </a:prstGeom>
        </p:spPr>
        <p:txBody>
          <a:bodyPr wrap="none">
            <a:spAutoFit/>
          </a:bodyPr>
          <a:lstStyle/>
          <a:p>
            <a:r>
              <a:rPr lang="en-US" altLang="zh-CN" sz="2400" dirty="0" smtClean="0"/>
              <a:t>(2) </a:t>
            </a:r>
            <a:endParaRPr lang="zh-CN" altLang="en-US" sz="2400" dirty="0"/>
          </a:p>
        </p:txBody>
      </p:sp>
      <mc:AlternateContent xmlns:mc="http://schemas.openxmlformats.org/markup-compatibility/2006" xmlns:a14="http://schemas.microsoft.com/office/drawing/2010/main">
        <mc:Choice Requires="a14">
          <p:sp>
            <p:nvSpPr>
              <p:cNvPr id="14" name="矩形 13"/>
              <p:cNvSpPr/>
              <p:nvPr/>
            </p:nvSpPr>
            <p:spPr>
              <a:xfrm>
                <a:off x="2743947" y="3561194"/>
                <a:ext cx="8508552" cy="830997"/>
              </a:xfrm>
              <a:prstGeom prst="rect">
                <a:avLst/>
              </a:prstGeom>
            </p:spPr>
            <p:txBody>
              <a:bodyPr wrap="square">
                <a:spAutoFit/>
              </a:bodyPr>
              <a:lstStyle/>
              <a:p>
                <a:r>
                  <a:rPr lang="zh-CN" altLang="en-US" sz="2400" dirty="0" smtClean="0"/>
                  <a:t>当</a:t>
                </a:r>
                <a14:m>
                  <m:oMath xmlns:m="http://schemas.openxmlformats.org/officeDocument/2006/math">
                    <m:r>
                      <a:rPr lang="zh-CN" altLang="en-US" sz="2400" i="1" smtClean="0">
                        <a:solidFill>
                          <a:srgbClr val="0000FF"/>
                        </a:solidFill>
                        <a:latin typeface="Cambria Math" panose="02040503050406030204" pitchFamily="18" charset="0"/>
                      </a:rPr>
                      <m:t>𝐴𝐶</m:t>
                    </m:r>
                    <m:r>
                      <a:rPr lang="zh-CN" altLang="en-US" sz="2400">
                        <a:solidFill>
                          <a:srgbClr val="0000FF"/>
                        </a:solidFill>
                        <a:latin typeface="Cambria Math" panose="02040503050406030204" pitchFamily="18" charset="0"/>
                      </a:rPr>
                      <m:t>−</m:t>
                    </m:r>
                    <m:sSup>
                      <m:sSupPr>
                        <m:ctrlPr>
                          <a:rPr lang="zh-CN" altLang="en-US" sz="2400" i="1">
                            <a:solidFill>
                              <a:srgbClr val="0000FF"/>
                            </a:solidFill>
                            <a:latin typeface="Cambria Math" panose="02040503050406030204" pitchFamily="18" charset="0"/>
                          </a:rPr>
                        </m:ctrlPr>
                      </m:sSupPr>
                      <m:e>
                        <m:r>
                          <a:rPr lang="zh-CN" altLang="en-US" sz="2400" i="1">
                            <a:solidFill>
                              <a:srgbClr val="0000FF"/>
                            </a:solidFill>
                            <a:latin typeface="Cambria Math" panose="02040503050406030204" pitchFamily="18" charset="0"/>
                          </a:rPr>
                          <m:t>𝐵</m:t>
                        </m:r>
                      </m:e>
                      <m:sup>
                        <m:r>
                          <a:rPr lang="zh-CN" altLang="en-US" sz="2400">
                            <a:solidFill>
                              <a:srgbClr val="0000FF"/>
                            </a:solidFill>
                            <a:latin typeface="Cambria Math" panose="02040503050406030204" pitchFamily="18" charset="0"/>
                          </a:rPr>
                          <m:t>2</m:t>
                        </m:r>
                      </m:sup>
                    </m:sSup>
                    <m:r>
                      <a:rPr lang="en-US" altLang="zh-CN" sz="2400" b="0" i="0" smtClean="0">
                        <a:solidFill>
                          <a:srgbClr val="0000FF"/>
                        </a:solidFill>
                        <a:latin typeface="Cambria Math" panose="02040503050406030204" pitchFamily="18" charset="0"/>
                      </a:rPr>
                      <m:t>=</m:t>
                    </m:r>
                    <m:r>
                      <a:rPr lang="zh-CN" altLang="en-US" sz="2400">
                        <a:solidFill>
                          <a:srgbClr val="0000FF"/>
                        </a:solidFill>
                        <a:latin typeface="Cambria Math" panose="02040503050406030204" pitchFamily="18" charset="0"/>
                      </a:rPr>
                      <m:t>0</m:t>
                    </m:r>
                  </m:oMath>
                </a14:m>
                <a:r>
                  <a:rPr lang="zh-CN" altLang="en-US" sz="2400" dirty="0"/>
                  <a:t>时，函数</a:t>
                </a:r>
                <a14:m>
                  <m:oMath xmlns:m="http://schemas.openxmlformats.org/officeDocument/2006/math">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oMath>
                </a14:m>
                <a:r>
                  <a:rPr lang="zh-CN" altLang="en-US" sz="2400" dirty="0">
                    <a:solidFill>
                      <a:prstClr val="black"/>
                    </a:solidFill>
                  </a:rPr>
                  <a:t>在点</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oMath>
                </a14:m>
                <a:r>
                  <a:rPr lang="zh-CN" altLang="en-US" sz="2400" dirty="0"/>
                  <a:t> </a:t>
                </a:r>
                <a:r>
                  <a:rPr lang="zh-CN" altLang="en-US" sz="2400" dirty="0" smtClean="0"/>
                  <a:t>可能有极值，也可能没有极值。</a:t>
                </a:r>
                <a:endParaRPr lang="zh-CN" altLang="en-US" sz="2400" dirty="0"/>
              </a:p>
            </p:txBody>
          </p:sp>
        </mc:Choice>
        <mc:Fallback xmlns="">
          <p:sp>
            <p:nvSpPr>
              <p:cNvPr id="14" name="矩形 13"/>
              <p:cNvSpPr>
                <a:spLocks noRot="1" noChangeAspect="1" noMove="1" noResize="1" noEditPoints="1" noAdjustHandles="1" noChangeArrowheads="1" noChangeShapeType="1" noTextEdit="1"/>
              </p:cNvSpPr>
              <p:nvPr/>
            </p:nvSpPr>
            <p:spPr>
              <a:xfrm>
                <a:off x="2743947" y="3561194"/>
                <a:ext cx="8508552" cy="830997"/>
              </a:xfrm>
              <a:prstGeom prst="rect">
                <a:avLst/>
              </a:prstGeom>
              <a:blipFill>
                <a:blip r:embed="rId7"/>
                <a:stretch>
                  <a:fillRect l="-1074" t="-8029" r="-4728" b="-13139"/>
                </a:stretch>
              </a:blipFill>
            </p:spPr>
            <p:txBody>
              <a:bodyPr/>
              <a:lstStyle/>
              <a:p>
                <a:r>
                  <a:rPr lang="zh-CN" altLang="en-US">
                    <a:noFill/>
                  </a:rPr>
                  <a:t> </a:t>
                </a:r>
              </a:p>
            </p:txBody>
          </p:sp>
        </mc:Fallback>
      </mc:AlternateContent>
      <p:sp>
        <p:nvSpPr>
          <p:cNvPr id="15" name="矩形 14"/>
          <p:cNvSpPr/>
          <p:nvPr/>
        </p:nvSpPr>
        <p:spPr>
          <a:xfrm>
            <a:off x="2097616" y="3561194"/>
            <a:ext cx="646331" cy="461665"/>
          </a:xfrm>
          <a:prstGeom prst="rect">
            <a:avLst/>
          </a:prstGeom>
        </p:spPr>
        <p:txBody>
          <a:bodyPr wrap="none">
            <a:spAutoFit/>
          </a:bodyPr>
          <a:lstStyle/>
          <a:p>
            <a:r>
              <a:rPr lang="en-US" altLang="zh-CN" sz="2400" dirty="0" smtClean="0"/>
              <a:t>(3) </a:t>
            </a:r>
            <a:endParaRPr lang="zh-CN" altLang="en-US" sz="2400" dirty="0"/>
          </a:p>
        </p:txBody>
      </p:sp>
      <p:sp>
        <p:nvSpPr>
          <p:cNvPr id="16" name="矩形 15"/>
          <p:cNvSpPr/>
          <p:nvPr/>
        </p:nvSpPr>
        <p:spPr>
          <a:xfrm>
            <a:off x="2097616" y="4811815"/>
            <a:ext cx="8802410" cy="461665"/>
          </a:xfrm>
          <a:prstGeom prst="rect">
            <a:avLst/>
          </a:prstGeom>
        </p:spPr>
        <p:txBody>
          <a:bodyPr wrap="none">
            <a:spAutoFit/>
          </a:bodyPr>
          <a:lstStyle/>
          <a:p>
            <a:r>
              <a:rPr lang="zh-CN" altLang="en-US" sz="2400" dirty="0" smtClean="0">
                <a:solidFill>
                  <a:prstClr val="black"/>
                </a:solidFill>
              </a:rPr>
              <a:t>证明需要二元函数的泰勒展开式，这里不作证明，但需要</a:t>
            </a:r>
            <a:r>
              <a:rPr lang="zh-CN" altLang="en-US" sz="2400" dirty="0" smtClean="0">
                <a:solidFill>
                  <a:srgbClr val="FF0000"/>
                </a:solidFill>
              </a:rPr>
              <a:t>记忆</a:t>
            </a:r>
            <a:r>
              <a:rPr lang="zh-CN" altLang="en-US" sz="2400" dirty="0" smtClean="0">
                <a:solidFill>
                  <a:prstClr val="black"/>
                </a:solidFill>
              </a:rPr>
              <a:t>。</a:t>
            </a:r>
            <a:endParaRPr lang="zh-CN" altLang="en-US" dirty="0"/>
          </a:p>
        </p:txBody>
      </p:sp>
    </p:spTree>
    <p:extLst>
      <p:ext uri="{BB962C8B-B14F-4D97-AF65-F5344CB8AC3E}">
        <p14:creationId xmlns:p14="http://schemas.microsoft.com/office/powerpoint/2010/main" val="70503306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12:39:03</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2108289" y="440429"/>
                <a:ext cx="8466477" cy="461665"/>
              </a:xfrm>
              <a:prstGeom prst="rect">
                <a:avLst/>
              </a:prstGeom>
            </p:spPr>
            <p:txBody>
              <a:bodyPr wrap="square">
                <a:spAutoFit/>
              </a:bodyPr>
              <a:lstStyle/>
              <a:p>
                <a:r>
                  <a:rPr lang="zh-CN" altLang="en-US" sz="2400" dirty="0"/>
                  <a:t>求函数</a:t>
                </a:r>
                <a14:m>
                  <m:oMath xmlns:m="http://schemas.openxmlformats.org/officeDocument/2006/math">
                    <m:r>
                      <a:rPr lang="zh-CN" altLang="en-US" sz="2400" i="1">
                        <a:latin typeface="Cambria Math" panose="02040503050406030204" pitchFamily="18" charset="0"/>
                      </a:rPr>
                      <m:t>𝑓</m:t>
                    </m:r>
                    <m:r>
                      <a:rPr lang="zh-CN" altLang="en-US" sz="2400">
                        <a:latin typeface="Cambria Math" panose="02040503050406030204" pitchFamily="18" charset="0"/>
                      </a:rPr>
                      <m:t>(</m:t>
                    </m:r>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𝑦</m:t>
                    </m:r>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a:latin typeface="Cambria Math" panose="02040503050406030204" pitchFamily="18" charset="0"/>
                          </a:rPr>
                          <m:t>3</m:t>
                        </m:r>
                      </m:sup>
                    </m:sSup>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a:latin typeface="Cambria Math" panose="02040503050406030204" pitchFamily="18" charset="0"/>
                          </a:rPr>
                          <m:t>3</m:t>
                        </m:r>
                      </m:sup>
                    </m:sSup>
                    <m:r>
                      <a:rPr lang="zh-CN" altLang="en-US" sz="2400">
                        <a:latin typeface="Cambria Math" panose="02040503050406030204" pitchFamily="18" charset="0"/>
                      </a:rPr>
                      <m:t>+3</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a:latin typeface="Cambria Math" panose="02040503050406030204" pitchFamily="18" charset="0"/>
                          </a:rPr>
                          <m:t>2</m:t>
                        </m:r>
                      </m:sup>
                    </m:sSup>
                    <m:r>
                      <a:rPr lang="zh-CN" altLang="en-US" sz="2400">
                        <a:latin typeface="Cambria Math" panose="02040503050406030204" pitchFamily="18" charset="0"/>
                      </a:rPr>
                      <m:t>+3</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a:latin typeface="Cambria Math" panose="02040503050406030204" pitchFamily="18" charset="0"/>
                          </a:rPr>
                          <m:t>2</m:t>
                        </m:r>
                      </m:sup>
                    </m:sSup>
                    <m:r>
                      <a:rPr lang="zh-CN" altLang="en-US" sz="2400">
                        <a:latin typeface="Cambria Math" panose="02040503050406030204" pitchFamily="18" charset="0"/>
                      </a:rPr>
                      <m:t>−9</m:t>
                    </m:r>
                    <m:r>
                      <a:rPr lang="zh-CN" altLang="en-US" sz="2400" i="1">
                        <a:latin typeface="Cambria Math" panose="02040503050406030204" pitchFamily="18" charset="0"/>
                      </a:rPr>
                      <m:t>𝑥</m:t>
                    </m:r>
                  </m:oMath>
                </a14:m>
                <a:r>
                  <a:rPr lang="zh-CN" altLang="en-US" sz="2400" dirty="0"/>
                  <a:t> 的</a:t>
                </a:r>
                <a:r>
                  <a:rPr lang="zh-CN" altLang="en-US" sz="2400" dirty="0" smtClean="0"/>
                  <a:t>极值。</a:t>
                </a:r>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2108289" y="440429"/>
                <a:ext cx="8466477" cy="461665"/>
              </a:xfrm>
              <a:prstGeom prst="rect">
                <a:avLst/>
              </a:prstGeom>
              <a:blipFill>
                <a:blip r:embed="rId2"/>
                <a:stretch>
                  <a:fillRect l="-1152" t="-14474" b="-25000"/>
                </a:stretch>
              </a:blipFill>
            </p:spPr>
            <p:txBody>
              <a:bodyPr/>
              <a:lstStyle/>
              <a:p>
                <a:r>
                  <a:rPr lang="zh-CN" altLang="en-US">
                    <a:noFill/>
                  </a:rPr>
                  <a:t> </a:t>
                </a:r>
              </a:p>
            </p:txBody>
          </p:sp>
        </mc:Fallback>
      </mc:AlternateContent>
      <p:sp>
        <p:nvSpPr>
          <p:cNvPr id="4" name="矩形 3"/>
          <p:cNvSpPr/>
          <p:nvPr/>
        </p:nvSpPr>
        <p:spPr>
          <a:xfrm>
            <a:off x="1357764" y="440430"/>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1</a:t>
            </a:r>
            <a:r>
              <a:rPr lang="en-US" altLang="zh-CN" sz="2400" b="1" dirty="0" smtClean="0">
                <a:solidFill>
                  <a:prstClr val="black"/>
                </a:solidFill>
                <a:ea typeface="黑体" panose="02010609060101010101" pitchFamily="49" charset="-122"/>
              </a:rPr>
              <a:t> </a:t>
            </a:r>
            <a:endParaRPr lang="zh-CN" altLang="en-US" sz="1600" dirty="0"/>
          </a:p>
        </p:txBody>
      </p:sp>
      <p:sp>
        <p:nvSpPr>
          <p:cNvPr id="6" name="Text Box 5"/>
          <p:cNvSpPr txBox="1">
            <a:spLocks noChangeArrowheads="1"/>
          </p:cNvSpPr>
          <p:nvPr/>
        </p:nvSpPr>
        <p:spPr bwMode="auto">
          <a:xfrm>
            <a:off x="1357764" y="902094"/>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7" name="矩形 6"/>
              <p:cNvSpPr/>
              <p:nvPr/>
            </p:nvSpPr>
            <p:spPr>
              <a:xfrm>
                <a:off x="2108288" y="902094"/>
                <a:ext cx="514948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0" smtClean="0">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𝑓</m:t>
                      </m:r>
                      <m:r>
                        <a:rPr lang="en-US" altLang="zh-CN" sz="2400" b="0" i="1" smtClean="0">
                          <a:solidFill>
                            <a:prstClr val="black"/>
                          </a:solidFill>
                          <a:latin typeface="Cambria Math" panose="02040503050406030204" pitchFamily="18" charset="0"/>
                        </a:rPr>
                        <m:t>=</m:t>
                      </m:r>
                      <m:d>
                        <m:dPr>
                          <m:ctrlPr>
                            <a:rPr lang="en-US" altLang="zh-CN" sz="2400" b="0" i="1" smtClean="0">
                              <a:solidFill>
                                <a:prstClr val="black"/>
                              </a:solidFill>
                              <a:latin typeface="Cambria Math" panose="02040503050406030204" pitchFamily="18" charset="0"/>
                            </a:rPr>
                          </m:ctrlPr>
                        </m:dPr>
                        <m:e>
                          <m:r>
                            <a:rPr lang="zh-CN" altLang="en-US" sz="2400">
                              <a:solidFill>
                                <a:prstClr val="black"/>
                              </a:solidFill>
                              <a:latin typeface="Cambria Math" panose="02040503050406030204" pitchFamily="18" charset="0"/>
                            </a:rPr>
                            <m:t>3</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+6</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−9,</m:t>
                          </m:r>
                          <m:r>
                            <a:rPr lang="en-US" altLang="zh-CN" sz="2400" b="0" i="0" smtClean="0">
                              <a:solidFill>
                                <a:prstClr val="black"/>
                              </a:solidFill>
                              <a:latin typeface="Cambria Math" panose="02040503050406030204" pitchFamily="18" charset="0"/>
                            </a:rPr>
                            <m:t> −</m:t>
                          </m:r>
                          <m:r>
                            <a:rPr lang="zh-CN" altLang="en-US" sz="2400">
                              <a:solidFill>
                                <a:prstClr val="black"/>
                              </a:solidFill>
                              <a:latin typeface="Cambria Math" panose="02040503050406030204" pitchFamily="18" charset="0"/>
                            </a:rPr>
                            <m:t>3</m:t>
                          </m:r>
                          <m:sSup>
                            <m:sSupPr>
                              <m:ctrlPr>
                                <a:rPr lang="zh-CN" altLang="en-US"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+6</m:t>
                          </m:r>
                          <m:r>
                            <a:rPr lang="en-US" altLang="zh-CN" sz="2400" b="0" i="1" smtClean="0">
                              <a:solidFill>
                                <a:prstClr val="black"/>
                              </a:solidFill>
                              <a:latin typeface="Cambria Math" panose="02040503050406030204" pitchFamily="18" charset="0"/>
                            </a:rPr>
                            <m:t>𝑦</m:t>
                          </m:r>
                        </m:e>
                      </m:d>
                      <m:r>
                        <a:rPr lang="en-US" altLang="zh-CN" sz="2400" b="0" i="1" smtClean="0">
                          <a:solidFill>
                            <a:prstClr val="black"/>
                          </a:solidFill>
                          <a:latin typeface="Cambria Math" panose="02040503050406030204" pitchFamily="18" charset="0"/>
                        </a:rPr>
                        <m:t>=</m:t>
                      </m:r>
                      <m:r>
                        <a:rPr lang="en-US" altLang="zh-CN" sz="2400" b="1" i="1" smtClean="0">
                          <a:solidFill>
                            <a:prstClr val="black"/>
                          </a:solidFill>
                          <a:latin typeface="Cambria Math" panose="02040503050406030204" pitchFamily="18" charset="0"/>
                        </a:rPr>
                        <m:t>𝟎</m:t>
                      </m:r>
                    </m:oMath>
                  </m:oMathPara>
                </a14:m>
                <a:endParaRPr lang="zh-CN" altLang="en-US" b="1" dirty="0"/>
              </a:p>
            </p:txBody>
          </p:sp>
        </mc:Choice>
        <mc:Fallback xmlns="">
          <p:sp>
            <p:nvSpPr>
              <p:cNvPr id="7" name="矩形 6"/>
              <p:cNvSpPr>
                <a:spLocks noRot="1" noChangeAspect="1" noMove="1" noResize="1" noEditPoints="1" noAdjustHandles="1" noChangeArrowheads="1" noChangeShapeType="1" noTextEdit="1"/>
              </p:cNvSpPr>
              <p:nvPr/>
            </p:nvSpPr>
            <p:spPr>
              <a:xfrm>
                <a:off x="2108288" y="902094"/>
                <a:ext cx="5149487" cy="461665"/>
              </a:xfrm>
              <a:prstGeom prst="rect">
                <a:avLst/>
              </a:prstGeom>
              <a:blipFill>
                <a:blip r:embed="rId3"/>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108287" y="1363759"/>
                <a:ext cx="5325047" cy="461665"/>
              </a:xfrm>
              <a:prstGeom prst="rect">
                <a:avLst/>
              </a:prstGeom>
            </p:spPr>
            <p:txBody>
              <a:bodyPr wrap="none">
                <a:spAutoFit/>
              </a:bodyPr>
              <a:lstStyle/>
              <a:p>
                <a:r>
                  <a:rPr lang="zh-CN" altLang="en-US" sz="2400" dirty="0" smtClean="0">
                    <a:solidFill>
                      <a:prstClr val="black"/>
                    </a:solidFill>
                  </a:rPr>
                  <a:t>解得</a:t>
                </a:r>
                <a14:m>
                  <m:oMath xmlns:m="http://schemas.openxmlformats.org/officeDocument/2006/math">
                    <m:r>
                      <a:rPr lang="en-US" altLang="zh-CN"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=1</m:t>
                    </m:r>
                  </m:oMath>
                </a14:m>
                <a:r>
                  <a:rPr lang="zh-CN" altLang="en-US" sz="2400" dirty="0" smtClean="0"/>
                  <a:t>或</a:t>
                </a:r>
                <a14:m>
                  <m:oMath xmlns:m="http://schemas.openxmlformats.org/officeDocument/2006/math">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=−3</m:t>
                    </m:r>
                  </m:oMath>
                </a14:m>
                <a:r>
                  <a:rPr lang="zh-CN" altLang="en-US" sz="2400" dirty="0" smtClean="0"/>
                  <a:t>，</a:t>
                </a:r>
                <a:r>
                  <a:rPr lang="en-US" altLang="zh-CN" sz="2400" dirty="0">
                    <a:solidFill>
                      <a:prstClr val="black"/>
                    </a:solidFill>
                  </a:rPr>
                  <a:t> </a:t>
                </a:r>
                <a14:m>
                  <m:oMath xmlns:m="http://schemas.openxmlformats.org/officeDocument/2006/math">
                    <m:r>
                      <a:rPr lang="en-US" altLang="zh-CN" sz="2400" b="0" i="1" smtClean="0">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0</m:t>
                    </m:r>
                  </m:oMath>
                </a14:m>
                <a:r>
                  <a:rPr lang="zh-CN" altLang="en-US" sz="2400" dirty="0">
                    <a:solidFill>
                      <a:prstClr val="black"/>
                    </a:solidFill>
                  </a:rPr>
                  <a:t>或</a:t>
                </a:r>
                <a14:m>
                  <m:oMath xmlns:m="http://schemas.openxmlformats.org/officeDocument/2006/math">
                    <m:r>
                      <a:rPr lang="en-US" altLang="zh-CN" sz="2400" b="0" i="1" smtClean="0">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2</m:t>
                    </m:r>
                  </m:oMath>
                </a14:m>
                <a:r>
                  <a:rPr lang="zh-CN" altLang="en-US" sz="2400" dirty="0" smtClean="0"/>
                  <a:t>。</a:t>
                </a:r>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2108287" y="1363759"/>
                <a:ext cx="5325047" cy="461665"/>
              </a:xfrm>
              <a:prstGeom prst="rect">
                <a:avLst/>
              </a:prstGeom>
              <a:blipFill>
                <a:blip r:embed="rId4"/>
                <a:stretch>
                  <a:fillRect l="-1833" t="-14667" r="-802"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116395" y="1825423"/>
                <a:ext cx="5736570" cy="461665"/>
              </a:xfrm>
              <a:prstGeom prst="rect">
                <a:avLst/>
              </a:prstGeom>
            </p:spPr>
            <p:txBody>
              <a:bodyPr wrap="none">
                <a:spAutoFit/>
              </a:bodyPr>
              <a:lstStyle/>
              <a:p>
                <a:r>
                  <a:rPr lang="zh-CN" altLang="en-US" sz="2400" dirty="0" smtClean="0">
                    <a:solidFill>
                      <a:prstClr val="black"/>
                    </a:solidFill>
                  </a:rPr>
                  <a:t>即驻点为</a:t>
                </a:r>
                <a14:m>
                  <m:oMath xmlns:m="http://schemas.openxmlformats.org/officeDocument/2006/math">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1</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0</m:t>
                        </m:r>
                      </m:e>
                    </m:d>
                  </m:oMath>
                </a14:m>
                <a:r>
                  <a:rPr lang="zh-CN" altLang="en-US" sz="2400" dirty="0" smtClean="0"/>
                  <a:t>，</a:t>
                </a:r>
                <a14:m>
                  <m:oMath xmlns:m="http://schemas.openxmlformats.org/officeDocument/2006/math">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1,</m:t>
                        </m:r>
                        <m:r>
                          <a:rPr lang="en-US" altLang="zh-CN" sz="2400" b="0" i="1" smtClean="0">
                            <a:solidFill>
                              <a:prstClr val="black"/>
                            </a:solidFill>
                            <a:latin typeface="Cambria Math" panose="02040503050406030204" pitchFamily="18" charset="0"/>
                          </a:rPr>
                          <m:t>2</m:t>
                        </m:r>
                      </m:e>
                    </m:d>
                  </m:oMath>
                </a14:m>
                <a:r>
                  <a:rPr lang="zh-CN" altLang="en-US" sz="2400" dirty="0" smtClean="0"/>
                  <a:t>，</a:t>
                </a:r>
                <a14:m>
                  <m:oMath xmlns:m="http://schemas.openxmlformats.org/officeDocument/2006/math">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−3</m:t>
                        </m:r>
                        <m:r>
                          <a:rPr lang="en-US" altLang="zh-CN" sz="2400" i="1">
                            <a:solidFill>
                              <a:prstClr val="black"/>
                            </a:solidFill>
                            <a:latin typeface="Cambria Math" panose="02040503050406030204" pitchFamily="18" charset="0"/>
                          </a:rPr>
                          <m:t>,0</m:t>
                        </m:r>
                      </m:e>
                    </m:d>
                  </m:oMath>
                </a14:m>
                <a:r>
                  <a:rPr lang="zh-CN" altLang="en-US" sz="2400" dirty="0" smtClean="0"/>
                  <a:t>，</a:t>
                </a:r>
                <a14:m>
                  <m:oMath xmlns:m="http://schemas.openxmlformats.org/officeDocument/2006/math">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−3</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2</m:t>
                        </m:r>
                      </m:e>
                    </m:d>
                  </m:oMath>
                </a14:m>
                <a:r>
                  <a:rPr lang="zh-CN" altLang="en-US" sz="2400" dirty="0" smtClean="0"/>
                  <a:t>。</a:t>
                </a:r>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2116395" y="1825423"/>
                <a:ext cx="5736570" cy="461665"/>
              </a:xfrm>
              <a:prstGeom prst="rect">
                <a:avLst/>
              </a:prstGeom>
              <a:blipFill>
                <a:blip r:embed="rId5"/>
                <a:stretch>
                  <a:fillRect l="-1594" t="-14474" r="-74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116395" y="2287088"/>
                <a:ext cx="7226722" cy="490840"/>
              </a:xfrm>
              <a:prstGeom prst="rect">
                <a:avLst/>
              </a:prstGeom>
            </p:spPr>
            <p:txBody>
              <a:bodyPr wrap="none">
                <a:spAutoFit/>
              </a:bodyPr>
              <a:lstStyle/>
              <a:p>
                <a:pPr lvl="0"/>
                <a14:m>
                  <m:oMath xmlns:m="http://schemas.openxmlformats.org/officeDocument/2006/math">
                    <m:sSub>
                      <m:sSubPr>
                        <m:ctrlPr>
                          <a:rPr lang="zh-CN" altLang="en-US" sz="2400" i="1" smtClean="0">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𝑓</m:t>
                        </m:r>
                      </m:e>
                      <m:sub>
                        <m:r>
                          <a:rPr lang="zh-CN" altLang="en-US" sz="2400" i="1">
                            <a:solidFill>
                              <a:schemeClr val="tx1"/>
                            </a:solidFill>
                            <a:latin typeface="Cambria Math" panose="02040503050406030204" pitchFamily="18" charset="0"/>
                          </a:rPr>
                          <m:t>𝑥</m:t>
                        </m:r>
                        <m:r>
                          <a:rPr lang="en-US" altLang="zh-CN" sz="2400" i="1">
                            <a:solidFill>
                              <a:schemeClr val="tx1"/>
                            </a:solidFill>
                            <a:latin typeface="Cambria Math" panose="02040503050406030204" pitchFamily="18" charset="0"/>
                          </a:rPr>
                          <m:t>𝑥</m:t>
                        </m:r>
                      </m:sub>
                    </m:sSub>
                    <m:d>
                      <m:dPr>
                        <m:ctrlPr>
                          <a:rPr lang="en-US" altLang="zh-CN" sz="2400" i="1">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𝑦</m:t>
                        </m:r>
                      </m:e>
                    </m:d>
                    <m:r>
                      <a:rPr lang="en-US" altLang="zh-CN" sz="240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6</m:t>
                    </m:r>
                    <m:r>
                      <a:rPr lang="en-US" altLang="zh-CN" sz="2400" b="0" i="1" smtClean="0">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rPr>
                      <m:t>+6, </m:t>
                    </m:r>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𝑓</m:t>
                        </m:r>
                      </m:e>
                      <m:sub>
                        <m:r>
                          <a:rPr lang="zh-CN" altLang="en-US" sz="2400" i="1">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rPr>
                          <m:t>𝑦</m:t>
                        </m:r>
                      </m:sub>
                    </m:sSub>
                    <m:d>
                      <m:dPr>
                        <m:ctrlPr>
                          <a:rPr lang="en-US"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𝑥</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𝑦</m:t>
                        </m:r>
                      </m:e>
                    </m:d>
                    <m:r>
                      <a:rPr lang="en-US" altLang="zh-CN" sz="240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0</m:t>
                    </m:r>
                    <m:r>
                      <a:rPr lang="en-US" altLang="zh-CN" sz="2400" i="1">
                        <a:solidFill>
                          <a:schemeClr val="tx1"/>
                        </a:solidFill>
                        <a:latin typeface="Cambria Math" panose="02040503050406030204" pitchFamily="18" charset="0"/>
                      </a:rPr>
                      <m:t>, </m:t>
                    </m:r>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𝑓</m:t>
                        </m:r>
                      </m:e>
                      <m:sub>
                        <m:r>
                          <a:rPr lang="en-US" altLang="zh-CN" sz="2400" b="0" i="1" smtClean="0">
                            <a:solidFill>
                              <a:schemeClr val="tx1"/>
                            </a:solidFill>
                            <a:latin typeface="Cambria Math" panose="02040503050406030204" pitchFamily="18" charset="0"/>
                          </a:rPr>
                          <m:t>𝑦𝑦</m:t>
                        </m:r>
                      </m:sub>
                    </m:sSub>
                    <m:d>
                      <m:dPr>
                        <m:ctrlPr>
                          <a:rPr lang="en-US"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𝑥</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𝑦</m:t>
                        </m:r>
                      </m:e>
                    </m:d>
                    <m:r>
                      <a:rPr lang="en-US" altLang="zh-CN" sz="240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6</m:t>
                    </m:r>
                    <m:r>
                      <a:rPr lang="en-US" altLang="zh-CN" sz="2400" b="0" i="1" smtClean="0">
                        <a:solidFill>
                          <a:schemeClr val="tx1"/>
                        </a:solidFill>
                        <a:latin typeface="Cambria Math" panose="02040503050406030204" pitchFamily="18" charset="0"/>
                      </a:rPr>
                      <m:t>𝑦</m:t>
                    </m:r>
                    <m:r>
                      <a:rPr lang="en-US" altLang="zh-CN" sz="2400" i="1">
                        <a:solidFill>
                          <a:schemeClr val="tx1"/>
                        </a:solidFill>
                        <a:latin typeface="Cambria Math" panose="02040503050406030204" pitchFamily="18" charset="0"/>
                      </a:rPr>
                      <m:t>+6</m:t>
                    </m:r>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2116395" y="2287088"/>
                <a:ext cx="7226722" cy="490840"/>
              </a:xfrm>
              <a:prstGeom prst="rect">
                <a:avLst/>
              </a:prstGeom>
              <a:blipFill>
                <a:blip r:embed="rId6"/>
                <a:stretch>
                  <a:fillRect l="-675"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116395" y="2777928"/>
                <a:ext cx="8050409" cy="490840"/>
              </a:xfrm>
              <a:prstGeom prst="rect">
                <a:avLst/>
              </a:prstGeom>
            </p:spPr>
            <p:txBody>
              <a:bodyPr wrap="none">
                <a:spAutoFit/>
              </a:bodyPr>
              <a:lstStyle/>
              <a:p>
                <a:pPr lvl="0"/>
                <a:r>
                  <a:rPr lang="zh-CN" altLang="en-US" sz="2400" dirty="0" smtClean="0"/>
                  <a:t>对于点</a:t>
                </a:r>
                <a14:m>
                  <m:oMath xmlns:m="http://schemas.openxmlformats.org/officeDocument/2006/math">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1,0</m:t>
                        </m:r>
                      </m:e>
                    </m:d>
                  </m:oMath>
                </a14:m>
                <a:r>
                  <a:rPr lang="zh-CN" altLang="en-US" sz="2400" dirty="0" smtClean="0"/>
                  <a:t>有 </a:t>
                </a:r>
                <a14:m>
                  <m:oMath xmlns:m="http://schemas.openxmlformats.org/officeDocument/2006/math">
                    <m:r>
                      <a:rPr lang="en-US" altLang="zh-CN" sz="2400" b="0" i="1" smtClean="0">
                        <a:solidFill>
                          <a:schemeClr val="tx1"/>
                        </a:solidFill>
                        <a:latin typeface="Cambria Math" panose="02040503050406030204" pitchFamily="18" charset="0"/>
                      </a:rPr>
                      <m:t>𝐴</m:t>
                    </m:r>
                    <m:r>
                      <a:rPr lang="en-US" altLang="zh-CN" sz="2400" b="0" i="1" smtClean="0">
                        <a:solidFill>
                          <a:schemeClr val="tx1"/>
                        </a:solidFill>
                        <a:latin typeface="Cambria Math" panose="02040503050406030204" pitchFamily="18" charset="0"/>
                      </a:rPr>
                      <m:t>=</m:t>
                    </m:r>
                    <m:sSub>
                      <m:sSubPr>
                        <m:ctrlPr>
                          <a:rPr lang="zh-CN" altLang="en-US" sz="2400" i="1" smtClean="0">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𝑓</m:t>
                        </m:r>
                      </m:e>
                      <m:sub>
                        <m:r>
                          <a:rPr lang="zh-CN" altLang="en-US" sz="2400" i="1">
                            <a:solidFill>
                              <a:schemeClr val="tx1"/>
                            </a:solidFill>
                            <a:latin typeface="Cambria Math" panose="02040503050406030204" pitchFamily="18" charset="0"/>
                          </a:rPr>
                          <m:t>𝑥</m:t>
                        </m:r>
                        <m:r>
                          <a:rPr lang="en-US" altLang="zh-CN" sz="2400" i="1">
                            <a:solidFill>
                              <a:schemeClr val="tx1"/>
                            </a:solidFill>
                            <a:latin typeface="Cambria Math" panose="02040503050406030204" pitchFamily="18" charset="0"/>
                          </a:rPr>
                          <m:t>𝑥</m:t>
                        </m:r>
                      </m:sub>
                    </m:sSub>
                    <m:d>
                      <m:dPr>
                        <m:ctrlPr>
                          <a:rPr lang="en-US" altLang="zh-CN" sz="2400" i="1">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1,0</m:t>
                        </m:r>
                      </m:e>
                    </m:d>
                    <m:r>
                      <a:rPr lang="en-US" altLang="zh-CN" sz="240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12, </m:t>
                    </m:r>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𝑓</m:t>
                        </m:r>
                      </m:e>
                      <m:sub>
                        <m:r>
                          <a:rPr lang="zh-CN" altLang="en-US" sz="2400" i="1">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rPr>
                          <m:t>𝑦</m:t>
                        </m:r>
                      </m:sub>
                    </m:sSub>
                    <m:d>
                      <m:dPr>
                        <m:ctrlPr>
                          <a:rPr lang="en-US" altLang="zh-CN" sz="2400" i="1">
                            <a:solidFill>
                              <a:schemeClr val="tx1"/>
                            </a:solidFill>
                            <a:latin typeface="Cambria Math" panose="02040503050406030204" pitchFamily="18" charset="0"/>
                          </a:rPr>
                        </m:ctrlPr>
                      </m:dPr>
                      <m:e>
                        <m:r>
                          <a:rPr lang="en-US" altLang="zh-CN" sz="2400" i="1">
                            <a:solidFill>
                              <a:prstClr val="black"/>
                            </a:solidFill>
                            <a:latin typeface="Cambria Math" panose="02040503050406030204" pitchFamily="18" charset="0"/>
                          </a:rPr>
                          <m:t>1,0</m:t>
                        </m:r>
                      </m:e>
                    </m:d>
                    <m:r>
                      <a:rPr lang="en-US" altLang="zh-CN" sz="240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0</m:t>
                    </m:r>
                    <m:r>
                      <a:rPr lang="en-US" altLang="zh-CN" sz="2400" i="1">
                        <a:solidFill>
                          <a:schemeClr val="tx1"/>
                        </a:solidFill>
                        <a:latin typeface="Cambria Math" panose="02040503050406030204" pitchFamily="18" charset="0"/>
                      </a:rPr>
                      <m:t>, </m:t>
                    </m:r>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𝑓</m:t>
                        </m:r>
                      </m:e>
                      <m:sub>
                        <m:r>
                          <a:rPr lang="en-US" altLang="zh-CN" sz="2400" b="0" i="1" smtClean="0">
                            <a:solidFill>
                              <a:schemeClr val="tx1"/>
                            </a:solidFill>
                            <a:latin typeface="Cambria Math" panose="02040503050406030204" pitchFamily="18" charset="0"/>
                          </a:rPr>
                          <m:t>𝑦𝑦</m:t>
                        </m:r>
                      </m:sub>
                    </m:sSub>
                    <m:d>
                      <m:dPr>
                        <m:ctrlPr>
                          <a:rPr lang="en-US" altLang="zh-CN" sz="2400" i="1">
                            <a:solidFill>
                              <a:schemeClr val="tx1"/>
                            </a:solidFill>
                            <a:latin typeface="Cambria Math" panose="02040503050406030204" pitchFamily="18" charset="0"/>
                          </a:rPr>
                        </m:ctrlPr>
                      </m:dPr>
                      <m:e>
                        <m:r>
                          <a:rPr lang="en-US" altLang="zh-CN" sz="2400" i="1">
                            <a:solidFill>
                              <a:prstClr val="black"/>
                            </a:solidFill>
                            <a:latin typeface="Cambria Math" panose="02040503050406030204" pitchFamily="18" charset="0"/>
                          </a:rPr>
                          <m:t>1,0</m:t>
                        </m:r>
                      </m:e>
                    </m:d>
                    <m:r>
                      <a:rPr lang="en-US" altLang="zh-CN" sz="2400" i="1">
                        <a:solidFill>
                          <a:schemeClr val="tx1"/>
                        </a:solidFill>
                        <a:latin typeface="Cambria Math" panose="02040503050406030204" pitchFamily="18" charset="0"/>
                      </a:rPr>
                      <m:t>=6</m:t>
                    </m:r>
                  </m:oMath>
                </a14:m>
                <a:endParaRPr lang="zh-CN" altLang="en-US" sz="2400" dirty="0">
                  <a:solidFill>
                    <a:schemeClr val="tx1"/>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2116395" y="2777928"/>
                <a:ext cx="8050409" cy="490840"/>
              </a:xfrm>
              <a:prstGeom prst="rect">
                <a:avLst/>
              </a:prstGeom>
              <a:blipFill>
                <a:blip r:embed="rId7"/>
                <a:stretch>
                  <a:fillRect l="-1136" t="-13750" b="-1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727133" y="3239593"/>
                <a:ext cx="8944914" cy="461665"/>
              </a:xfrm>
              <a:prstGeom prst="rect">
                <a:avLst/>
              </a:prstGeom>
            </p:spPr>
            <p:txBody>
              <a:bodyPr wrap="square">
                <a:spAutoFit/>
              </a:bodyPr>
              <a:lstStyle/>
              <a:p>
                <a14:m>
                  <m:oMath xmlns:m="http://schemas.openxmlformats.org/officeDocument/2006/math">
                    <m:r>
                      <a:rPr lang="zh-CN" altLang="en-US" sz="2400" i="1" smtClean="0">
                        <a:solidFill>
                          <a:srgbClr val="0000FF"/>
                        </a:solidFill>
                        <a:latin typeface="Cambria Math" panose="02040503050406030204" pitchFamily="18" charset="0"/>
                      </a:rPr>
                      <m:t>𝐴𝐶</m:t>
                    </m:r>
                    <m:r>
                      <a:rPr lang="zh-CN" altLang="en-US" sz="2400">
                        <a:solidFill>
                          <a:srgbClr val="0000FF"/>
                        </a:solidFill>
                        <a:latin typeface="Cambria Math" panose="02040503050406030204" pitchFamily="18" charset="0"/>
                      </a:rPr>
                      <m:t>−</m:t>
                    </m:r>
                    <m:sSup>
                      <m:sSupPr>
                        <m:ctrlPr>
                          <a:rPr lang="zh-CN" altLang="en-US" sz="2400" i="1">
                            <a:solidFill>
                              <a:srgbClr val="0000FF"/>
                            </a:solidFill>
                            <a:latin typeface="Cambria Math" panose="02040503050406030204" pitchFamily="18" charset="0"/>
                          </a:rPr>
                        </m:ctrlPr>
                      </m:sSupPr>
                      <m:e>
                        <m:r>
                          <a:rPr lang="zh-CN" altLang="en-US" sz="2400" i="1">
                            <a:solidFill>
                              <a:srgbClr val="0000FF"/>
                            </a:solidFill>
                            <a:latin typeface="Cambria Math" panose="02040503050406030204" pitchFamily="18" charset="0"/>
                          </a:rPr>
                          <m:t>𝐵</m:t>
                        </m:r>
                      </m:e>
                      <m:sup>
                        <m:r>
                          <a:rPr lang="zh-CN" altLang="en-US" sz="2400">
                            <a:solidFill>
                              <a:srgbClr val="0000FF"/>
                            </a:solidFill>
                            <a:latin typeface="Cambria Math" panose="02040503050406030204" pitchFamily="18" charset="0"/>
                          </a:rPr>
                          <m:t>2</m:t>
                        </m:r>
                      </m:sup>
                    </m:sSup>
                    <m:r>
                      <a:rPr lang="en-US" altLang="zh-CN" sz="2400" b="0" i="1" smtClean="0">
                        <a:solidFill>
                          <a:srgbClr val="0000FF"/>
                        </a:solidFill>
                        <a:latin typeface="Cambria Math" panose="02040503050406030204" pitchFamily="18" charset="0"/>
                      </a:rPr>
                      <m:t>=72</m:t>
                    </m:r>
                    <m:r>
                      <a:rPr lang="zh-CN" altLang="en-US" sz="2400">
                        <a:solidFill>
                          <a:srgbClr val="0000FF"/>
                        </a:solidFill>
                        <a:latin typeface="Cambria Math" panose="02040503050406030204" pitchFamily="18" charset="0"/>
                      </a:rPr>
                      <m:t>&gt;0</m:t>
                    </m:r>
                  </m:oMath>
                </a14:m>
                <a:r>
                  <a:rPr lang="zh-CN" altLang="en-US" sz="2400" dirty="0" smtClean="0">
                    <a:solidFill>
                      <a:prstClr val="black"/>
                    </a:solidFill>
                  </a:rPr>
                  <a:t>，且</a:t>
                </a:r>
                <a14:m>
                  <m:oMath xmlns:m="http://schemas.openxmlformats.org/officeDocument/2006/math">
                    <m:r>
                      <a:rPr lang="en-US" altLang="zh-CN" sz="2400" i="1">
                        <a:solidFill>
                          <a:prstClr val="black"/>
                        </a:solidFill>
                        <a:latin typeface="Cambria Math" panose="02040503050406030204" pitchFamily="18" charset="0"/>
                      </a:rPr>
                      <m:t>𝐴</m:t>
                    </m:r>
                    <m:r>
                      <a:rPr lang="en-US" altLang="zh-CN" sz="2400" b="0" i="1" smtClean="0">
                        <a:solidFill>
                          <a:prstClr val="black"/>
                        </a:solidFill>
                        <a:latin typeface="Cambria Math" panose="02040503050406030204" pitchFamily="18" charset="0"/>
                      </a:rPr>
                      <m:t>&gt;0</m:t>
                    </m:r>
                  </m:oMath>
                </a14:m>
                <a:r>
                  <a:rPr lang="zh-CN" altLang="en-US" sz="2400" dirty="0" smtClean="0"/>
                  <a:t>，所以函数取得极小值</a:t>
                </a:r>
                <a14:m>
                  <m:oMath xmlns:m="http://schemas.openxmlformats.org/officeDocument/2006/math">
                    <m:r>
                      <a:rPr lang="zh-CN" altLang="en-US" sz="2400" i="1">
                        <a:solidFill>
                          <a:prstClr val="black"/>
                        </a:solidFill>
                        <a:latin typeface="Cambria Math" panose="02040503050406030204" pitchFamily="18" charset="0"/>
                      </a:rPr>
                      <m:t>𝑓</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1,0</m:t>
                        </m:r>
                      </m:e>
                    </m:d>
                    <m:r>
                      <a:rPr lang="zh-CN" altLang="en-US" sz="2400">
                        <a:solidFill>
                          <a:prstClr val="black"/>
                        </a:solidFill>
                        <a:latin typeface="Cambria Math" panose="02040503050406030204" pitchFamily="18" charset="0"/>
                      </a:rPr>
                      <m:t>=</m:t>
                    </m:r>
                    <m:r>
                      <a:rPr lang="en-US" altLang="zh-CN" sz="2400" b="0" i="0" smtClean="0">
                        <a:solidFill>
                          <a:prstClr val="black"/>
                        </a:solidFill>
                        <a:latin typeface="Cambria Math" panose="02040503050406030204" pitchFamily="18" charset="0"/>
                      </a:rPr>
                      <m:t>−5</m:t>
                    </m:r>
                  </m:oMath>
                </a14:m>
                <a:r>
                  <a:rPr lang="zh-CN" altLang="en-US" sz="2400" dirty="0" smtClean="0"/>
                  <a:t>。</a:t>
                </a:r>
                <a:endParaRPr lang="zh-CN"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2727133" y="3239593"/>
                <a:ext cx="8944914" cy="461665"/>
              </a:xfrm>
              <a:prstGeom prst="rect">
                <a:avLst/>
              </a:prstGeom>
              <a:blipFill>
                <a:blip r:embed="rId8"/>
                <a:stretch>
                  <a:fillRect l="-136" t="-14474" r="-886"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116395" y="3730433"/>
                <a:ext cx="8279639" cy="490840"/>
              </a:xfrm>
              <a:prstGeom prst="rect">
                <a:avLst/>
              </a:prstGeom>
            </p:spPr>
            <p:txBody>
              <a:bodyPr wrap="none">
                <a:spAutoFit/>
              </a:bodyPr>
              <a:lstStyle/>
              <a:p>
                <a:pPr lvl="0"/>
                <a:r>
                  <a:rPr lang="zh-CN" altLang="en-US" sz="2400" dirty="0" smtClean="0"/>
                  <a:t>对于点</a:t>
                </a:r>
                <a14:m>
                  <m:oMath xmlns:m="http://schemas.openxmlformats.org/officeDocument/2006/math">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1,2</m:t>
                        </m:r>
                      </m:e>
                    </m:d>
                  </m:oMath>
                </a14:m>
                <a:r>
                  <a:rPr lang="zh-CN" altLang="en-US" sz="2400" dirty="0" smtClean="0"/>
                  <a:t>有 </a:t>
                </a:r>
                <a14:m>
                  <m:oMath xmlns:m="http://schemas.openxmlformats.org/officeDocument/2006/math">
                    <m:r>
                      <a:rPr lang="en-US" altLang="zh-CN" sz="2400" b="0" i="1" smtClean="0">
                        <a:solidFill>
                          <a:schemeClr val="tx1"/>
                        </a:solidFill>
                        <a:latin typeface="Cambria Math" panose="02040503050406030204" pitchFamily="18" charset="0"/>
                      </a:rPr>
                      <m:t>𝐴</m:t>
                    </m:r>
                    <m:r>
                      <a:rPr lang="en-US" altLang="zh-CN" sz="2400" b="0" i="1" smtClean="0">
                        <a:solidFill>
                          <a:schemeClr val="tx1"/>
                        </a:solidFill>
                        <a:latin typeface="Cambria Math" panose="02040503050406030204" pitchFamily="18" charset="0"/>
                      </a:rPr>
                      <m:t>=</m:t>
                    </m:r>
                    <m:sSub>
                      <m:sSubPr>
                        <m:ctrlPr>
                          <a:rPr lang="zh-CN" altLang="en-US" sz="2400" i="1" smtClean="0">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𝑓</m:t>
                        </m:r>
                      </m:e>
                      <m:sub>
                        <m:r>
                          <a:rPr lang="zh-CN" altLang="en-US" sz="2400" i="1">
                            <a:solidFill>
                              <a:schemeClr val="tx1"/>
                            </a:solidFill>
                            <a:latin typeface="Cambria Math" panose="02040503050406030204" pitchFamily="18" charset="0"/>
                          </a:rPr>
                          <m:t>𝑥</m:t>
                        </m:r>
                        <m:r>
                          <a:rPr lang="en-US" altLang="zh-CN" sz="2400" i="1">
                            <a:solidFill>
                              <a:schemeClr val="tx1"/>
                            </a:solidFill>
                            <a:latin typeface="Cambria Math" panose="02040503050406030204" pitchFamily="18" charset="0"/>
                          </a:rPr>
                          <m:t>𝑥</m:t>
                        </m:r>
                      </m:sub>
                    </m:sSub>
                    <m:d>
                      <m:dPr>
                        <m:ctrlPr>
                          <a:rPr lang="en-US" altLang="zh-CN" sz="2400" i="1">
                            <a:solidFill>
                              <a:schemeClr val="tx1"/>
                            </a:solidFill>
                            <a:latin typeface="Cambria Math" panose="02040503050406030204" pitchFamily="18" charset="0"/>
                          </a:rPr>
                        </m:ctrlPr>
                      </m:dPr>
                      <m:e>
                        <m:r>
                          <a:rPr lang="en-US" altLang="zh-CN" sz="2400" i="1">
                            <a:solidFill>
                              <a:prstClr val="black"/>
                            </a:solidFill>
                            <a:latin typeface="Cambria Math" panose="02040503050406030204" pitchFamily="18" charset="0"/>
                          </a:rPr>
                          <m:t>1,2</m:t>
                        </m:r>
                      </m:e>
                    </m:d>
                    <m:r>
                      <a:rPr lang="en-US" altLang="zh-CN" sz="240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12, </m:t>
                    </m:r>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𝑓</m:t>
                        </m:r>
                      </m:e>
                      <m:sub>
                        <m:r>
                          <a:rPr lang="zh-CN" altLang="en-US" sz="2400" i="1">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rPr>
                          <m:t>𝑦</m:t>
                        </m:r>
                      </m:sub>
                    </m:sSub>
                    <m:d>
                      <m:dPr>
                        <m:ctrlPr>
                          <a:rPr lang="en-US" altLang="zh-CN" sz="2400" i="1">
                            <a:solidFill>
                              <a:schemeClr val="tx1"/>
                            </a:solidFill>
                            <a:latin typeface="Cambria Math" panose="02040503050406030204" pitchFamily="18" charset="0"/>
                          </a:rPr>
                        </m:ctrlPr>
                      </m:dPr>
                      <m:e>
                        <m:r>
                          <a:rPr lang="en-US" altLang="zh-CN" sz="2400" i="1">
                            <a:solidFill>
                              <a:prstClr val="black"/>
                            </a:solidFill>
                            <a:latin typeface="Cambria Math" panose="02040503050406030204" pitchFamily="18" charset="0"/>
                          </a:rPr>
                          <m:t>1,2</m:t>
                        </m:r>
                      </m:e>
                    </m:d>
                    <m:r>
                      <a:rPr lang="en-US" altLang="zh-CN" sz="240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0</m:t>
                    </m:r>
                    <m:r>
                      <a:rPr lang="en-US" altLang="zh-CN" sz="2400" i="1">
                        <a:solidFill>
                          <a:schemeClr val="tx1"/>
                        </a:solidFill>
                        <a:latin typeface="Cambria Math" panose="02040503050406030204" pitchFamily="18" charset="0"/>
                      </a:rPr>
                      <m:t>, </m:t>
                    </m:r>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𝑓</m:t>
                        </m:r>
                      </m:e>
                      <m:sub>
                        <m:r>
                          <a:rPr lang="en-US" altLang="zh-CN" sz="2400" b="0" i="1" smtClean="0">
                            <a:solidFill>
                              <a:schemeClr val="tx1"/>
                            </a:solidFill>
                            <a:latin typeface="Cambria Math" panose="02040503050406030204" pitchFamily="18" charset="0"/>
                          </a:rPr>
                          <m:t>𝑦𝑦</m:t>
                        </m:r>
                      </m:sub>
                    </m:sSub>
                    <m:d>
                      <m:dPr>
                        <m:ctrlPr>
                          <a:rPr lang="en-US" altLang="zh-CN" sz="2400" i="1">
                            <a:solidFill>
                              <a:schemeClr val="tx1"/>
                            </a:solidFill>
                            <a:latin typeface="Cambria Math" panose="02040503050406030204" pitchFamily="18" charset="0"/>
                          </a:rPr>
                        </m:ctrlPr>
                      </m:dPr>
                      <m:e>
                        <m:r>
                          <a:rPr lang="en-US" altLang="zh-CN" sz="2400" i="1">
                            <a:solidFill>
                              <a:prstClr val="black"/>
                            </a:solidFill>
                            <a:latin typeface="Cambria Math" panose="02040503050406030204" pitchFamily="18" charset="0"/>
                          </a:rPr>
                          <m:t>1,2</m:t>
                        </m:r>
                      </m:e>
                    </m:d>
                    <m:r>
                      <a:rPr lang="en-US" altLang="zh-CN" sz="240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6</m:t>
                    </m:r>
                  </m:oMath>
                </a14:m>
                <a:endParaRPr lang="zh-CN" altLang="en-US" sz="2400" dirty="0">
                  <a:solidFill>
                    <a:schemeClr val="tx1"/>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2116395" y="3730433"/>
                <a:ext cx="8279639" cy="490840"/>
              </a:xfrm>
              <a:prstGeom prst="rect">
                <a:avLst/>
              </a:prstGeom>
              <a:blipFill>
                <a:blip r:embed="rId9"/>
                <a:stretch>
                  <a:fillRect l="-1105" t="-13750" b="-1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727133" y="4192098"/>
                <a:ext cx="7212933" cy="461665"/>
              </a:xfrm>
              <a:prstGeom prst="rect">
                <a:avLst/>
              </a:prstGeom>
            </p:spPr>
            <p:txBody>
              <a:bodyPr wrap="square">
                <a:spAutoFit/>
              </a:bodyPr>
              <a:lstStyle/>
              <a:p>
                <a14:m>
                  <m:oMath xmlns:m="http://schemas.openxmlformats.org/officeDocument/2006/math">
                    <m:r>
                      <a:rPr lang="zh-CN" altLang="en-US" sz="2400" i="1" smtClean="0">
                        <a:solidFill>
                          <a:srgbClr val="0000FF"/>
                        </a:solidFill>
                        <a:latin typeface="Cambria Math" panose="02040503050406030204" pitchFamily="18" charset="0"/>
                      </a:rPr>
                      <m:t>𝐴𝐶</m:t>
                    </m:r>
                    <m:r>
                      <a:rPr lang="zh-CN" altLang="en-US" sz="2400">
                        <a:solidFill>
                          <a:srgbClr val="0000FF"/>
                        </a:solidFill>
                        <a:latin typeface="Cambria Math" panose="02040503050406030204" pitchFamily="18" charset="0"/>
                      </a:rPr>
                      <m:t>−</m:t>
                    </m:r>
                    <m:sSup>
                      <m:sSupPr>
                        <m:ctrlPr>
                          <a:rPr lang="zh-CN" altLang="en-US" sz="2400" i="1">
                            <a:solidFill>
                              <a:srgbClr val="0000FF"/>
                            </a:solidFill>
                            <a:latin typeface="Cambria Math" panose="02040503050406030204" pitchFamily="18" charset="0"/>
                          </a:rPr>
                        </m:ctrlPr>
                      </m:sSupPr>
                      <m:e>
                        <m:r>
                          <a:rPr lang="zh-CN" altLang="en-US" sz="2400" i="1">
                            <a:solidFill>
                              <a:srgbClr val="0000FF"/>
                            </a:solidFill>
                            <a:latin typeface="Cambria Math" panose="02040503050406030204" pitchFamily="18" charset="0"/>
                          </a:rPr>
                          <m:t>𝐵</m:t>
                        </m:r>
                      </m:e>
                      <m:sup>
                        <m:r>
                          <a:rPr lang="zh-CN" altLang="en-US" sz="2400">
                            <a:solidFill>
                              <a:srgbClr val="0000FF"/>
                            </a:solidFill>
                            <a:latin typeface="Cambria Math" panose="02040503050406030204" pitchFamily="18" charset="0"/>
                          </a:rPr>
                          <m:t>2</m:t>
                        </m:r>
                      </m:sup>
                    </m:sSup>
                    <m:r>
                      <a:rPr lang="en-US" altLang="zh-CN" sz="2400" b="0" i="1" smtClean="0">
                        <a:solidFill>
                          <a:srgbClr val="0000FF"/>
                        </a:solidFill>
                        <a:latin typeface="Cambria Math" panose="02040503050406030204" pitchFamily="18" charset="0"/>
                      </a:rPr>
                      <m:t>=−72&lt;</m:t>
                    </m:r>
                    <m:r>
                      <a:rPr lang="zh-CN" altLang="en-US" sz="2400">
                        <a:solidFill>
                          <a:srgbClr val="0000FF"/>
                        </a:solidFill>
                        <a:latin typeface="Cambria Math" panose="02040503050406030204" pitchFamily="18" charset="0"/>
                      </a:rPr>
                      <m:t>0</m:t>
                    </m:r>
                  </m:oMath>
                </a14:m>
                <a:r>
                  <a:rPr lang="zh-CN" altLang="en-US" sz="2400" dirty="0" smtClean="0">
                    <a:solidFill>
                      <a:prstClr val="black"/>
                    </a:solidFill>
                  </a:rPr>
                  <a:t>，</a:t>
                </a:r>
                <a:r>
                  <a:rPr lang="zh-CN" altLang="en-US" sz="2400" dirty="0" smtClean="0"/>
                  <a:t>所以</a:t>
                </a:r>
                <a14:m>
                  <m:oMath xmlns:m="http://schemas.openxmlformats.org/officeDocument/2006/math">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1,2</m:t>
                        </m:r>
                      </m:e>
                    </m:d>
                  </m:oMath>
                </a14:m>
                <a:r>
                  <a:rPr lang="zh-CN" altLang="en-US" sz="2400" dirty="0" smtClean="0"/>
                  <a:t>不是函数的极值</a:t>
                </a:r>
                <a14:m>
                  <m:oMath xmlns:m="http://schemas.openxmlformats.org/officeDocument/2006/math">
                    <m:r>
                      <a:rPr lang="zh-CN" altLang="en-US" sz="2400" i="1" dirty="0">
                        <a:solidFill>
                          <a:prstClr val="black"/>
                        </a:solidFill>
                        <a:latin typeface="Cambria Math" panose="02040503050406030204" pitchFamily="18" charset="0"/>
                      </a:rPr>
                      <m:t>点</m:t>
                    </m:r>
                  </m:oMath>
                </a14:m>
                <a:r>
                  <a:rPr lang="zh-CN" altLang="en-US" sz="2400" dirty="0" smtClean="0"/>
                  <a:t>。</a:t>
                </a:r>
                <a:endParaRPr lang="zh-CN" altLang="en-US" sz="2400" dirty="0"/>
              </a:p>
            </p:txBody>
          </p:sp>
        </mc:Choice>
        <mc:Fallback xmlns="">
          <p:sp>
            <p:nvSpPr>
              <p:cNvPr id="14" name="矩形 13"/>
              <p:cNvSpPr>
                <a:spLocks noRot="1" noChangeAspect="1" noMove="1" noResize="1" noEditPoints="1" noAdjustHandles="1" noChangeArrowheads="1" noChangeShapeType="1" noTextEdit="1"/>
              </p:cNvSpPr>
              <p:nvPr/>
            </p:nvSpPr>
            <p:spPr>
              <a:xfrm>
                <a:off x="2727133" y="4192098"/>
                <a:ext cx="7212933" cy="461665"/>
              </a:xfrm>
              <a:prstGeom prst="rect">
                <a:avLst/>
              </a:prstGeom>
              <a:blipFill>
                <a:blip r:embed="rId10"/>
                <a:stretch>
                  <a:fillRect l="-169" t="-14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108287" y="4653762"/>
                <a:ext cx="9425785" cy="490840"/>
              </a:xfrm>
              <a:prstGeom prst="rect">
                <a:avLst/>
              </a:prstGeom>
            </p:spPr>
            <p:txBody>
              <a:bodyPr wrap="none">
                <a:spAutoFit/>
              </a:bodyPr>
              <a:lstStyle/>
              <a:p>
                <a:pPr lvl="0"/>
                <a:r>
                  <a:rPr lang="zh-CN" altLang="en-US" sz="2400" dirty="0" smtClean="0"/>
                  <a:t>对于点</a:t>
                </a:r>
                <a14:m>
                  <m:oMath xmlns:m="http://schemas.openxmlformats.org/officeDocument/2006/math">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−3,0</m:t>
                        </m:r>
                      </m:e>
                    </m:d>
                  </m:oMath>
                </a14:m>
                <a:r>
                  <a:rPr lang="zh-CN" altLang="en-US" sz="2400" dirty="0" smtClean="0"/>
                  <a:t>有 </a:t>
                </a:r>
                <a14:m>
                  <m:oMath xmlns:m="http://schemas.openxmlformats.org/officeDocument/2006/math">
                    <m:r>
                      <a:rPr lang="en-US" altLang="zh-CN" sz="2400" b="0" i="1" smtClean="0">
                        <a:solidFill>
                          <a:schemeClr val="tx1"/>
                        </a:solidFill>
                        <a:latin typeface="Cambria Math" panose="02040503050406030204" pitchFamily="18" charset="0"/>
                      </a:rPr>
                      <m:t>𝐴</m:t>
                    </m:r>
                    <m:r>
                      <a:rPr lang="en-US" altLang="zh-CN" sz="2400" b="0" i="1" smtClean="0">
                        <a:solidFill>
                          <a:schemeClr val="tx1"/>
                        </a:solidFill>
                        <a:latin typeface="Cambria Math" panose="02040503050406030204" pitchFamily="18" charset="0"/>
                      </a:rPr>
                      <m:t>=</m:t>
                    </m:r>
                    <m:sSub>
                      <m:sSubPr>
                        <m:ctrlPr>
                          <a:rPr lang="zh-CN" altLang="en-US" sz="2400" i="1" smtClean="0">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𝑓</m:t>
                        </m:r>
                      </m:e>
                      <m:sub>
                        <m:r>
                          <a:rPr lang="zh-CN" altLang="en-US" sz="2400" i="1">
                            <a:solidFill>
                              <a:schemeClr val="tx1"/>
                            </a:solidFill>
                            <a:latin typeface="Cambria Math" panose="02040503050406030204" pitchFamily="18" charset="0"/>
                          </a:rPr>
                          <m:t>𝑥</m:t>
                        </m:r>
                        <m:r>
                          <a:rPr lang="en-US" altLang="zh-CN" sz="2400" i="1">
                            <a:solidFill>
                              <a:schemeClr val="tx1"/>
                            </a:solidFill>
                            <a:latin typeface="Cambria Math" panose="02040503050406030204" pitchFamily="18" charset="0"/>
                          </a:rPr>
                          <m:t>𝑥</m:t>
                        </m:r>
                      </m:sub>
                    </m:sSub>
                    <m:d>
                      <m:dPr>
                        <m:ctrlPr>
                          <a:rPr lang="en-US" altLang="zh-CN" sz="2400" i="1">
                            <a:solidFill>
                              <a:schemeClr val="tx1"/>
                            </a:solidFill>
                            <a:latin typeface="Cambria Math" panose="02040503050406030204" pitchFamily="18" charset="0"/>
                          </a:rPr>
                        </m:ctrlPr>
                      </m:dPr>
                      <m:e>
                        <m:r>
                          <a:rPr lang="en-US" altLang="zh-CN" sz="2400" i="1">
                            <a:solidFill>
                              <a:prstClr val="black"/>
                            </a:solidFill>
                            <a:latin typeface="Cambria Math" panose="02040503050406030204" pitchFamily="18" charset="0"/>
                          </a:rPr>
                          <m:t>−3,0</m:t>
                        </m:r>
                      </m:e>
                    </m:d>
                    <m:r>
                      <a:rPr lang="en-US" altLang="zh-CN" sz="240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−12, </m:t>
                    </m:r>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𝑓</m:t>
                        </m:r>
                      </m:e>
                      <m:sub>
                        <m:r>
                          <a:rPr lang="zh-CN" altLang="en-US" sz="2400" i="1">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rPr>
                          <m:t>𝑦</m:t>
                        </m:r>
                      </m:sub>
                    </m:sSub>
                    <m:d>
                      <m:dPr>
                        <m:ctrlPr>
                          <a:rPr lang="en-US" altLang="zh-CN" sz="2400" i="1">
                            <a:solidFill>
                              <a:schemeClr val="tx1"/>
                            </a:solidFill>
                            <a:latin typeface="Cambria Math" panose="02040503050406030204" pitchFamily="18" charset="0"/>
                          </a:rPr>
                        </m:ctrlPr>
                      </m:dPr>
                      <m:e>
                        <m:r>
                          <a:rPr lang="en-US" altLang="zh-CN" sz="2400" i="1">
                            <a:solidFill>
                              <a:prstClr val="black"/>
                            </a:solidFill>
                            <a:latin typeface="Cambria Math" panose="02040503050406030204" pitchFamily="18" charset="0"/>
                          </a:rPr>
                          <m:t>−3,0</m:t>
                        </m:r>
                      </m:e>
                    </m:d>
                    <m:r>
                      <a:rPr lang="en-US" altLang="zh-CN" sz="240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0</m:t>
                    </m:r>
                    <m:r>
                      <a:rPr lang="en-US" altLang="zh-CN" sz="2400" i="1">
                        <a:solidFill>
                          <a:schemeClr val="tx1"/>
                        </a:solidFill>
                        <a:latin typeface="Cambria Math" panose="02040503050406030204" pitchFamily="18" charset="0"/>
                      </a:rPr>
                      <m:t>, </m:t>
                    </m:r>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𝑓</m:t>
                        </m:r>
                      </m:e>
                      <m:sub>
                        <m:r>
                          <a:rPr lang="en-US" altLang="zh-CN" sz="2400" b="0" i="1" smtClean="0">
                            <a:solidFill>
                              <a:schemeClr val="tx1"/>
                            </a:solidFill>
                            <a:latin typeface="Cambria Math" panose="02040503050406030204" pitchFamily="18" charset="0"/>
                          </a:rPr>
                          <m:t>𝑦𝑦</m:t>
                        </m:r>
                      </m:sub>
                    </m:sSub>
                    <m:d>
                      <m:dPr>
                        <m:ctrlPr>
                          <a:rPr lang="en-US" altLang="zh-CN" sz="2400" i="1">
                            <a:solidFill>
                              <a:schemeClr val="tx1"/>
                            </a:solidFill>
                            <a:latin typeface="Cambria Math" panose="02040503050406030204" pitchFamily="18" charset="0"/>
                          </a:rPr>
                        </m:ctrlPr>
                      </m:dPr>
                      <m:e>
                        <m:r>
                          <a:rPr lang="en-US" altLang="zh-CN" sz="2400" i="1">
                            <a:solidFill>
                              <a:prstClr val="black"/>
                            </a:solidFill>
                            <a:latin typeface="Cambria Math" panose="02040503050406030204" pitchFamily="18" charset="0"/>
                          </a:rPr>
                          <m:t>−3,0</m:t>
                        </m:r>
                      </m:e>
                    </m:d>
                    <m:r>
                      <a:rPr lang="en-US" altLang="zh-CN" sz="2400" i="1">
                        <a:solidFill>
                          <a:schemeClr val="tx1"/>
                        </a:solidFill>
                        <a:latin typeface="Cambria Math" panose="02040503050406030204" pitchFamily="18" charset="0"/>
                      </a:rPr>
                      <m:t>=6</m:t>
                    </m:r>
                  </m:oMath>
                </a14:m>
                <a:endParaRPr lang="zh-CN" altLang="en-US" sz="2400" dirty="0">
                  <a:solidFill>
                    <a:schemeClr val="tx1"/>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2108287" y="4653762"/>
                <a:ext cx="9425785" cy="490840"/>
              </a:xfrm>
              <a:prstGeom prst="rect">
                <a:avLst/>
              </a:prstGeom>
              <a:blipFill>
                <a:blip r:embed="rId11"/>
                <a:stretch>
                  <a:fillRect l="-1035" t="-13580" b="-172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719025" y="5115427"/>
                <a:ext cx="7212933" cy="461665"/>
              </a:xfrm>
              <a:prstGeom prst="rect">
                <a:avLst/>
              </a:prstGeom>
            </p:spPr>
            <p:txBody>
              <a:bodyPr wrap="square">
                <a:spAutoFit/>
              </a:bodyPr>
              <a:lstStyle/>
              <a:p>
                <a14:m>
                  <m:oMath xmlns:m="http://schemas.openxmlformats.org/officeDocument/2006/math">
                    <m:r>
                      <a:rPr lang="zh-CN" altLang="en-US" sz="2400" i="1" smtClean="0">
                        <a:solidFill>
                          <a:srgbClr val="0000FF"/>
                        </a:solidFill>
                        <a:latin typeface="Cambria Math" panose="02040503050406030204" pitchFamily="18" charset="0"/>
                      </a:rPr>
                      <m:t>𝐴𝐶</m:t>
                    </m:r>
                    <m:r>
                      <a:rPr lang="zh-CN" altLang="en-US" sz="2400">
                        <a:solidFill>
                          <a:srgbClr val="0000FF"/>
                        </a:solidFill>
                        <a:latin typeface="Cambria Math" panose="02040503050406030204" pitchFamily="18" charset="0"/>
                      </a:rPr>
                      <m:t>−</m:t>
                    </m:r>
                    <m:sSup>
                      <m:sSupPr>
                        <m:ctrlPr>
                          <a:rPr lang="zh-CN" altLang="en-US" sz="2400" i="1">
                            <a:solidFill>
                              <a:srgbClr val="0000FF"/>
                            </a:solidFill>
                            <a:latin typeface="Cambria Math" panose="02040503050406030204" pitchFamily="18" charset="0"/>
                          </a:rPr>
                        </m:ctrlPr>
                      </m:sSupPr>
                      <m:e>
                        <m:r>
                          <a:rPr lang="zh-CN" altLang="en-US" sz="2400" i="1">
                            <a:solidFill>
                              <a:srgbClr val="0000FF"/>
                            </a:solidFill>
                            <a:latin typeface="Cambria Math" panose="02040503050406030204" pitchFamily="18" charset="0"/>
                          </a:rPr>
                          <m:t>𝐵</m:t>
                        </m:r>
                      </m:e>
                      <m:sup>
                        <m:r>
                          <a:rPr lang="zh-CN" altLang="en-US" sz="2400">
                            <a:solidFill>
                              <a:srgbClr val="0000FF"/>
                            </a:solidFill>
                            <a:latin typeface="Cambria Math" panose="02040503050406030204" pitchFamily="18" charset="0"/>
                          </a:rPr>
                          <m:t>2</m:t>
                        </m:r>
                      </m:sup>
                    </m:sSup>
                    <m:r>
                      <a:rPr lang="en-US" altLang="zh-CN" sz="2400" b="0" i="1" smtClean="0">
                        <a:solidFill>
                          <a:srgbClr val="0000FF"/>
                        </a:solidFill>
                        <a:latin typeface="Cambria Math" panose="02040503050406030204" pitchFamily="18" charset="0"/>
                      </a:rPr>
                      <m:t>=−72&lt;</m:t>
                    </m:r>
                    <m:r>
                      <a:rPr lang="zh-CN" altLang="en-US" sz="2400">
                        <a:solidFill>
                          <a:srgbClr val="0000FF"/>
                        </a:solidFill>
                        <a:latin typeface="Cambria Math" panose="02040503050406030204" pitchFamily="18" charset="0"/>
                      </a:rPr>
                      <m:t>0</m:t>
                    </m:r>
                  </m:oMath>
                </a14:m>
                <a:r>
                  <a:rPr lang="zh-CN" altLang="en-US" sz="2400" dirty="0" smtClean="0">
                    <a:solidFill>
                      <a:prstClr val="black"/>
                    </a:solidFill>
                  </a:rPr>
                  <a:t>，</a:t>
                </a:r>
                <a:r>
                  <a:rPr lang="zh-CN" altLang="en-US" sz="2400" dirty="0" smtClean="0"/>
                  <a:t>所以</a:t>
                </a:r>
                <a14:m>
                  <m:oMath xmlns:m="http://schemas.openxmlformats.org/officeDocument/2006/math">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−3</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0</m:t>
                        </m:r>
                      </m:e>
                    </m:d>
                  </m:oMath>
                </a14:m>
                <a:r>
                  <a:rPr lang="zh-CN" altLang="en-US" sz="2400" dirty="0" smtClean="0"/>
                  <a:t>不是函数的极值</a:t>
                </a:r>
                <a14:m>
                  <m:oMath xmlns:m="http://schemas.openxmlformats.org/officeDocument/2006/math">
                    <m:r>
                      <a:rPr lang="zh-CN" altLang="en-US" sz="2400" i="1" dirty="0">
                        <a:solidFill>
                          <a:prstClr val="black"/>
                        </a:solidFill>
                        <a:latin typeface="Cambria Math" panose="02040503050406030204" pitchFamily="18" charset="0"/>
                      </a:rPr>
                      <m:t>点</m:t>
                    </m:r>
                  </m:oMath>
                </a14:m>
                <a:r>
                  <a:rPr lang="zh-CN" altLang="en-US" sz="2400" dirty="0" smtClean="0"/>
                  <a:t>。</a:t>
                </a:r>
                <a:endParaRPr lang="zh-CN" altLang="en-US" sz="2400" dirty="0"/>
              </a:p>
            </p:txBody>
          </p:sp>
        </mc:Choice>
        <mc:Fallback xmlns="">
          <p:sp>
            <p:nvSpPr>
              <p:cNvPr id="16" name="矩形 15"/>
              <p:cNvSpPr>
                <a:spLocks noRot="1" noChangeAspect="1" noMove="1" noResize="1" noEditPoints="1" noAdjustHandles="1" noChangeArrowheads="1" noChangeShapeType="1" noTextEdit="1"/>
              </p:cNvSpPr>
              <p:nvPr/>
            </p:nvSpPr>
            <p:spPr>
              <a:xfrm>
                <a:off x="2719025" y="5115427"/>
                <a:ext cx="7212933" cy="461665"/>
              </a:xfrm>
              <a:prstGeom prst="rect">
                <a:avLst/>
              </a:prstGeom>
              <a:blipFill>
                <a:blip r:embed="rId12"/>
                <a:stretch>
                  <a:fillRect l="-169" t="-14474" r="-5579"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2108287" y="5577091"/>
                <a:ext cx="9425785" cy="490840"/>
              </a:xfrm>
              <a:prstGeom prst="rect">
                <a:avLst/>
              </a:prstGeom>
            </p:spPr>
            <p:txBody>
              <a:bodyPr wrap="none">
                <a:spAutoFit/>
              </a:bodyPr>
              <a:lstStyle/>
              <a:p>
                <a:pPr lvl="0"/>
                <a:r>
                  <a:rPr lang="zh-CN" altLang="en-US" sz="2400" dirty="0" smtClean="0"/>
                  <a:t>对于点</a:t>
                </a:r>
                <a14:m>
                  <m:oMath xmlns:m="http://schemas.openxmlformats.org/officeDocument/2006/math">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−3,</m:t>
                        </m:r>
                        <m:r>
                          <a:rPr lang="en-US" altLang="zh-CN" sz="2400" b="0" i="1" smtClean="0">
                            <a:solidFill>
                              <a:prstClr val="black"/>
                            </a:solidFill>
                            <a:latin typeface="Cambria Math" panose="02040503050406030204" pitchFamily="18" charset="0"/>
                          </a:rPr>
                          <m:t>2</m:t>
                        </m:r>
                      </m:e>
                    </m:d>
                  </m:oMath>
                </a14:m>
                <a:r>
                  <a:rPr lang="zh-CN" altLang="en-US" sz="2400" dirty="0" smtClean="0"/>
                  <a:t>有 </a:t>
                </a:r>
                <a14:m>
                  <m:oMath xmlns:m="http://schemas.openxmlformats.org/officeDocument/2006/math">
                    <m:r>
                      <a:rPr lang="en-US" altLang="zh-CN" sz="2400" b="0" i="1" smtClean="0">
                        <a:solidFill>
                          <a:schemeClr val="tx1"/>
                        </a:solidFill>
                        <a:latin typeface="Cambria Math" panose="02040503050406030204" pitchFamily="18" charset="0"/>
                      </a:rPr>
                      <m:t>𝐴</m:t>
                    </m:r>
                    <m:r>
                      <a:rPr lang="en-US" altLang="zh-CN" sz="2400" b="0" i="1" smtClean="0">
                        <a:solidFill>
                          <a:schemeClr val="tx1"/>
                        </a:solidFill>
                        <a:latin typeface="Cambria Math" panose="02040503050406030204" pitchFamily="18" charset="0"/>
                      </a:rPr>
                      <m:t>=</m:t>
                    </m:r>
                    <m:sSub>
                      <m:sSubPr>
                        <m:ctrlPr>
                          <a:rPr lang="zh-CN" altLang="en-US" sz="2400" i="1" smtClean="0">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𝑓</m:t>
                        </m:r>
                      </m:e>
                      <m:sub>
                        <m:r>
                          <a:rPr lang="zh-CN" altLang="en-US" sz="2400" i="1">
                            <a:solidFill>
                              <a:schemeClr val="tx1"/>
                            </a:solidFill>
                            <a:latin typeface="Cambria Math" panose="02040503050406030204" pitchFamily="18" charset="0"/>
                          </a:rPr>
                          <m:t>𝑥</m:t>
                        </m:r>
                        <m:r>
                          <a:rPr lang="en-US" altLang="zh-CN" sz="2400" i="1">
                            <a:solidFill>
                              <a:schemeClr val="tx1"/>
                            </a:solidFill>
                            <a:latin typeface="Cambria Math" panose="02040503050406030204" pitchFamily="18" charset="0"/>
                          </a:rPr>
                          <m:t>𝑥</m:t>
                        </m:r>
                      </m:sub>
                    </m:sSub>
                    <m:d>
                      <m:dPr>
                        <m:ctrlPr>
                          <a:rPr lang="en-US" altLang="zh-CN" sz="2400" i="1">
                            <a:solidFill>
                              <a:schemeClr val="tx1"/>
                            </a:solidFill>
                            <a:latin typeface="Cambria Math" panose="02040503050406030204" pitchFamily="18" charset="0"/>
                          </a:rPr>
                        </m:ctrlPr>
                      </m:dPr>
                      <m:e>
                        <m:r>
                          <a:rPr lang="en-US" altLang="zh-CN" sz="2400" i="1">
                            <a:solidFill>
                              <a:prstClr val="black"/>
                            </a:solidFill>
                            <a:latin typeface="Cambria Math" panose="02040503050406030204" pitchFamily="18" charset="0"/>
                          </a:rPr>
                          <m:t>−3,</m:t>
                        </m:r>
                        <m:r>
                          <a:rPr lang="en-US" altLang="zh-CN" sz="2400" b="0" i="1" smtClean="0">
                            <a:solidFill>
                              <a:prstClr val="black"/>
                            </a:solidFill>
                            <a:latin typeface="Cambria Math" panose="02040503050406030204" pitchFamily="18" charset="0"/>
                          </a:rPr>
                          <m:t>2</m:t>
                        </m:r>
                      </m:e>
                    </m:d>
                    <m:r>
                      <a:rPr lang="en-US" altLang="zh-CN" sz="240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−12, </m:t>
                    </m:r>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𝑓</m:t>
                        </m:r>
                      </m:e>
                      <m:sub>
                        <m:r>
                          <a:rPr lang="zh-CN" altLang="en-US" sz="2400" i="1">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rPr>
                          <m:t>𝑦</m:t>
                        </m:r>
                      </m:sub>
                    </m:sSub>
                    <m:d>
                      <m:dPr>
                        <m:ctrlPr>
                          <a:rPr lang="en-US" altLang="zh-CN" sz="2400" i="1">
                            <a:solidFill>
                              <a:schemeClr val="tx1"/>
                            </a:solidFill>
                            <a:latin typeface="Cambria Math" panose="02040503050406030204" pitchFamily="18" charset="0"/>
                          </a:rPr>
                        </m:ctrlPr>
                      </m:dPr>
                      <m:e>
                        <m:r>
                          <a:rPr lang="en-US" altLang="zh-CN" sz="2400" i="1">
                            <a:solidFill>
                              <a:prstClr val="black"/>
                            </a:solidFill>
                            <a:latin typeface="Cambria Math" panose="02040503050406030204" pitchFamily="18" charset="0"/>
                          </a:rPr>
                          <m:t>−3,</m:t>
                        </m:r>
                        <m:r>
                          <a:rPr lang="en-US" altLang="zh-CN" sz="2400" b="0" i="1" smtClean="0">
                            <a:solidFill>
                              <a:prstClr val="black"/>
                            </a:solidFill>
                            <a:latin typeface="Cambria Math" panose="02040503050406030204" pitchFamily="18" charset="0"/>
                          </a:rPr>
                          <m:t>2</m:t>
                        </m:r>
                      </m:e>
                    </m:d>
                    <m:r>
                      <a:rPr lang="en-US" altLang="zh-CN" sz="240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0</m:t>
                    </m:r>
                    <m:r>
                      <a:rPr lang="en-US" altLang="zh-CN" sz="2400" i="1">
                        <a:solidFill>
                          <a:schemeClr val="tx1"/>
                        </a:solidFill>
                        <a:latin typeface="Cambria Math" panose="02040503050406030204" pitchFamily="18" charset="0"/>
                      </a:rPr>
                      <m:t>, </m:t>
                    </m:r>
                    <m:sSub>
                      <m:sSubPr>
                        <m:ctrlPr>
                          <a:rPr lang="zh-CN" altLang="en-US"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𝑓</m:t>
                        </m:r>
                      </m:e>
                      <m:sub>
                        <m:r>
                          <a:rPr lang="en-US" altLang="zh-CN" sz="2400" b="0" i="1" smtClean="0">
                            <a:solidFill>
                              <a:schemeClr val="tx1"/>
                            </a:solidFill>
                            <a:latin typeface="Cambria Math" panose="02040503050406030204" pitchFamily="18" charset="0"/>
                          </a:rPr>
                          <m:t>𝑦𝑦</m:t>
                        </m:r>
                      </m:sub>
                    </m:sSub>
                    <m:d>
                      <m:dPr>
                        <m:ctrlPr>
                          <a:rPr lang="en-US" altLang="zh-CN" sz="2400" i="1">
                            <a:solidFill>
                              <a:schemeClr val="tx1"/>
                            </a:solidFill>
                            <a:latin typeface="Cambria Math" panose="02040503050406030204" pitchFamily="18" charset="0"/>
                          </a:rPr>
                        </m:ctrlPr>
                      </m:dPr>
                      <m:e>
                        <m:r>
                          <a:rPr lang="en-US" altLang="zh-CN" sz="2400" i="1">
                            <a:solidFill>
                              <a:prstClr val="black"/>
                            </a:solidFill>
                            <a:latin typeface="Cambria Math" panose="02040503050406030204" pitchFamily="18" charset="0"/>
                          </a:rPr>
                          <m:t>−3,</m:t>
                        </m:r>
                        <m:r>
                          <a:rPr lang="en-US" altLang="zh-CN" sz="2400" b="0" i="1" smtClean="0">
                            <a:solidFill>
                              <a:prstClr val="black"/>
                            </a:solidFill>
                            <a:latin typeface="Cambria Math" panose="02040503050406030204" pitchFamily="18" charset="0"/>
                          </a:rPr>
                          <m:t>2</m:t>
                        </m:r>
                      </m:e>
                    </m:d>
                    <m:r>
                      <a:rPr lang="en-US" altLang="zh-CN" sz="2400" i="1">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6</m:t>
                    </m:r>
                  </m:oMath>
                </a14:m>
                <a:endParaRPr lang="zh-CN" altLang="en-US" sz="2400" dirty="0">
                  <a:solidFill>
                    <a:schemeClr val="tx1"/>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2108287" y="5577091"/>
                <a:ext cx="9425785" cy="490840"/>
              </a:xfrm>
              <a:prstGeom prst="rect">
                <a:avLst/>
              </a:prstGeom>
              <a:blipFill>
                <a:blip r:embed="rId13"/>
                <a:stretch>
                  <a:fillRect l="-1035" t="-13750" b="-1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719024" y="6038756"/>
                <a:ext cx="9383329" cy="461665"/>
              </a:xfrm>
              <a:prstGeom prst="rect">
                <a:avLst/>
              </a:prstGeom>
            </p:spPr>
            <p:txBody>
              <a:bodyPr wrap="square">
                <a:spAutoFit/>
              </a:bodyPr>
              <a:lstStyle/>
              <a:p>
                <a:pPr lvl="0"/>
                <a14:m>
                  <m:oMath xmlns:m="http://schemas.openxmlformats.org/officeDocument/2006/math">
                    <m:r>
                      <a:rPr lang="zh-CN" altLang="en-US" sz="2400" i="1" smtClean="0">
                        <a:solidFill>
                          <a:srgbClr val="0000FF"/>
                        </a:solidFill>
                        <a:latin typeface="Cambria Math" panose="02040503050406030204" pitchFamily="18" charset="0"/>
                      </a:rPr>
                      <m:t>𝐴𝐶</m:t>
                    </m:r>
                    <m:r>
                      <a:rPr lang="zh-CN" altLang="en-US" sz="2400">
                        <a:solidFill>
                          <a:srgbClr val="0000FF"/>
                        </a:solidFill>
                        <a:latin typeface="Cambria Math" panose="02040503050406030204" pitchFamily="18" charset="0"/>
                      </a:rPr>
                      <m:t>−</m:t>
                    </m:r>
                    <m:sSup>
                      <m:sSupPr>
                        <m:ctrlPr>
                          <a:rPr lang="zh-CN" altLang="en-US" sz="2400" i="1">
                            <a:solidFill>
                              <a:srgbClr val="0000FF"/>
                            </a:solidFill>
                            <a:latin typeface="Cambria Math" panose="02040503050406030204" pitchFamily="18" charset="0"/>
                          </a:rPr>
                        </m:ctrlPr>
                      </m:sSupPr>
                      <m:e>
                        <m:r>
                          <a:rPr lang="zh-CN" altLang="en-US" sz="2400" i="1">
                            <a:solidFill>
                              <a:srgbClr val="0000FF"/>
                            </a:solidFill>
                            <a:latin typeface="Cambria Math" panose="02040503050406030204" pitchFamily="18" charset="0"/>
                          </a:rPr>
                          <m:t>𝐵</m:t>
                        </m:r>
                      </m:e>
                      <m:sup>
                        <m:r>
                          <a:rPr lang="zh-CN" altLang="en-US" sz="2400">
                            <a:solidFill>
                              <a:srgbClr val="0000FF"/>
                            </a:solidFill>
                            <a:latin typeface="Cambria Math" panose="02040503050406030204" pitchFamily="18" charset="0"/>
                          </a:rPr>
                          <m:t>2</m:t>
                        </m:r>
                      </m:sup>
                    </m:sSup>
                    <m:r>
                      <a:rPr lang="en-US" altLang="zh-CN" sz="2400" b="0" i="1" smtClean="0">
                        <a:solidFill>
                          <a:srgbClr val="0000FF"/>
                        </a:solidFill>
                        <a:latin typeface="Cambria Math" panose="02040503050406030204" pitchFamily="18" charset="0"/>
                      </a:rPr>
                      <m:t>=72&gt;</m:t>
                    </m:r>
                    <m:r>
                      <a:rPr lang="zh-CN" altLang="en-US" sz="2400">
                        <a:solidFill>
                          <a:srgbClr val="0000FF"/>
                        </a:solidFill>
                        <a:latin typeface="Cambria Math" panose="02040503050406030204" pitchFamily="18" charset="0"/>
                      </a:rPr>
                      <m:t>0</m:t>
                    </m:r>
                  </m:oMath>
                </a14:m>
                <a:r>
                  <a:rPr lang="zh-CN" altLang="en-US" sz="2400" dirty="0" smtClean="0">
                    <a:solidFill>
                      <a:prstClr val="black"/>
                    </a:solidFill>
                  </a:rPr>
                  <a:t>，</a:t>
                </a:r>
                <a:r>
                  <a:rPr lang="zh-CN" altLang="en-US" sz="2400" dirty="0">
                    <a:solidFill>
                      <a:prstClr val="black"/>
                    </a:solidFill>
                  </a:rPr>
                  <a:t>且</a:t>
                </a:r>
                <a14:m>
                  <m:oMath xmlns:m="http://schemas.openxmlformats.org/officeDocument/2006/math">
                    <m:r>
                      <a:rPr lang="en-US" altLang="zh-CN" sz="2400" i="1">
                        <a:solidFill>
                          <a:prstClr val="black"/>
                        </a:solidFill>
                        <a:latin typeface="Cambria Math" panose="02040503050406030204" pitchFamily="18" charset="0"/>
                      </a:rPr>
                      <m:t>𝐴</m:t>
                    </m:r>
                    <m:r>
                      <a:rPr lang="en-US" altLang="zh-CN" sz="2400" b="0" i="1" smtClean="0">
                        <a:solidFill>
                          <a:prstClr val="black"/>
                        </a:solidFill>
                        <a:latin typeface="Cambria Math" panose="02040503050406030204" pitchFamily="18" charset="0"/>
                      </a:rPr>
                      <m:t>&lt;</m:t>
                    </m:r>
                    <m:r>
                      <a:rPr lang="en-US" altLang="zh-CN" sz="2400" i="1">
                        <a:solidFill>
                          <a:prstClr val="black"/>
                        </a:solidFill>
                        <a:latin typeface="Cambria Math" panose="02040503050406030204" pitchFamily="18" charset="0"/>
                      </a:rPr>
                      <m:t>0</m:t>
                    </m:r>
                  </m:oMath>
                </a14:m>
                <a:r>
                  <a:rPr lang="zh-CN" altLang="en-US" sz="2400" dirty="0" smtClean="0">
                    <a:solidFill>
                      <a:prstClr val="black"/>
                    </a:solidFill>
                  </a:rPr>
                  <a:t>，</a:t>
                </a:r>
                <a:r>
                  <a:rPr lang="zh-CN" altLang="en-US" sz="2400" dirty="0">
                    <a:solidFill>
                      <a:prstClr val="black"/>
                    </a:solidFill>
                  </a:rPr>
                  <a:t>所以函数取得</a:t>
                </a:r>
                <a:r>
                  <a:rPr lang="zh-CN" altLang="en-US" sz="2400" dirty="0" smtClean="0">
                    <a:solidFill>
                      <a:prstClr val="black"/>
                    </a:solidFill>
                  </a:rPr>
                  <a:t>极大值</a:t>
                </a:r>
                <a14:m>
                  <m:oMath xmlns:m="http://schemas.openxmlformats.org/officeDocument/2006/math">
                    <m:r>
                      <a:rPr lang="zh-CN" altLang="en-US" sz="2400" i="1">
                        <a:solidFill>
                          <a:prstClr val="black"/>
                        </a:solidFill>
                        <a:latin typeface="Cambria Math" panose="02040503050406030204" pitchFamily="18" charset="0"/>
                      </a:rPr>
                      <m:t>𝑓</m:t>
                    </m:r>
                    <m:d>
                      <m:dPr>
                        <m:ctrlPr>
                          <a:rPr lang="zh-CN" altLang="en-US"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−3</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2</m:t>
                        </m:r>
                      </m:e>
                    </m:d>
                    <m:r>
                      <a:rPr lang="zh-CN" altLang="en-US" sz="2400">
                        <a:solidFill>
                          <a:prstClr val="black"/>
                        </a:solidFill>
                        <a:latin typeface="Cambria Math" panose="02040503050406030204" pitchFamily="18" charset="0"/>
                      </a:rPr>
                      <m:t>=</m:t>
                    </m:r>
                    <m:r>
                      <a:rPr lang="en-US" altLang="zh-CN" sz="2400" b="0" i="0" smtClean="0">
                        <a:solidFill>
                          <a:prstClr val="black"/>
                        </a:solidFill>
                        <a:latin typeface="Cambria Math" panose="02040503050406030204" pitchFamily="18" charset="0"/>
                      </a:rPr>
                      <m:t>31</m:t>
                    </m:r>
                  </m:oMath>
                </a14:m>
                <a:r>
                  <a:rPr lang="zh-CN" altLang="en-US" sz="2400" dirty="0" smtClean="0">
                    <a:solidFill>
                      <a:prstClr val="black"/>
                    </a:solidFill>
                  </a:rPr>
                  <a:t>。</a:t>
                </a:r>
                <a:endParaRPr lang="zh-CN" altLang="en-US" sz="2400" dirty="0"/>
              </a:p>
            </p:txBody>
          </p:sp>
        </mc:Choice>
        <mc:Fallback xmlns="">
          <p:sp>
            <p:nvSpPr>
              <p:cNvPr id="18" name="矩形 17"/>
              <p:cNvSpPr>
                <a:spLocks noRot="1" noChangeAspect="1" noMove="1" noResize="1" noEditPoints="1" noAdjustHandles="1" noChangeArrowheads="1" noChangeShapeType="1" noTextEdit="1"/>
              </p:cNvSpPr>
              <p:nvPr/>
            </p:nvSpPr>
            <p:spPr>
              <a:xfrm>
                <a:off x="2719024" y="6038756"/>
                <a:ext cx="9383329" cy="461665"/>
              </a:xfrm>
              <a:prstGeom prst="rect">
                <a:avLst/>
              </a:prstGeom>
              <a:blipFill>
                <a:blip r:embed="rId14"/>
                <a:stretch>
                  <a:fillRect l="-130" t="-14667"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9816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6" grpId="0"/>
      <p:bldP spid="17" grpId="0"/>
      <p:bldP spid="1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12:39:03</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2108289" y="440429"/>
                <a:ext cx="9391636" cy="830997"/>
              </a:xfrm>
              <a:prstGeom prst="rect">
                <a:avLst/>
              </a:prstGeom>
            </p:spPr>
            <p:txBody>
              <a:bodyPr wrap="square">
                <a:spAutoFit/>
              </a:bodyPr>
              <a:lstStyle/>
              <a:p>
                <a:r>
                  <a:rPr lang="zh-CN" altLang="en-US" sz="2400" dirty="0" smtClean="0"/>
                  <a:t>某厂要用铁板做成一个体积为</a:t>
                </a:r>
                <a14:m>
                  <m:oMath xmlns:m="http://schemas.openxmlformats.org/officeDocument/2006/math">
                    <m:r>
                      <a:rPr lang="en-US" altLang="zh-CN" sz="2400" b="0" i="0" smtClean="0">
                        <a:solidFill>
                          <a:prstClr val="black"/>
                        </a:solidFill>
                        <a:latin typeface="Cambria Math" panose="02040503050406030204" pitchFamily="18" charset="0"/>
                      </a:rPr>
                      <m:t>8</m:t>
                    </m:r>
                    <m:sSup>
                      <m:sSupPr>
                        <m:ctrlPr>
                          <a:rPr lang="zh-CN" altLang="en-US"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𝑚</m:t>
                        </m:r>
                      </m:e>
                      <m:sup>
                        <m:r>
                          <a:rPr lang="zh-CN" altLang="en-US" sz="2400">
                            <a:solidFill>
                              <a:prstClr val="black"/>
                            </a:solidFill>
                            <a:latin typeface="Cambria Math" panose="02040503050406030204" pitchFamily="18" charset="0"/>
                          </a:rPr>
                          <m:t>3</m:t>
                        </m:r>
                      </m:sup>
                    </m:sSup>
                  </m:oMath>
                </a14:m>
                <a:r>
                  <a:rPr lang="zh-CN" altLang="en-US" sz="2400" dirty="0"/>
                  <a:t>的有盖长方体</a:t>
                </a:r>
                <a:r>
                  <a:rPr lang="zh-CN" altLang="en-US" sz="2400" dirty="0" smtClean="0"/>
                  <a:t>水箱。问</a:t>
                </a:r>
                <a:r>
                  <a:rPr lang="zh-CN" altLang="en-US" sz="2400" dirty="0"/>
                  <a:t>当长、宽、高各取多少</a:t>
                </a:r>
                <a:r>
                  <a:rPr lang="zh-CN" altLang="en-US" sz="2400" dirty="0" smtClean="0"/>
                  <a:t>时，才能</a:t>
                </a:r>
                <a:r>
                  <a:rPr lang="zh-CN" altLang="en-US" sz="2400" dirty="0"/>
                  <a:t>使用料最</a:t>
                </a:r>
                <a:r>
                  <a:rPr lang="zh-CN" altLang="en-US" sz="2400" dirty="0" smtClean="0"/>
                  <a:t>省。 </a:t>
                </a:r>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2108289" y="440429"/>
                <a:ext cx="9391636" cy="830997"/>
              </a:xfrm>
              <a:prstGeom prst="rect">
                <a:avLst/>
              </a:prstGeom>
              <a:blipFill>
                <a:blip r:embed="rId2"/>
                <a:stretch>
                  <a:fillRect l="-1039" t="-8029" b="-13139"/>
                </a:stretch>
              </a:blipFill>
            </p:spPr>
            <p:txBody>
              <a:bodyPr/>
              <a:lstStyle/>
              <a:p>
                <a:r>
                  <a:rPr lang="zh-CN" altLang="en-US">
                    <a:noFill/>
                  </a:rPr>
                  <a:t> </a:t>
                </a:r>
              </a:p>
            </p:txBody>
          </p:sp>
        </mc:Fallback>
      </mc:AlternateContent>
      <p:sp>
        <p:nvSpPr>
          <p:cNvPr id="4" name="矩形 3"/>
          <p:cNvSpPr/>
          <p:nvPr/>
        </p:nvSpPr>
        <p:spPr>
          <a:xfrm>
            <a:off x="1357764" y="440430"/>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2</a:t>
            </a:r>
            <a:r>
              <a:rPr lang="en-US" altLang="zh-CN" sz="2400" b="1" dirty="0" smtClean="0">
                <a:solidFill>
                  <a:prstClr val="black"/>
                </a:solidFill>
                <a:ea typeface="黑体" panose="02010609060101010101" pitchFamily="49" charset="-122"/>
              </a:rPr>
              <a:t> </a:t>
            </a:r>
            <a:endParaRPr lang="zh-CN" altLang="en-US" sz="1600" dirty="0"/>
          </a:p>
        </p:txBody>
      </p:sp>
      <p:sp>
        <p:nvSpPr>
          <p:cNvPr id="5" name="Text Box 5"/>
          <p:cNvSpPr txBox="1">
            <a:spLocks noChangeArrowheads="1"/>
          </p:cNvSpPr>
          <p:nvPr/>
        </p:nvSpPr>
        <p:spPr bwMode="auto">
          <a:xfrm>
            <a:off x="1357764" y="1346730"/>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6" name="矩形 5"/>
              <p:cNvSpPr/>
              <p:nvPr/>
            </p:nvSpPr>
            <p:spPr>
              <a:xfrm>
                <a:off x="2108288" y="1271425"/>
                <a:ext cx="5310236" cy="657872"/>
              </a:xfrm>
              <a:prstGeom prst="rect">
                <a:avLst/>
              </a:prstGeom>
            </p:spPr>
            <p:txBody>
              <a:bodyPr wrap="none">
                <a:spAutoFit/>
              </a:bodyPr>
              <a:lstStyle/>
              <a:p>
                <a:r>
                  <a:rPr lang="zh-CN" altLang="en-US" sz="2400" dirty="0" smtClean="0">
                    <a:solidFill>
                      <a:prstClr val="black"/>
                    </a:solidFill>
                  </a:rPr>
                  <a:t>设水箱的长为</a:t>
                </a:r>
                <a14:m>
                  <m:oMath xmlns:m="http://schemas.openxmlformats.org/officeDocument/2006/math">
                    <m:r>
                      <a:rPr lang="en-US" altLang="zh-CN" sz="2400" i="1">
                        <a:latin typeface="Cambria Math" panose="02040503050406030204" pitchFamily="18" charset="0"/>
                      </a:rPr>
                      <m:t>𝑥</m:t>
                    </m:r>
                    <m:r>
                      <a:rPr lang="en-US" altLang="zh-CN" sz="2400" i="1">
                        <a:latin typeface="Cambria Math" panose="02040503050406030204" pitchFamily="18" charset="0"/>
                      </a:rPr>
                      <m:t> </m:t>
                    </m:r>
                  </m:oMath>
                </a14:m>
                <a:r>
                  <a:rPr lang="zh-CN" altLang="en-US" sz="2400" dirty="0" smtClean="0">
                    <a:solidFill>
                      <a:prstClr val="black"/>
                    </a:solidFill>
                  </a:rPr>
                  <a:t>，宽为</a:t>
                </a:r>
                <a14:m>
                  <m:oMath xmlns:m="http://schemas.openxmlformats.org/officeDocument/2006/math">
                    <m:r>
                      <a:rPr lang="en-US" altLang="zh-CN" sz="2400" b="0" i="1" smtClean="0">
                        <a:latin typeface="Cambria Math" panose="02040503050406030204" pitchFamily="18" charset="0"/>
                      </a:rPr>
                      <m:t>𝑦</m:t>
                    </m:r>
                    <m:r>
                      <a:rPr lang="en-US" altLang="zh-CN" sz="2400" i="1">
                        <a:latin typeface="Cambria Math" panose="02040503050406030204" pitchFamily="18" charset="0"/>
                      </a:rPr>
                      <m:t> </m:t>
                    </m:r>
                  </m:oMath>
                </a14:m>
                <a:r>
                  <a:rPr lang="zh-CN" altLang="en-US" sz="2400" dirty="0" smtClean="0">
                    <a:solidFill>
                      <a:prstClr val="black"/>
                    </a:solidFill>
                  </a:rPr>
                  <a:t>，则高为</a:t>
                </a:r>
                <a14:m>
                  <m:oMath xmlns:m="http://schemas.openxmlformats.org/officeDocument/2006/math">
                    <m:f>
                      <m:fPr>
                        <m:ctrlPr>
                          <a:rPr lang="en-US" altLang="zh-CN" sz="2400" i="1" smtClean="0">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8</m:t>
                        </m:r>
                      </m:num>
                      <m:den>
                        <m:r>
                          <a:rPr lang="en-US" altLang="zh-CN" sz="2400" b="0" i="1" smtClean="0">
                            <a:solidFill>
                              <a:prstClr val="black"/>
                            </a:solidFill>
                            <a:latin typeface="Cambria Math" panose="02040503050406030204" pitchFamily="18" charset="0"/>
                          </a:rPr>
                          <m:t>𝑥𝑦</m:t>
                        </m:r>
                      </m:den>
                    </m:f>
                    <m:r>
                      <a:rPr lang="zh-CN" altLang="en-US" sz="2400" i="1">
                        <a:solidFill>
                          <a:prstClr val="black"/>
                        </a:solidFill>
                        <a:latin typeface="Cambria Math" panose="02040503050406030204" pitchFamily="18" charset="0"/>
                      </a:rPr>
                      <m:t>。</m:t>
                    </m:r>
                  </m:oMath>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2108288" y="1271425"/>
                <a:ext cx="5310236" cy="657872"/>
              </a:xfrm>
              <a:prstGeom prst="rect">
                <a:avLst/>
              </a:prstGeom>
              <a:blipFill>
                <a:blip r:embed="rId3"/>
                <a:stretch>
                  <a:fillRect l="-18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108287" y="1929297"/>
                <a:ext cx="6114302" cy="922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𝑆</m:t>
                      </m:r>
                      <m:r>
                        <a:rPr lang="en-US" altLang="zh-CN" sz="2400" b="0" i="1" smtClean="0">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𝑥</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8</m:t>
                          </m:r>
                        </m:num>
                        <m:den>
                          <m:r>
                            <a:rPr lang="en-US" altLang="zh-CN" sz="2400" i="1">
                              <a:solidFill>
                                <a:prstClr val="black"/>
                              </a:solidFill>
                              <a:latin typeface="Cambria Math" panose="02040503050406030204" pitchFamily="18" charset="0"/>
                            </a:rPr>
                            <m:t>𝑥𝑦</m:t>
                          </m:r>
                        </m:den>
                      </m:f>
                      <m:r>
                        <a:rPr lang="en-US" altLang="zh-CN" sz="2400" b="0" i="1"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𝑦</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8</m:t>
                          </m:r>
                        </m:num>
                        <m:den>
                          <m:r>
                            <a:rPr lang="en-US" altLang="zh-CN" sz="2400" i="1">
                              <a:solidFill>
                                <a:prstClr val="black"/>
                              </a:solidFill>
                              <a:latin typeface="Cambria Math" panose="02040503050406030204" pitchFamily="18" charset="0"/>
                            </a:rPr>
                            <m:t>𝑥𝑦</m:t>
                          </m:r>
                        </m:den>
                      </m:f>
                      <m:r>
                        <a:rPr lang="en-US" altLang="zh-CN" sz="2400" b="0" i="1" smtClean="0">
                          <a:solidFill>
                            <a:prstClr val="black"/>
                          </a:solidFill>
                          <a:latin typeface="Cambria Math" panose="02040503050406030204" pitchFamily="18" charset="0"/>
                        </a:rPr>
                        <m:t>=2</m:t>
                      </m:r>
                      <m:d>
                        <m:dPr>
                          <m:ctrlPr>
                            <a:rPr lang="en-US" altLang="zh-CN" sz="2400" b="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𝑥𝑦</m:t>
                          </m:r>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8</m:t>
                              </m:r>
                            </m:num>
                            <m:den>
                              <m:r>
                                <a:rPr lang="en-US" altLang="zh-CN" sz="2400" i="1">
                                  <a:solidFill>
                                    <a:prstClr val="black"/>
                                  </a:solidFill>
                                  <a:latin typeface="Cambria Math" panose="02040503050406030204" pitchFamily="18" charset="0"/>
                                </a:rPr>
                                <m:t>𝑦</m:t>
                              </m:r>
                            </m:den>
                          </m:f>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8</m:t>
                              </m:r>
                            </m:num>
                            <m:den>
                              <m:r>
                                <a:rPr lang="en-US" altLang="zh-CN" sz="2400" i="1">
                                  <a:solidFill>
                                    <a:prstClr val="black"/>
                                  </a:solidFill>
                                  <a:latin typeface="Cambria Math" panose="02040503050406030204" pitchFamily="18" charset="0"/>
                                </a:rPr>
                                <m:t>𝑥</m:t>
                              </m:r>
                            </m:den>
                          </m:f>
                        </m:e>
                      </m:d>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2108287" y="1929297"/>
                <a:ext cx="6114302" cy="92217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198780" y="2851473"/>
                <a:ext cx="4077590" cy="922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0"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𝑆</m:t>
                      </m:r>
                      <m:r>
                        <a:rPr lang="en-US" altLang="zh-CN" sz="2400" b="0" i="1" smtClean="0">
                          <a:solidFill>
                            <a:prstClr val="black"/>
                          </a:solidFill>
                          <a:latin typeface="Cambria Math" panose="02040503050406030204" pitchFamily="18" charset="0"/>
                        </a:rPr>
                        <m:t>=2</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8</m:t>
                              </m:r>
                            </m:num>
                            <m:den>
                              <m:sSup>
                                <m:sSupPr>
                                  <m:ctrlPr>
                                    <a:rPr lang="zh-CN" altLang="en-US"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den>
                          </m:f>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8</m:t>
                              </m:r>
                            </m:num>
                            <m:den>
                              <m:sSup>
                                <m:sSupPr>
                                  <m:ctrlPr>
                                    <a:rPr lang="zh-CN" altLang="en-US"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den>
                          </m:f>
                        </m:e>
                      </m:d>
                      <m:r>
                        <a:rPr lang="en-US" altLang="zh-CN" sz="2400" b="0" i="1" smtClean="0">
                          <a:solidFill>
                            <a:prstClr val="black"/>
                          </a:solidFill>
                          <a:latin typeface="Cambria Math" panose="02040503050406030204" pitchFamily="18" charset="0"/>
                        </a:rPr>
                        <m:t>=</m:t>
                      </m:r>
                      <m:r>
                        <a:rPr lang="en-US" altLang="zh-CN" sz="2400" b="1" i="1" smtClean="0">
                          <a:solidFill>
                            <a:prstClr val="black"/>
                          </a:solidFill>
                          <a:latin typeface="Cambria Math" panose="02040503050406030204" pitchFamily="18" charset="0"/>
                        </a:rPr>
                        <m:t>𝟎</m:t>
                      </m:r>
                    </m:oMath>
                  </m:oMathPara>
                </a14:m>
                <a:endParaRPr lang="zh-CN" altLang="en-US" b="1" dirty="0"/>
              </a:p>
            </p:txBody>
          </p:sp>
        </mc:Choice>
        <mc:Fallback xmlns="">
          <p:sp>
            <p:nvSpPr>
              <p:cNvPr id="8" name="矩形 7"/>
              <p:cNvSpPr>
                <a:spLocks noRot="1" noChangeAspect="1" noMove="1" noResize="1" noEditPoints="1" noAdjustHandles="1" noChangeArrowheads="1" noChangeShapeType="1" noTextEdit="1"/>
              </p:cNvSpPr>
              <p:nvPr/>
            </p:nvSpPr>
            <p:spPr>
              <a:xfrm>
                <a:off x="2198780" y="2851473"/>
                <a:ext cx="4077590" cy="92217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198780" y="3773649"/>
                <a:ext cx="2990499" cy="461665"/>
              </a:xfrm>
              <a:prstGeom prst="rect">
                <a:avLst/>
              </a:prstGeom>
            </p:spPr>
            <p:txBody>
              <a:bodyPr wrap="none">
                <a:spAutoFit/>
              </a:bodyPr>
              <a:lstStyle/>
              <a:p>
                <a:r>
                  <a:rPr lang="zh-CN" altLang="en-US" sz="2400" dirty="0" smtClean="0">
                    <a:solidFill>
                      <a:prstClr val="black"/>
                    </a:solidFill>
                  </a:rPr>
                  <a:t>解得</a:t>
                </a:r>
                <a14:m>
                  <m:oMath xmlns:m="http://schemas.openxmlformats.org/officeDocument/2006/math">
                    <m:r>
                      <a:rPr lang="en-US" altLang="zh-CN"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=2</m:t>
                    </m:r>
                  </m:oMath>
                </a14:m>
                <a:r>
                  <a:rPr lang="zh-CN" altLang="en-US" sz="2400" dirty="0" smtClean="0"/>
                  <a:t>，</a:t>
                </a:r>
                <a:r>
                  <a:rPr lang="en-US" altLang="zh-CN" sz="2400" dirty="0">
                    <a:solidFill>
                      <a:prstClr val="black"/>
                    </a:solidFill>
                  </a:rPr>
                  <a:t> </a:t>
                </a:r>
                <a14:m>
                  <m:oMath xmlns:m="http://schemas.openxmlformats.org/officeDocument/2006/math">
                    <m:r>
                      <a:rPr lang="en-US" altLang="zh-CN" sz="2400" b="0" i="1" smtClean="0">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2</m:t>
                    </m:r>
                  </m:oMath>
                </a14:m>
                <a:r>
                  <a:rPr lang="zh-CN" altLang="en-US" sz="2400" dirty="0" smtClean="0"/>
                  <a:t>。</a:t>
                </a:r>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2198780" y="3773649"/>
                <a:ext cx="2990499" cy="461665"/>
              </a:xfrm>
              <a:prstGeom prst="rect">
                <a:avLst/>
              </a:prstGeom>
              <a:blipFill>
                <a:blip r:embed="rId6"/>
                <a:stretch>
                  <a:fillRect l="-3265" t="-14474" r="-2245" b="-25000"/>
                </a:stretch>
              </a:blipFill>
            </p:spPr>
            <p:txBody>
              <a:bodyPr/>
              <a:lstStyle/>
              <a:p>
                <a:r>
                  <a:rPr lang="zh-CN" altLang="en-US">
                    <a:noFill/>
                  </a:rPr>
                  <a:t> </a:t>
                </a:r>
              </a:p>
            </p:txBody>
          </p:sp>
        </mc:Fallback>
      </mc:AlternateContent>
      <p:sp>
        <p:nvSpPr>
          <p:cNvPr id="10" name="矩形 9"/>
          <p:cNvSpPr/>
          <p:nvPr/>
        </p:nvSpPr>
        <p:spPr>
          <a:xfrm>
            <a:off x="2198780" y="4464992"/>
            <a:ext cx="4972836" cy="461665"/>
          </a:xfrm>
          <a:prstGeom prst="rect">
            <a:avLst/>
          </a:prstGeom>
        </p:spPr>
        <p:txBody>
          <a:bodyPr wrap="none">
            <a:spAutoFit/>
          </a:bodyPr>
          <a:lstStyle/>
          <a:p>
            <a:r>
              <a:rPr lang="zh-CN" altLang="en-US" sz="2400" dirty="0" smtClean="0">
                <a:solidFill>
                  <a:prstClr val="black"/>
                </a:solidFill>
              </a:rPr>
              <a:t>据题意知长宽高均为</a:t>
            </a:r>
            <a:r>
              <a:rPr lang="en-US" altLang="zh-CN" sz="2400" dirty="0" smtClean="0">
                <a:solidFill>
                  <a:prstClr val="black"/>
                </a:solidFill>
              </a:rPr>
              <a:t>2</a:t>
            </a:r>
            <a:r>
              <a:rPr lang="zh-CN" altLang="en-US" sz="2400" dirty="0" smtClean="0">
                <a:solidFill>
                  <a:prstClr val="black"/>
                </a:solidFill>
              </a:rPr>
              <a:t>时用料最省。</a:t>
            </a:r>
            <a:endParaRPr lang="zh-CN" altLang="en-US" dirty="0"/>
          </a:p>
        </p:txBody>
      </p:sp>
    </p:spTree>
    <p:extLst>
      <p:ext uri="{BB962C8B-B14F-4D97-AF65-F5344CB8AC3E}">
        <p14:creationId xmlns:p14="http://schemas.microsoft.com/office/powerpoint/2010/main" val="249987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12:39:01</a:t>
            </a:fld>
            <a:endParaRPr lang="en-US" altLang="zh-CN"/>
          </a:p>
        </p:txBody>
      </p:sp>
      <p:sp>
        <p:nvSpPr>
          <p:cNvPr id="3" name="Rectangle 867">
            <a:hlinkClick r:id="rId2" action="ppaction://hlinksldjump"/>
          </p:cNvPr>
          <p:cNvSpPr>
            <a:spLocks noChangeArrowheads="1"/>
          </p:cNvSpPr>
          <p:nvPr/>
        </p:nvSpPr>
        <p:spPr bwMode="auto">
          <a:xfrm>
            <a:off x="910408" y="389850"/>
            <a:ext cx="3231654"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kumimoji="1" lang="zh-CN" altLang="en-US" sz="2800" dirty="0" smtClean="0">
                <a:solidFill>
                  <a:schemeClr val="accent2"/>
                </a:solidFill>
                <a:latin typeface="Times New Roman" panose="02020603050405020304" pitchFamily="18" charset="0"/>
                <a:ea typeface="黑体" panose="02010609060101010101" pitchFamily="49" charset="-122"/>
              </a:rPr>
              <a:t>二、多元函数的概念</a:t>
            </a:r>
            <a:endParaRPr kumimoji="1" lang="zh-CN" altLang="en-US" sz="2800" dirty="0">
              <a:solidFill>
                <a:schemeClr val="accent2"/>
              </a:solidFill>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4" name="矩形 3"/>
              <p:cNvSpPr/>
              <p:nvPr/>
            </p:nvSpPr>
            <p:spPr>
              <a:xfrm>
                <a:off x="2526235" y="890395"/>
                <a:ext cx="8704306" cy="461665"/>
              </a:xfrm>
              <a:prstGeom prst="rect">
                <a:avLst/>
              </a:prstGeom>
            </p:spPr>
            <p:txBody>
              <a:bodyPr wrap="none">
                <a:spAutoFit/>
              </a:bodyPr>
              <a:lstStyle/>
              <a:p>
                <a:pPr lvl="0"/>
                <a:r>
                  <a:rPr lang="zh-CN" altLang="en-US" sz="2400" dirty="0" smtClean="0"/>
                  <a:t>设非空点集</a:t>
                </a:r>
                <a14:m>
                  <m:oMath xmlns:m="http://schemas.openxmlformats.org/officeDocument/2006/math">
                    <m:r>
                      <a:rPr lang="zh-CN" altLang="en-US" sz="2400" i="1">
                        <a:solidFill>
                          <a:prstClr val="black"/>
                        </a:solidFill>
                        <a:latin typeface="Cambria Math" panose="02040503050406030204" pitchFamily="18" charset="0"/>
                      </a:rPr>
                      <m:t>𝐷</m:t>
                    </m:r>
                    <m:r>
                      <a:rPr lang="zh-CN" altLang="en-US" sz="240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m:rPr>
                            <m:nor/>
                          </m:rPr>
                          <a:rPr lang="zh-CN" altLang="en-US" sz="2400">
                            <a:solidFill>
                              <a:prstClr val="black"/>
                            </a:solidFill>
                            <a:latin typeface="Cambria Math" panose="02040503050406030204" pitchFamily="18" charset="0"/>
                          </a:rPr>
                          <m:t>R</m:t>
                        </m:r>
                      </m:e>
                      <m:sup>
                        <m:r>
                          <a:rPr lang="zh-CN" altLang="en-US" sz="2400">
                            <a:solidFill>
                              <a:prstClr val="black"/>
                            </a:solidFill>
                            <a:latin typeface="Cambria Math" panose="02040503050406030204" pitchFamily="18" charset="0"/>
                          </a:rPr>
                          <m:t>2</m:t>
                        </m:r>
                      </m:sup>
                    </m:sSup>
                  </m:oMath>
                </a14:m>
                <a:r>
                  <a:rPr lang="zh-CN" altLang="en-US" sz="2400" dirty="0" smtClean="0"/>
                  <a:t>，映射</a:t>
                </a:r>
                <a14:m>
                  <m:oMath xmlns:m="http://schemas.openxmlformats.org/officeDocument/2006/math">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𝐷</m:t>
                    </m:r>
                    <m:r>
                      <a:rPr lang="zh-CN" altLang="en-US" sz="2400">
                        <a:solidFill>
                          <a:prstClr val="black"/>
                        </a:solidFill>
                        <a:latin typeface="Cambria Math" panose="02040503050406030204" pitchFamily="18" charset="0"/>
                      </a:rPr>
                      <m:t>→</m:t>
                    </m:r>
                    <m:r>
                      <m:rPr>
                        <m:sty m:val="p"/>
                      </m:rPr>
                      <a:rPr lang="zh-CN" altLang="en-US" sz="2400" i="0">
                        <a:solidFill>
                          <a:prstClr val="black"/>
                        </a:solidFill>
                        <a:latin typeface="Cambria Math" panose="02040503050406030204" pitchFamily="18" charset="0"/>
                      </a:rPr>
                      <m:t>R</m:t>
                    </m:r>
                  </m:oMath>
                </a14:m>
                <a:r>
                  <a:rPr lang="zh-CN" altLang="en-US" sz="2400" dirty="0">
                    <a:solidFill>
                      <a:prstClr val="black"/>
                    </a:solidFill>
                  </a:rPr>
                  <a:t>称为在</a:t>
                </a:r>
                <a14:m>
                  <m:oMath xmlns:m="http://schemas.openxmlformats.org/officeDocument/2006/math">
                    <m:r>
                      <a:rPr lang="zh-CN" altLang="en-US" sz="2400" i="1">
                        <a:solidFill>
                          <a:prstClr val="black"/>
                        </a:solidFill>
                        <a:latin typeface="Cambria Math" panose="02040503050406030204" pitchFamily="18" charset="0"/>
                      </a:rPr>
                      <m:t>𝐷</m:t>
                    </m:r>
                  </m:oMath>
                </a14:m>
                <a:r>
                  <a:rPr lang="zh-CN" altLang="en-US" sz="2400" dirty="0">
                    <a:solidFill>
                      <a:prstClr val="black"/>
                    </a:solidFill>
                  </a:rPr>
                  <a:t>上</a:t>
                </a:r>
                <a:r>
                  <a:rPr lang="zh-CN" altLang="en-US" sz="2400" dirty="0" smtClean="0">
                    <a:solidFill>
                      <a:prstClr val="black"/>
                    </a:solidFill>
                  </a:rPr>
                  <a:t>的二元</a:t>
                </a:r>
                <a:r>
                  <a:rPr lang="zh-CN" altLang="en-US" sz="2400" dirty="0">
                    <a:solidFill>
                      <a:prstClr val="black"/>
                    </a:solidFill>
                  </a:rPr>
                  <a:t>函数 </a:t>
                </a:r>
                <a:r>
                  <a:rPr lang="en-US" altLang="zh-CN" sz="2400" dirty="0">
                    <a:solidFill>
                      <a:prstClr val="black"/>
                    </a:solidFill>
                  </a:rPr>
                  <a:t>,  </a:t>
                </a:r>
                <a:r>
                  <a:rPr lang="zh-CN" altLang="en-US" sz="2400" dirty="0">
                    <a:solidFill>
                      <a:prstClr val="black"/>
                    </a:solidFill>
                  </a:rPr>
                  <a:t>记</a:t>
                </a:r>
                <a:r>
                  <a:rPr lang="zh-CN" altLang="en-US" sz="2400" dirty="0" smtClean="0">
                    <a:solidFill>
                      <a:prstClr val="black"/>
                    </a:solidFill>
                  </a:rPr>
                  <a:t>作</a:t>
                </a:r>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2526235" y="890395"/>
                <a:ext cx="8704306" cy="461665"/>
              </a:xfrm>
              <a:prstGeom prst="rect">
                <a:avLst/>
              </a:prstGeom>
              <a:blipFill>
                <a:blip r:embed="rId3"/>
                <a:stretch>
                  <a:fillRect l="-1050" t="-14474" r="-70" b="-30263"/>
                </a:stretch>
              </a:blipFill>
            </p:spPr>
            <p:txBody>
              <a:bodyPr/>
              <a:lstStyle/>
              <a:p>
                <a:r>
                  <a:rPr lang="zh-CN" altLang="en-US">
                    <a:noFill/>
                  </a:rPr>
                  <a:t> </a:t>
                </a:r>
              </a:p>
            </p:txBody>
          </p:sp>
        </mc:Fallback>
      </mc:AlternateContent>
      <p:sp>
        <p:nvSpPr>
          <p:cNvPr id="5" name="矩形 4"/>
          <p:cNvSpPr/>
          <p:nvPr/>
        </p:nvSpPr>
        <p:spPr>
          <a:xfrm>
            <a:off x="1551288" y="890396"/>
            <a:ext cx="974947" cy="461665"/>
          </a:xfrm>
          <a:prstGeom prst="rect">
            <a:avLst/>
          </a:prstGeom>
        </p:spPr>
        <p:txBody>
          <a:bodyPr wrap="none">
            <a:spAutoFit/>
          </a:bodyPr>
          <a:lstStyle/>
          <a:p>
            <a:r>
              <a:rPr lang="zh-CN" altLang="en-US" sz="2400" b="1" dirty="0">
                <a:solidFill>
                  <a:schemeClr val="accent1">
                    <a:lumMod val="75000"/>
                  </a:schemeClr>
                </a:solidFill>
                <a:ea typeface="黑体" panose="02010609060101010101" pitchFamily="49" charset="-122"/>
              </a:rPr>
              <a:t>定义</a:t>
            </a:r>
            <a:r>
              <a:rPr lang="en-US" altLang="zh-CN" sz="2400" b="1" dirty="0">
                <a:solidFill>
                  <a:schemeClr val="accent1">
                    <a:lumMod val="75000"/>
                  </a:schemeClr>
                </a:solidFill>
                <a:ea typeface="黑体" panose="02010609060101010101" pitchFamily="49" charset="-122"/>
              </a:rPr>
              <a:t>1</a:t>
            </a:r>
            <a:endParaRPr lang="zh-CN" altLang="en-US" sz="1600"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8" name="矩形 7"/>
              <p:cNvSpPr/>
              <p:nvPr/>
            </p:nvSpPr>
            <p:spPr>
              <a:xfrm>
                <a:off x="3276064" y="1377120"/>
                <a:ext cx="5664564" cy="461665"/>
              </a:xfrm>
              <a:prstGeom prst="rect">
                <a:avLst/>
              </a:prstGeom>
            </p:spPr>
            <p:txBody>
              <a:bodyPr wrap="none">
                <a:spAutoFit/>
              </a:bodyPr>
              <a:lstStyle/>
              <a:p>
                <a:pPr lvl="0"/>
                <a14:m>
                  <m:oMath xmlns:m="http://schemas.openxmlformats.org/officeDocument/2006/math">
                    <m:r>
                      <a:rPr lang="zh-CN" altLang="en-US" sz="2400" i="1" smtClean="0">
                        <a:latin typeface="Cambria Math" panose="02040503050406030204" pitchFamily="18" charset="0"/>
                      </a:rPr>
                      <m:t>𝑧</m:t>
                    </m:r>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𝑦</m:t>
                    </m:r>
                    <m:r>
                      <a:rPr lang="zh-CN" altLang="en-US" sz="2400" i="0">
                        <a:latin typeface="Cambria Math" panose="02040503050406030204" pitchFamily="18" charset="0"/>
                      </a:rPr>
                      <m:t>)</m:t>
                    </m:r>
                    <m:r>
                      <m:rPr>
                        <m:nor/>
                      </m:rPr>
                      <a:rPr lang="zh-CN" altLang="en-US" sz="2400" i="1">
                        <a:latin typeface="Cambria Math" panose="02040503050406030204" pitchFamily="18" charset="0"/>
                      </a:rPr>
                      <m:t> </m:t>
                    </m:r>
                    <m:r>
                      <m:rPr>
                        <m:nor/>
                      </m:rPr>
                      <a:rPr lang="en-US" altLang="zh-CN" sz="2400" b="0" i="1" smtClean="0">
                        <a:latin typeface="Cambria Math" panose="02040503050406030204" pitchFamily="18" charset="0"/>
                      </a:rPr>
                      <m:t>,</m:t>
                    </m:r>
                  </m:oMath>
                </a14:m>
                <a:r>
                  <a:rPr lang="zh-CN" altLang="en-US" sz="2400" dirty="0">
                    <a:solidFill>
                      <a:prstClr val="black"/>
                    </a:solidFill>
                  </a:rPr>
                  <a:t> </a:t>
                </a:r>
                <a14:m>
                  <m:oMath xmlns:m="http://schemas.openxmlformats.org/officeDocument/2006/math">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𝐷</m:t>
                    </m:r>
                  </m:oMath>
                </a14:m>
                <a:r>
                  <a:rPr lang="zh-CN" altLang="en-US" sz="2400" dirty="0" smtClean="0"/>
                  <a:t>或</a:t>
                </a:r>
                <a14:m>
                  <m:oMath xmlns:m="http://schemas.openxmlformats.org/officeDocument/2006/math">
                    <m:r>
                      <a:rPr lang="zh-CN" altLang="en-US"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𝑃</m:t>
                    </m:r>
                    <m:r>
                      <m:rPr>
                        <m:nor/>
                      </m:rP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 </m:t>
                    </m:r>
                    <m:r>
                      <a:rPr lang="zh-CN" altLang="en-US" sz="2400" i="1">
                        <a:solidFill>
                          <a:prstClr val="black"/>
                        </a:solidFill>
                        <a:latin typeface="Cambria Math" panose="02040503050406030204" pitchFamily="18" charset="0"/>
                      </a:rPr>
                      <m:t>𝑃</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𝐷</m:t>
                    </m:r>
                  </m:oMath>
                </a14:m>
                <a:r>
                  <a:rPr lang="zh-CN" altLang="en-US" sz="2400" dirty="0" smtClean="0"/>
                  <a:t> </a:t>
                </a:r>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3276064" y="1377120"/>
                <a:ext cx="5664564" cy="461665"/>
              </a:xfrm>
              <a:prstGeom prst="rect">
                <a:avLst/>
              </a:prstGeom>
              <a:blipFill>
                <a:blip r:embed="rId4"/>
                <a:stretch>
                  <a:fillRect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526235" y="2059969"/>
                <a:ext cx="6760440" cy="830997"/>
              </a:xfrm>
              <a:prstGeom prst="rect">
                <a:avLst/>
              </a:prstGeom>
            </p:spPr>
            <p:txBody>
              <a:bodyPr wrap="none">
                <a:spAutoFit/>
              </a:bodyPr>
              <a:lstStyle/>
              <a:p>
                <a:r>
                  <a:rPr lang="zh-CN" altLang="en-US" sz="2400" dirty="0" smtClean="0"/>
                  <a:t>点集</a:t>
                </a:r>
                <a14:m>
                  <m:oMath xmlns:m="http://schemas.openxmlformats.org/officeDocument/2006/math">
                    <m:r>
                      <a:rPr lang="zh-CN" altLang="en-US" sz="2400" i="1">
                        <a:solidFill>
                          <a:prstClr val="black"/>
                        </a:solidFill>
                        <a:latin typeface="Cambria Math" panose="02040503050406030204" pitchFamily="18" charset="0"/>
                      </a:rPr>
                      <m:t>𝐷</m:t>
                    </m:r>
                  </m:oMath>
                </a14:m>
                <a:r>
                  <a:rPr lang="zh-CN" altLang="en-US" sz="2400" dirty="0" smtClean="0"/>
                  <a:t>称为函数的定义域；</a:t>
                </a:r>
                <a:endParaRPr lang="en-US" altLang="zh-CN" sz="2400" dirty="0" smtClean="0"/>
              </a:p>
              <a:p>
                <a:r>
                  <a:rPr lang="zh-CN" altLang="en-US" sz="2400" dirty="0" smtClean="0"/>
                  <a:t>数集</a:t>
                </a:r>
                <a14:m>
                  <m:oMath xmlns:m="http://schemas.openxmlformats.org/officeDocument/2006/math">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𝐷</m:t>
                    </m:r>
                    <m:r>
                      <m:rPr>
                        <m:nor/>
                      </m:rPr>
                      <a:rPr lang="zh-CN" altLang="en-US" sz="2400">
                        <a:solidFill>
                          <a:prstClr val="black"/>
                        </a:solidFill>
                        <a:latin typeface="Cambria Math" panose="02040503050406030204" pitchFamily="18" charset="0"/>
                      </a:rPr>
                      <m:t>)</m:t>
                    </m:r>
                    <m:r>
                      <m:rPr>
                        <m:nor/>
                      </m:rPr>
                      <a:rPr lang="en-US" altLang="zh-CN" sz="2400" b="0" i="0" smtClean="0">
                        <a:solidFill>
                          <a:prstClr val="black"/>
                        </a:solidFill>
                        <a:latin typeface="Cambria Math" panose="02040503050406030204" pitchFamily="18" charset="0"/>
                      </a:rPr>
                      <m:t>=</m:t>
                    </m:r>
                    <m:d>
                      <m:dPr>
                        <m:begChr m:val="{"/>
                        <m:endChr m:val="}"/>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𝑃</m:t>
                        </m:r>
                        <m:r>
                          <m:rPr>
                            <m:nor/>
                          </m:rP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 </m:t>
                        </m:r>
                        <m:r>
                          <a:rPr lang="zh-CN" altLang="en-US" sz="2400" i="1">
                            <a:solidFill>
                              <a:prstClr val="black"/>
                            </a:solidFill>
                            <a:latin typeface="Cambria Math" panose="02040503050406030204" pitchFamily="18" charset="0"/>
                          </a:rPr>
                          <m:t>𝑃</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𝐷</m:t>
                        </m:r>
                      </m:e>
                    </m:d>
                  </m:oMath>
                </a14:m>
                <a:r>
                  <a:rPr lang="zh-CN" altLang="en-US" sz="2400" dirty="0">
                    <a:solidFill>
                      <a:prstClr val="black"/>
                    </a:solidFill>
                  </a:rPr>
                  <a:t>称为函数</a:t>
                </a:r>
                <a:r>
                  <a:rPr lang="zh-CN" altLang="en-US" sz="2400" dirty="0" smtClean="0">
                    <a:solidFill>
                      <a:prstClr val="black"/>
                    </a:solidFill>
                  </a:rPr>
                  <a:t>的值域。</a:t>
                </a:r>
                <a:endParaRPr lang="en-US" altLang="zh-CN" sz="2400" dirty="0"/>
              </a:p>
            </p:txBody>
          </p:sp>
        </mc:Choice>
        <mc:Fallback xmlns="">
          <p:sp>
            <p:nvSpPr>
              <p:cNvPr id="10" name="矩形 9"/>
              <p:cNvSpPr>
                <a:spLocks noRot="1" noChangeAspect="1" noMove="1" noResize="1" noEditPoints="1" noAdjustHandles="1" noChangeArrowheads="1" noChangeShapeType="1" noTextEdit="1"/>
              </p:cNvSpPr>
              <p:nvPr/>
            </p:nvSpPr>
            <p:spPr>
              <a:xfrm>
                <a:off x="2526235" y="2059969"/>
                <a:ext cx="6760440" cy="830997"/>
              </a:xfrm>
              <a:prstGeom prst="rect">
                <a:avLst/>
              </a:prstGeom>
              <a:blipFill>
                <a:blip r:embed="rId5"/>
                <a:stretch>
                  <a:fillRect l="-1353" t="-8088" r="-451" b="-139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598169" y="3786344"/>
                <a:ext cx="8295733" cy="587597"/>
              </a:xfrm>
              <a:prstGeom prst="rect">
                <a:avLst/>
              </a:prstGeom>
            </p:spPr>
            <p:txBody>
              <a:bodyPr wrap="none">
                <a:spAutoFit/>
              </a:bodyPr>
              <a:lstStyle/>
              <a:p>
                <a:pPr fontAlgn="auto">
                  <a:lnSpc>
                    <a:spcPct val="90000"/>
                  </a:lnSpc>
                  <a:spcBef>
                    <a:spcPts val="1000"/>
                  </a:spcBef>
                  <a:spcAft>
                    <a:spcPts val="0"/>
                  </a:spcAft>
                </a:pPr>
                <a:r>
                  <a:rPr lang="zh-CN" altLang="en-US" sz="2400" dirty="0" smtClean="0"/>
                  <a:t>例：已知函数</a:t>
                </a:r>
                <a14:m>
                  <m:oMath xmlns:m="http://schemas.openxmlformats.org/officeDocument/2006/math">
                    <m:r>
                      <a:rPr lang="zh-CN" altLang="en-US" sz="2400" i="1" smtClean="0">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𝑦</m:t>
                    </m:r>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0">
                            <a:latin typeface="Cambria Math" panose="02040503050406030204" pitchFamily="18" charset="0"/>
                          </a:rPr>
                          <m:t>2</m:t>
                        </m:r>
                      </m:sup>
                    </m:sSup>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r>
                          <a:rPr lang="zh-CN" altLang="en-US" sz="2400" i="0">
                            <a:latin typeface="Cambria Math" panose="02040503050406030204" pitchFamily="18" charset="0"/>
                          </a:rPr>
                          <m:t>2</m:t>
                        </m:r>
                      </m:sup>
                    </m:sSup>
                    <m:r>
                      <a:rPr lang="zh-CN" altLang="en-US" sz="2400" i="0">
                        <a:latin typeface="Cambria Math" panose="02040503050406030204" pitchFamily="18" charset="0"/>
                      </a:rPr>
                      <m:t>−</m:t>
                    </m:r>
                    <m:r>
                      <a:rPr lang="zh-CN" altLang="en-US" sz="2400" i="1">
                        <a:latin typeface="Cambria Math" panose="02040503050406030204" pitchFamily="18" charset="0"/>
                      </a:rPr>
                      <m:t>𝑥𝑦</m:t>
                    </m:r>
                    <m:r>
                      <m:rPr>
                        <m:sty m:val="p"/>
                      </m:rPr>
                      <a:rPr lang="zh-CN" altLang="en-US" sz="2400" i="0">
                        <a:latin typeface="Cambria Math" panose="02040503050406030204" pitchFamily="18" charset="0"/>
                      </a:rPr>
                      <m:t>tan</m:t>
                    </m:r>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𝑥</m:t>
                        </m:r>
                      </m:num>
                      <m:den>
                        <m:r>
                          <a:rPr lang="zh-CN" altLang="en-US" sz="2400" i="1">
                            <a:latin typeface="Cambria Math" panose="02040503050406030204" pitchFamily="18" charset="0"/>
                          </a:rPr>
                          <m:t>𝑦</m:t>
                        </m:r>
                      </m:den>
                    </m:f>
                  </m:oMath>
                </a14:m>
                <a:r>
                  <a:rPr lang="zh-CN" altLang="en-US" sz="2400" dirty="0"/>
                  <a:t> </a:t>
                </a:r>
                <a:r>
                  <a:rPr lang="zh-CN" altLang="en-US" sz="2400" dirty="0" smtClean="0"/>
                  <a:t>，求</a:t>
                </a:r>
                <a14:m>
                  <m:oMath xmlns:m="http://schemas.openxmlformats.org/officeDocument/2006/math">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oMath>
                </a14:m>
                <a:r>
                  <a:rPr lang="zh-CN" altLang="en-US" sz="2400" dirty="0" smtClean="0"/>
                  <a:t>。</a:t>
                </a:r>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1598169" y="3786344"/>
                <a:ext cx="8295733" cy="587597"/>
              </a:xfrm>
              <a:prstGeom prst="rect">
                <a:avLst/>
              </a:prstGeom>
              <a:blipFill>
                <a:blip r:embed="rId6"/>
                <a:stretch>
                  <a:fillRect l="-1102" t="-12371" r="-1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338107" y="4273068"/>
                <a:ext cx="7094699" cy="646139"/>
              </a:xfrm>
              <a:prstGeom prst="rect">
                <a:avLst/>
              </a:prstGeom>
            </p:spPr>
            <p:txBody>
              <a:bodyPr wrap="none">
                <a:spAutoFit/>
              </a:bodyPr>
              <a:lstStyle/>
              <a:p>
                <a14:m>
                  <m:oMath xmlns:m="http://schemas.openxmlformats.org/officeDocument/2006/math">
                    <m:r>
                      <a:rPr lang="zh-CN" altLang="en-US" sz="2400" i="1" smtClean="0">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𝑦</m:t>
                    </m:r>
                    <m:r>
                      <a:rPr lang="zh-CN" altLang="en-US" sz="2400" i="0">
                        <a:latin typeface="Cambria Math" panose="02040503050406030204" pitchFamily="18" charset="0"/>
                      </a:rPr>
                      <m:t>,</m:t>
                    </m:r>
                    <m:r>
                      <a:rPr lang="zh-CN" altLang="en-US" sz="2400" i="1">
                        <a:latin typeface="Cambria Math" panose="02040503050406030204" pitchFamily="18" charset="0"/>
                      </a:rPr>
                      <m:t>𝑥𝑦</m:t>
                    </m:r>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𝑦</m:t>
                            </m:r>
                          </m:e>
                        </m:d>
                      </m:e>
                      <m:sup>
                        <m:r>
                          <a:rPr lang="zh-CN" altLang="en-US" sz="2400" i="0">
                            <a:latin typeface="Cambria Math" panose="02040503050406030204" pitchFamily="18" charset="0"/>
                          </a:rPr>
                          <m:t>2</m:t>
                        </m:r>
                      </m:sup>
                    </m:sSup>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r>
                              <a:rPr lang="zh-CN" altLang="en-US" sz="2400" i="1">
                                <a:latin typeface="Cambria Math" panose="02040503050406030204" pitchFamily="18" charset="0"/>
                              </a:rPr>
                              <m:t>𝑥𝑦</m:t>
                            </m:r>
                          </m:e>
                        </m:d>
                      </m:e>
                      <m:sup>
                        <m:r>
                          <a:rPr lang="zh-CN" altLang="en-US" sz="2400" i="0">
                            <a:latin typeface="Cambria Math" panose="02040503050406030204" pitchFamily="18" charset="0"/>
                          </a:rPr>
                          <m:t>2</m:t>
                        </m:r>
                      </m:sup>
                    </m:sSup>
                    <m:r>
                      <a:rPr lang="zh-CN" altLang="en-US" sz="2400" i="0">
                        <a:latin typeface="Cambria Math" panose="02040503050406030204" pitchFamily="18" charset="0"/>
                      </a:rPr>
                      <m:t>−(</m:t>
                    </m:r>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𝑦</m:t>
                    </m:r>
                    <m:r>
                      <a:rPr lang="zh-CN" altLang="en-US" sz="2400" i="0">
                        <a:latin typeface="Cambria Math" panose="02040503050406030204" pitchFamily="18" charset="0"/>
                      </a:rPr>
                      <m:t>)</m:t>
                    </m:r>
                    <m:r>
                      <a:rPr lang="zh-CN" altLang="en-US" sz="2400" i="1">
                        <a:latin typeface="Cambria Math" panose="02040503050406030204" pitchFamily="18" charset="0"/>
                      </a:rPr>
                      <m:t>𝑥𝑦</m:t>
                    </m:r>
                    <m:r>
                      <m:rPr>
                        <m:sty m:val="p"/>
                      </m:rPr>
                      <a:rPr lang="zh-CN" altLang="en-US" sz="2400" i="0">
                        <a:latin typeface="Cambria Math" panose="02040503050406030204" pitchFamily="18" charset="0"/>
                      </a:rPr>
                      <m:t>tan</m:t>
                    </m:r>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𝑦</m:t>
                        </m:r>
                      </m:num>
                      <m:den>
                        <m:r>
                          <a:rPr lang="zh-CN" altLang="en-US" sz="2400" i="1">
                            <a:latin typeface="Cambria Math" panose="02040503050406030204" pitchFamily="18" charset="0"/>
                          </a:rPr>
                          <m:t>𝑥𝑦</m:t>
                        </m:r>
                      </m:den>
                    </m:f>
                  </m:oMath>
                </a14:m>
                <a:r>
                  <a:rPr lang="zh-CN" altLang="en-US" sz="2400" dirty="0" smtClean="0"/>
                  <a:t> </a:t>
                </a:r>
                <a:endParaRPr lang="zh-CN"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2338107" y="4273068"/>
                <a:ext cx="7094699" cy="646139"/>
              </a:xfrm>
              <a:prstGeom prst="rect">
                <a:avLst/>
              </a:prstGeom>
              <a:blipFill>
                <a:blip r:embed="rId7"/>
                <a:stretch>
                  <a:fillRect/>
                </a:stretch>
              </a:blipFill>
            </p:spPr>
            <p:txBody>
              <a:bodyPr/>
              <a:lstStyle/>
              <a:p>
                <a:r>
                  <a:rPr lang="zh-CN" altLang="en-US">
                    <a:noFill/>
                  </a:rPr>
                  <a:t> </a:t>
                </a:r>
              </a:p>
            </p:txBody>
          </p:sp>
        </mc:Fallback>
      </mc:AlternateContent>
      <p:sp>
        <p:nvSpPr>
          <p:cNvPr id="15" name="矩形 14"/>
          <p:cNvSpPr/>
          <p:nvPr/>
        </p:nvSpPr>
        <p:spPr>
          <a:xfrm>
            <a:off x="1551288" y="4944266"/>
            <a:ext cx="2339102" cy="461665"/>
          </a:xfrm>
          <a:prstGeom prst="rect">
            <a:avLst/>
          </a:prstGeom>
        </p:spPr>
        <p:txBody>
          <a:bodyPr wrap="none">
            <a:spAutoFit/>
          </a:bodyPr>
          <a:lstStyle/>
          <a:p>
            <a:r>
              <a:rPr lang="zh-CN" altLang="en-US" sz="2400" dirty="0" smtClean="0"/>
              <a:t>二元函数的图形</a:t>
            </a:r>
            <a:endParaRPr lang="zh-CN" altLang="en-US" sz="2400" dirty="0"/>
          </a:p>
        </p:txBody>
      </p:sp>
      <mc:AlternateContent xmlns:mc="http://schemas.openxmlformats.org/markup-compatibility/2006" xmlns:a14="http://schemas.microsoft.com/office/drawing/2010/main">
        <mc:Choice Requires="a14">
          <p:sp>
            <p:nvSpPr>
              <p:cNvPr id="16" name="矩形 15"/>
              <p:cNvSpPr/>
              <p:nvPr/>
            </p:nvSpPr>
            <p:spPr>
              <a:xfrm>
                <a:off x="2264891" y="5405931"/>
                <a:ext cx="172297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solidFill>
                            <a:prstClr val="black"/>
                          </a:solidFill>
                          <a:latin typeface="Cambria Math" panose="02040503050406030204" pitchFamily="18" charset="0"/>
                        </a:rPr>
                        <m:t>𝑧</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𝑓</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2264891" y="5405931"/>
                <a:ext cx="1722971" cy="461665"/>
              </a:xfrm>
              <a:prstGeom prst="rect">
                <a:avLst/>
              </a:prstGeom>
              <a:blipFill>
                <a:blip r:embed="rId8"/>
                <a:stretch>
                  <a:fillRect r="-355"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2264891" y="5935388"/>
                <a:ext cx="3844707" cy="461665"/>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𝐹</m:t>
                      </m:r>
                      <m:d>
                        <m:dPr>
                          <m:ctrlPr>
                            <a:rPr lang="zh-CN" altLang="en-US" sz="2400" b="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en-US" altLang="zh-CN" sz="2400" b="0" i="0"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e>
                      </m:d>
                      <m:r>
                        <a:rPr lang="en-US" altLang="zh-CN" sz="2400" b="0" i="0" smtClean="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𝑓</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e>
                      </m:d>
                      <m:r>
                        <a:rPr lang="en-US" altLang="zh-CN" sz="2400" b="0" i="0" smtClean="0">
                          <a:solidFill>
                            <a:prstClr val="black"/>
                          </a:solidFill>
                          <a:latin typeface="Cambria Math" panose="02040503050406030204" pitchFamily="18" charset="0"/>
                        </a:rPr>
                        <m:t>=0</m:t>
                      </m:r>
                    </m:oMath>
                  </m:oMathPara>
                </a14:m>
                <a:endParaRPr lang="zh-CN" altLang="en-US" sz="2400" dirty="0">
                  <a:solidFill>
                    <a:prstClr val="black"/>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2264891" y="5935388"/>
                <a:ext cx="3844707" cy="461665"/>
              </a:xfrm>
              <a:prstGeom prst="rect">
                <a:avLst/>
              </a:prstGeom>
              <a:blipFill>
                <a:blip r:embed="rId9"/>
                <a:stretch>
                  <a:fillRect b="-21333"/>
                </a:stretch>
              </a:blipFill>
            </p:spPr>
            <p:txBody>
              <a:bodyPr/>
              <a:lstStyle/>
              <a:p>
                <a:r>
                  <a:rPr lang="zh-CN" altLang="en-US">
                    <a:noFill/>
                  </a:rPr>
                  <a:t> </a:t>
                </a:r>
              </a:p>
            </p:txBody>
          </p:sp>
        </mc:Fallback>
      </mc:AlternateContent>
      <p:sp>
        <p:nvSpPr>
          <p:cNvPr id="18" name="矩形 17"/>
          <p:cNvSpPr/>
          <p:nvPr/>
        </p:nvSpPr>
        <p:spPr>
          <a:xfrm>
            <a:off x="6863444" y="5935647"/>
            <a:ext cx="1415772" cy="461665"/>
          </a:xfrm>
          <a:prstGeom prst="rect">
            <a:avLst/>
          </a:prstGeom>
        </p:spPr>
        <p:txBody>
          <a:bodyPr wrap="none">
            <a:spAutoFit/>
          </a:bodyPr>
          <a:lstStyle/>
          <a:p>
            <a:r>
              <a:rPr lang="zh-CN" altLang="en-US" sz="2400" dirty="0" smtClean="0">
                <a:solidFill>
                  <a:srgbClr val="FF0000"/>
                </a:solidFill>
              </a:rPr>
              <a:t>空间曲面</a:t>
            </a:r>
            <a:endParaRPr lang="zh-CN" altLang="en-US" dirty="0">
              <a:solidFill>
                <a:srgbClr val="FF0000"/>
              </a:solidFill>
            </a:endParaRPr>
          </a:p>
        </p:txBody>
      </p:sp>
      <p:sp>
        <p:nvSpPr>
          <p:cNvPr id="6" name="矩形 5"/>
          <p:cNvSpPr/>
          <p:nvPr/>
        </p:nvSpPr>
        <p:spPr>
          <a:xfrm>
            <a:off x="1551288" y="2999626"/>
            <a:ext cx="1808508" cy="461665"/>
          </a:xfrm>
          <a:prstGeom prst="rect">
            <a:avLst/>
          </a:prstGeom>
        </p:spPr>
        <p:txBody>
          <a:bodyPr wrap="none">
            <a:spAutoFit/>
          </a:bodyPr>
          <a:lstStyle/>
          <a:p>
            <a:r>
              <a:rPr lang="zh-CN" altLang="en-US" sz="2400" dirty="0">
                <a:solidFill>
                  <a:srgbClr val="FF0000"/>
                </a:solidFill>
              </a:rPr>
              <a:t>三</a:t>
            </a:r>
            <a:r>
              <a:rPr lang="zh-CN" altLang="en-US" sz="2400" dirty="0" smtClean="0">
                <a:solidFill>
                  <a:srgbClr val="FF0000"/>
                </a:solidFill>
              </a:rPr>
              <a:t>元函数？ </a:t>
            </a:r>
            <a:endParaRPr lang="zh-CN" altLang="en-US" dirty="0">
              <a:solidFill>
                <a:srgbClr val="FF0000"/>
              </a:solidFill>
            </a:endParaRPr>
          </a:p>
        </p:txBody>
      </p:sp>
      <p:sp>
        <p:nvSpPr>
          <p:cNvPr id="19" name="矩形 18"/>
          <p:cNvSpPr/>
          <p:nvPr/>
        </p:nvSpPr>
        <p:spPr>
          <a:xfrm>
            <a:off x="3657178" y="2999625"/>
            <a:ext cx="1672253" cy="461665"/>
          </a:xfrm>
          <a:prstGeom prst="rect">
            <a:avLst/>
          </a:prstGeom>
        </p:spPr>
        <p:txBody>
          <a:bodyPr wrap="none">
            <a:spAutoFit/>
          </a:bodyPr>
          <a:lstStyle/>
          <a:p>
            <a:r>
              <a:rPr lang="en-US" altLang="zh-CN" sz="2400" dirty="0" smtClean="0">
                <a:solidFill>
                  <a:srgbClr val="FF0000"/>
                </a:solidFill>
              </a:rPr>
              <a:t>n</a:t>
            </a:r>
            <a:r>
              <a:rPr lang="zh-CN" altLang="en-US" sz="2400" dirty="0" smtClean="0">
                <a:solidFill>
                  <a:srgbClr val="FF0000"/>
                </a:solidFill>
              </a:rPr>
              <a:t>元函数？ </a:t>
            </a:r>
            <a:endParaRPr lang="zh-CN" altLang="en-US" dirty="0">
              <a:solidFill>
                <a:srgbClr val="FF0000"/>
              </a:solidFill>
            </a:endParaRPr>
          </a:p>
        </p:txBody>
      </p:sp>
    </p:spTree>
    <p:extLst>
      <p:ext uri="{BB962C8B-B14F-4D97-AF65-F5344CB8AC3E}">
        <p14:creationId xmlns:p14="http://schemas.microsoft.com/office/powerpoint/2010/main" val="2299812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6" grpId="0"/>
      <p:bldP spid="17" grpId="0"/>
      <p:bldP spid="18" grpId="0"/>
      <p:bldP spid="6" grpId="0"/>
      <p:bldP spid="1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12:39:03</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2108289" y="440429"/>
                <a:ext cx="9391636" cy="830997"/>
              </a:xfrm>
              <a:prstGeom prst="rect">
                <a:avLst/>
              </a:prstGeom>
            </p:spPr>
            <p:txBody>
              <a:bodyPr wrap="square">
                <a:spAutoFit/>
              </a:bodyPr>
              <a:lstStyle/>
              <a:p>
                <a:r>
                  <a:rPr lang="zh-CN" altLang="en-US" sz="2400" dirty="0" smtClean="0"/>
                  <a:t>某厂要用</a:t>
                </a:r>
                <a14:m>
                  <m:oMath xmlns:m="http://schemas.openxmlformats.org/officeDocument/2006/math">
                    <m:r>
                      <a:rPr lang="en-US" altLang="zh-CN" sz="2400">
                        <a:solidFill>
                          <a:prstClr val="black"/>
                        </a:solidFill>
                        <a:latin typeface="Cambria Math" panose="02040503050406030204" pitchFamily="18" charset="0"/>
                      </a:rPr>
                      <m:t>8</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𝑚</m:t>
                        </m:r>
                      </m:e>
                      <m:sup>
                        <m:r>
                          <a:rPr lang="en-US" altLang="zh-CN" sz="2400">
                            <a:solidFill>
                              <a:prstClr val="black"/>
                            </a:solidFill>
                            <a:latin typeface="Cambria Math" panose="02040503050406030204" pitchFamily="18" charset="0"/>
                          </a:rPr>
                          <m:t>2</m:t>
                        </m:r>
                      </m:sup>
                    </m:sSup>
                  </m:oMath>
                </a14:m>
                <a:r>
                  <a:rPr lang="zh-CN" altLang="en-US" sz="2400" dirty="0" smtClean="0"/>
                  <a:t>铁板做成一个</a:t>
                </a:r>
                <a:r>
                  <a:rPr lang="zh-CN" altLang="en-US" sz="2400" dirty="0"/>
                  <a:t>最大</a:t>
                </a:r>
                <a:r>
                  <a:rPr lang="zh-CN" altLang="en-US" sz="2400" dirty="0" smtClean="0"/>
                  <a:t>体积的</a:t>
                </a:r>
                <a:r>
                  <a:rPr lang="zh-CN" altLang="en-US" sz="2400" dirty="0"/>
                  <a:t>有盖长方体</a:t>
                </a:r>
                <a:r>
                  <a:rPr lang="zh-CN" altLang="en-US" sz="2400" dirty="0" smtClean="0"/>
                  <a:t>水箱。问</a:t>
                </a:r>
                <a:r>
                  <a:rPr lang="zh-CN" altLang="en-US" sz="2400" dirty="0"/>
                  <a:t>当长、宽、高各取</a:t>
                </a:r>
                <a:r>
                  <a:rPr lang="zh-CN" altLang="en-US" sz="2400" dirty="0" smtClean="0"/>
                  <a:t>多少。 </a:t>
                </a:r>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2108289" y="440429"/>
                <a:ext cx="9391636" cy="830997"/>
              </a:xfrm>
              <a:prstGeom prst="rect">
                <a:avLst/>
              </a:prstGeom>
              <a:blipFill>
                <a:blip r:embed="rId2"/>
                <a:stretch>
                  <a:fillRect l="-1039" t="-8029" r="-4221" b="-13139"/>
                </a:stretch>
              </a:blipFill>
            </p:spPr>
            <p:txBody>
              <a:bodyPr/>
              <a:lstStyle/>
              <a:p>
                <a:r>
                  <a:rPr lang="zh-CN" altLang="en-US">
                    <a:noFill/>
                  </a:rPr>
                  <a:t> </a:t>
                </a:r>
              </a:p>
            </p:txBody>
          </p:sp>
        </mc:Fallback>
      </mc:AlternateContent>
      <p:sp>
        <p:nvSpPr>
          <p:cNvPr id="4" name="矩形 3"/>
          <p:cNvSpPr/>
          <p:nvPr/>
        </p:nvSpPr>
        <p:spPr>
          <a:xfrm>
            <a:off x="1357764" y="440430"/>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3</a:t>
            </a:r>
            <a:r>
              <a:rPr lang="en-US" altLang="zh-CN" sz="2400" b="1" dirty="0" smtClean="0">
                <a:solidFill>
                  <a:prstClr val="black"/>
                </a:solidFill>
                <a:ea typeface="黑体" panose="02010609060101010101" pitchFamily="49" charset="-122"/>
              </a:rPr>
              <a:t> </a:t>
            </a:r>
            <a:endParaRPr lang="zh-CN" altLang="en-US" sz="1600" dirty="0"/>
          </a:p>
        </p:txBody>
      </p:sp>
      <p:sp>
        <p:nvSpPr>
          <p:cNvPr id="5" name="Text Box 5"/>
          <p:cNvSpPr txBox="1">
            <a:spLocks noChangeArrowheads="1"/>
          </p:cNvSpPr>
          <p:nvPr/>
        </p:nvSpPr>
        <p:spPr bwMode="auto">
          <a:xfrm>
            <a:off x="1357764" y="1346730"/>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6" name="矩形 5"/>
              <p:cNvSpPr/>
              <p:nvPr/>
            </p:nvSpPr>
            <p:spPr>
              <a:xfrm>
                <a:off x="2108288" y="1271425"/>
                <a:ext cx="4819076" cy="461665"/>
              </a:xfrm>
              <a:prstGeom prst="rect">
                <a:avLst/>
              </a:prstGeom>
            </p:spPr>
            <p:txBody>
              <a:bodyPr wrap="none">
                <a:spAutoFit/>
              </a:bodyPr>
              <a:lstStyle/>
              <a:p>
                <a:r>
                  <a:rPr lang="zh-CN" altLang="en-US" sz="2400" dirty="0" smtClean="0">
                    <a:solidFill>
                      <a:prstClr val="black"/>
                    </a:solidFill>
                  </a:rPr>
                  <a:t>设水箱的长为</a:t>
                </a:r>
                <a14:m>
                  <m:oMath xmlns:m="http://schemas.openxmlformats.org/officeDocument/2006/math">
                    <m:r>
                      <a:rPr lang="en-US" altLang="zh-CN" sz="2400" i="1">
                        <a:latin typeface="Cambria Math" panose="02040503050406030204" pitchFamily="18" charset="0"/>
                      </a:rPr>
                      <m:t>𝑥</m:t>
                    </m:r>
                    <m:r>
                      <a:rPr lang="en-US" altLang="zh-CN" sz="2400" i="1">
                        <a:latin typeface="Cambria Math" panose="02040503050406030204" pitchFamily="18" charset="0"/>
                      </a:rPr>
                      <m:t> </m:t>
                    </m:r>
                  </m:oMath>
                </a14:m>
                <a:r>
                  <a:rPr lang="zh-CN" altLang="en-US" sz="2400" dirty="0" smtClean="0">
                    <a:solidFill>
                      <a:prstClr val="black"/>
                    </a:solidFill>
                  </a:rPr>
                  <a:t>，宽为</a:t>
                </a:r>
                <a14:m>
                  <m:oMath xmlns:m="http://schemas.openxmlformats.org/officeDocument/2006/math">
                    <m:r>
                      <a:rPr lang="en-US" altLang="zh-CN" sz="2400" b="0" i="1" smtClean="0">
                        <a:latin typeface="Cambria Math" panose="02040503050406030204" pitchFamily="18" charset="0"/>
                      </a:rPr>
                      <m:t>𝑦</m:t>
                    </m:r>
                    <m:r>
                      <a:rPr lang="en-US" altLang="zh-CN" sz="2400" i="1">
                        <a:latin typeface="Cambria Math" panose="02040503050406030204" pitchFamily="18" charset="0"/>
                      </a:rPr>
                      <m:t> </m:t>
                    </m:r>
                  </m:oMath>
                </a14:m>
                <a:r>
                  <a:rPr lang="zh-CN" altLang="en-US" sz="2400" dirty="0" smtClean="0">
                    <a:solidFill>
                      <a:prstClr val="black"/>
                    </a:solidFill>
                  </a:rPr>
                  <a:t>，高为</a:t>
                </a:r>
                <a14:m>
                  <m:oMath xmlns:m="http://schemas.openxmlformats.org/officeDocument/2006/math">
                    <m:r>
                      <a:rPr lang="en-US" altLang="zh-CN" sz="2400" i="1" smtClean="0">
                        <a:solidFill>
                          <a:prstClr val="black"/>
                        </a:solidFill>
                        <a:latin typeface="Cambria Math" panose="02040503050406030204" pitchFamily="18" charset="0"/>
                      </a:rPr>
                      <m:t>𝑧</m:t>
                    </m:r>
                    <m:r>
                      <a:rPr lang="zh-CN" altLang="en-US" sz="2400" i="1">
                        <a:solidFill>
                          <a:prstClr val="black"/>
                        </a:solidFill>
                        <a:latin typeface="Cambria Math" panose="02040503050406030204" pitchFamily="18" charset="0"/>
                      </a:rPr>
                      <m:t>。</m:t>
                    </m:r>
                  </m:oMath>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2108288" y="1271425"/>
                <a:ext cx="4819076" cy="461665"/>
              </a:xfrm>
              <a:prstGeom prst="rect">
                <a:avLst/>
              </a:prstGeom>
              <a:blipFill>
                <a:blip r:embed="rId3"/>
                <a:stretch>
                  <a:fillRect l="-2025" t="-14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108288" y="1733090"/>
                <a:ext cx="4580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𝑉</m:t>
                      </m:r>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𝑦𝑧</m:t>
                      </m:r>
                      <m:r>
                        <a:rPr lang="en-US" altLang="zh-CN" sz="2400" b="0" i="1" smtClean="0">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且</m:t>
                      </m:r>
                      <m:r>
                        <a:rPr lang="en-US" altLang="zh-CN" sz="2400" b="0" i="1"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𝑥𝑦</m:t>
                      </m:r>
                      <m:r>
                        <a:rPr lang="en-US" altLang="zh-CN" sz="2400" b="0" i="1"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𝑦𝑧</m:t>
                      </m:r>
                      <m:r>
                        <a:rPr lang="en-US" altLang="zh-CN" sz="2400" b="0" i="1"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𝑥𝑧</m:t>
                      </m:r>
                      <m:r>
                        <a:rPr lang="en-US" altLang="zh-CN" sz="2400" b="0" i="1" smtClean="0">
                          <a:solidFill>
                            <a:prstClr val="black"/>
                          </a:solidFill>
                          <a:latin typeface="Cambria Math" panose="02040503050406030204" pitchFamily="18" charset="0"/>
                          <a:ea typeface="Cambria Math" panose="02040503050406030204" pitchFamily="18" charset="0"/>
                        </a:rPr>
                        <m:t>=8</m:t>
                      </m:r>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2108288" y="1733090"/>
                <a:ext cx="4580421" cy="461665"/>
              </a:xfrm>
              <a:prstGeom prst="rect">
                <a:avLst/>
              </a:prstGeom>
              <a:blipFill>
                <a:blip r:embed="rId4"/>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108288" y="2350282"/>
                <a:ext cx="2139753" cy="8479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𝑉</m:t>
                      </m:r>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𝑦</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4−</m:t>
                          </m:r>
                          <m:r>
                            <a:rPr lang="en-US" altLang="zh-CN" sz="2400" i="1">
                              <a:solidFill>
                                <a:prstClr val="black"/>
                              </a:solidFill>
                              <a:latin typeface="Cambria Math" panose="02040503050406030204" pitchFamily="18" charset="0"/>
                            </a:rPr>
                            <m:t>𝑥𝑦</m:t>
                          </m:r>
                        </m:num>
                        <m:den>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den>
                      </m:f>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2108288" y="2350282"/>
                <a:ext cx="2139753" cy="84798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108288" y="3198271"/>
                <a:ext cx="9577045" cy="716030"/>
              </a:xfrm>
              <a:prstGeom prst="rect">
                <a:avLst/>
              </a:prstGeom>
            </p:spPr>
            <p:txBody>
              <a:bodyPr wrap="none">
                <a:spAutoFit/>
              </a:bodyPr>
              <a:lstStyle/>
              <a:p>
                <a14:m>
                  <m:oMath xmlns:m="http://schemas.openxmlformats.org/officeDocument/2006/math">
                    <m:d>
                      <m:dPr>
                        <m:ctrlPr>
                          <a:rPr lang="en-US" altLang="zh-CN" sz="2400" b="0" i="1" smtClean="0">
                            <a:solidFill>
                              <a:prstClr val="black"/>
                            </a:solidFill>
                            <a:latin typeface="Cambria Math" panose="02040503050406030204" pitchFamily="18" charset="0"/>
                          </a:rPr>
                        </m:ctrlPr>
                      </m:dPr>
                      <m:e>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𝑉</m:t>
                            </m:r>
                          </m:num>
                          <m:den>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den>
                        </m:f>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𝑉</m:t>
                            </m:r>
                          </m:num>
                          <m:den>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den>
                        </m:f>
                      </m:e>
                    </m:d>
                    <m:r>
                      <a:rPr lang="en-US" altLang="zh-CN" sz="2400" b="0" i="1" smtClean="0">
                        <a:solidFill>
                          <a:prstClr val="black"/>
                        </a:solidFill>
                        <a:latin typeface="Cambria Math" panose="02040503050406030204" pitchFamily="18" charset="0"/>
                      </a:rPr>
                      <m:t>=</m:t>
                    </m:r>
                    <m:d>
                      <m:dPr>
                        <m:ctrlPr>
                          <a:rPr lang="en-US" altLang="zh-CN" sz="2400" b="0" i="1" smtClean="0">
                            <a:solidFill>
                              <a:prstClr val="black"/>
                            </a:solidFill>
                            <a:latin typeface="Cambria Math" panose="02040503050406030204" pitchFamily="18" charset="0"/>
                          </a:rPr>
                        </m:ctrlPr>
                      </m:dPr>
                      <m:e>
                        <m:f>
                          <m:fPr>
                            <m:ctrlPr>
                              <a:rPr lang="en-US" altLang="zh-CN"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(4</m:t>
                            </m:r>
                            <m:r>
                              <a:rPr lang="en-US" altLang="zh-CN" sz="2400" b="0" i="1" smtClean="0">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)−(4</m:t>
                            </m:r>
                            <m:r>
                              <a:rPr lang="en-US" altLang="zh-CN" sz="2400" b="0" i="1" smtClean="0">
                                <a:solidFill>
                                  <a:prstClr val="black"/>
                                </a:solidFill>
                                <a:latin typeface="Cambria Math" panose="02040503050406030204" pitchFamily="18" charset="0"/>
                              </a:rPr>
                              <m:t>𝑥𝑦</m:t>
                            </m:r>
                            <m:r>
                              <a:rPr lang="en-US" altLang="zh-CN" sz="2400" b="0" i="1" smtClean="0">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num>
                          <m:den>
                            <m:sSup>
                              <m:sSupPr>
                                <m:ctrlPr>
                                  <a:rPr lang="zh-CN" altLang="en-US"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den>
                        </m:f>
                        <m:r>
                          <a:rPr lang="en-US" altLang="zh-CN" sz="2400" b="0" i="1" smtClean="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(4</m:t>
                            </m:r>
                            <m:r>
                              <a:rPr lang="en-US" altLang="zh-CN" sz="2400" b="0" i="1" smtClean="0">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𝑦</m:t>
                            </m:r>
                            <m:sSup>
                              <m:sSupPr>
                                <m:ctrlPr>
                                  <a:rPr lang="zh-CN" altLang="en-US"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)−(4</m:t>
                            </m:r>
                            <m:r>
                              <a:rPr lang="en-US" altLang="zh-CN" sz="2400" i="1">
                                <a:solidFill>
                                  <a:prstClr val="black"/>
                                </a:solidFill>
                                <a:latin typeface="Cambria Math" panose="02040503050406030204" pitchFamily="18" charset="0"/>
                              </a:rPr>
                              <m:t>𝑥𝑦</m:t>
                            </m:r>
                            <m:r>
                              <a:rPr lang="en-US" altLang="zh-CN" sz="2400" i="1">
                                <a:solidFill>
                                  <a:prstClr val="black"/>
                                </a:solidFill>
                                <a:latin typeface="Cambria Math" panose="02040503050406030204" pitchFamily="18" charset="0"/>
                              </a:rPr>
                              <m:t>−</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zh-CN" altLang="en-US" sz="2400">
                                    <a:solidFill>
                                      <a:prstClr val="black"/>
                                    </a:solidFill>
                                    <a:latin typeface="Cambria Math" panose="02040503050406030204" pitchFamily="18" charset="0"/>
                                  </a:rPr>
                                  <m:t>2</m:t>
                                </m:r>
                              </m:sup>
                            </m:sSup>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zh-CN" altLang="en-US" sz="2400">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num>
                          <m:den>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den>
                        </m:f>
                      </m:e>
                    </m:d>
                    <m:r>
                      <a:rPr lang="en-US" altLang="zh-CN" sz="2400" b="0" i="1" smtClean="0">
                        <a:solidFill>
                          <a:prstClr val="black"/>
                        </a:solidFill>
                        <a:latin typeface="Cambria Math" panose="02040503050406030204" pitchFamily="18" charset="0"/>
                      </a:rPr>
                      <m:t>=</m:t>
                    </m:r>
                    <m:r>
                      <a:rPr lang="en-US" altLang="zh-CN" sz="2400" b="1" i="1" smtClean="0">
                        <a:solidFill>
                          <a:prstClr val="black"/>
                        </a:solidFill>
                        <a:latin typeface="Cambria Math" panose="02040503050406030204" pitchFamily="18" charset="0"/>
                      </a:rPr>
                      <m:t>𝟎</m:t>
                    </m:r>
                  </m:oMath>
                </a14:m>
                <a:r>
                  <a:rPr lang="zh-CN" altLang="en-US" b="1" dirty="0" smtClean="0"/>
                  <a:t> </a:t>
                </a:r>
                <a:endParaRPr lang="zh-CN" altLang="en-US" b="1" dirty="0"/>
              </a:p>
            </p:txBody>
          </p:sp>
        </mc:Choice>
        <mc:Fallback xmlns="">
          <p:sp>
            <p:nvSpPr>
              <p:cNvPr id="9" name="矩形 8"/>
              <p:cNvSpPr>
                <a:spLocks noRot="1" noChangeAspect="1" noMove="1" noResize="1" noEditPoints="1" noAdjustHandles="1" noChangeArrowheads="1" noChangeShapeType="1" noTextEdit="1"/>
              </p:cNvSpPr>
              <p:nvPr/>
            </p:nvSpPr>
            <p:spPr>
              <a:xfrm>
                <a:off x="2108288" y="3198271"/>
                <a:ext cx="9577045" cy="71603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108288" y="4121600"/>
                <a:ext cx="3219664" cy="681725"/>
              </a:xfrm>
              <a:prstGeom prst="rect">
                <a:avLst/>
              </a:prstGeom>
            </p:spPr>
            <p:txBody>
              <a:bodyPr wrap="none">
                <a:spAutoFit/>
              </a:bodyPr>
              <a:lstStyle/>
              <a:p>
                <a:r>
                  <a:rPr lang="zh-CN" altLang="en-US" sz="2400" dirty="0" smtClean="0">
                    <a:solidFill>
                      <a:prstClr val="black"/>
                    </a:solidFill>
                  </a:rPr>
                  <a:t>解得</a:t>
                </a:r>
                <a14:m>
                  <m:oMath xmlns:m="http://schemas.openxmlformats.org/officeDocument/2006/math">
                    <m:r>
                      <a:rPr lang="en-US" altLang="zh-CN"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m:t>
                    </m:r>
                    <m:f>
                      <m:fPr>
                        <m:ctrlPr>
                          <a:rPr lang="en-US" altLang="zh-CN" sz="2400" b="0" i="1" smtClean="0">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2</m:t>
                        </m:r>
                        <m:rad>
                          <m:radPr>
                            <m:degHide m:val="on"/>
                            <m:ctrlPr>
                              <a:rPr lang="en-US" altLang="zh-CN" sz="2400" b="0" i="1" smtClean="0">
                                <a:solidFill>
                                  <a:prstClr val="black"/>
                                </a:solidFill>
                                <a:latin typeface="Cambria Math" panose="02040503050406030204" pitchFamily="18" charset="0"/>
                              </a:rPr>
                            </m:ctrlPr>
                          </m:radPr>
                          <m:deg/>
                          <m:e>
                            <m:r>
                              <a:rPr lang="en-US" altLang="zh-CN" sz="2400" b="0" i="1" smtClean="0">
                                <a:solidFill>
                                  <a:prstClr val="black"/>
                                </a:solidFill>
                                <a:latin typeface="Cambria Math" panose="02040503050406030204" pitchFamily="18" charset="0"/>
                              </a:rPr>
                              <m:t>3</m:t>
                            </m:r>
                          </m:e>
                        </m:rad>
                      </m:num>
                      <m:den>
                        <m:r>
                          <a:rPr lang="en-US" altLang="zh-CN" sz="2400" b="0" i="1" smtClean="0">
                            <a:solidFill>
                              <a:prstClr val="black"/>
                            </a:solidFill>
                            <a:latin typeface="Cambria Math" panose="02040503050406030204" pitchFamily="18" charset="0"/>
                          </a:rPr>
                          <m:t>3</m:t>
                        </m:r>
                      </m:den>
                    </m:f>
                  </m:oMath>
                </a14:m>
                <a:r>
                  <a:rPr lang="zh-CN" altLang="en-US" sz="2400" dirty="0" smtClean="0"/>
                  <a:t>。</a:t>
                </a:r>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2108288" y="4121600"/>
                <a:ext cx="3219664" cy="681725"/>
              </a:xfrm>
              <a:prstGeom prst="rect">
                <a:avLst/>
              </a:prstGeom>
              <a:blipFill>
                <a:blip r:embed="rId7"/>
                <a:stretch>
                  <a:fillRect l="-3030" r="-1894" b="-35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7712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12:39:03</a:t>
            </a:fld>
            <a:endParaRPr lang="en-US" altLang="zh-CN"/>
          </a:p>
        </p:txBody>
      </p:sp>
      <p:sp>
        <p:nvSpPr>
          <p:cNvPr id="3" name="Rectangle 867">
            <a:hlinkClick r:id="rId2" action="ppaction://hlinksldjump"/>
          </p:cNvPr>
          <p:cNvSpPr>
            <a:spLocks noChangeArrowheads="1"/>
          </p:cNvSpPr>
          <p:nvPr/>
        </p:nvSpPr>
        <p:spPr bwMode="auto">
          <a:xfrm>
            <a:off x="910408" y="389850"/>
            <a:ext cx="5942213"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r>
              <a:rPr kumimoji="1" lang="zh-CN" altLang="en-US" sz="2800" dirty="0" smtClean="0">
                <a:solidFill>
                  <a:schemeClr val="accent2"/>
                </a:solidFill>
                <a:latin typeface="Times New Roman" panose="02020603050405020304" pitchFamily="18" charset="0"/>
                <a:ea typeface="黑体" panose="02010609060101010101" pitchFamily="49" charset="-122"/>
              </a:rPr>
              <a:t>二、条件极值、拉格朗日乘数法</a:t>
            </a:r>
            <a:endParaRPr kumimoji="1" lang="zh-CN" altLang="en-US" sz="2800" dirty="0">
              <a:solidFill>
                <a:schemeClr val="accent2"/>
              </a:solidFill>
              <a:latin typeface="Times New Roman" panose="02020603050405020304" pitchFamily="18" charset="0"/>
              <a:ea typeface="黑体" panose="02010609060101010101" pitchFamily="49" charset="-122"/>
            </a:endParaRPr>
          </a:p>
        </p:txBody>
      </p:sp>
      <p:sp>
        <p:nvSpPr>
          <p:cNvPr id="4" name="矩形 3"/>
          <p:cNvSpPr/>
          <p:nvPr/>
        </p:nvSpPr>
        <p:spPr>
          <a:xfrm>
            <a:off x="1531172" y="845462"/>
            <a:ext cx="9624508" cy="830997"/>
          </a:xfrm>
          <a:prstGeom prst="rect">
            <a:avLst/>
          </a:prstGeom>
        </p:spPr>
        <p:txBody>
          <a:bodyPr wrap="square">
            <a:spAutoFit/>
          </a:bodyPr>
          <a:lstStyle/>
          <a:p>
            <a:r>
              <a:rPr lang="zh-CN" altLang="en-US" sz="2400" dirty="0"/>
              <a:t>在实际问题中，常会遇到对函数的自变量还有附加条件的的极值问题</a:t>
            </a:r>
            <a:r>
              <a:rPr lang="en-US" altLang="zh-CN" sz="2400" dirty="0"/>
              <a:t>. </a:t>
            </a:r>
            <a:r>
              <a:rPr lang="zh-CN" altLang="en-US" sz="2400" dirty="0"/>
              <a:t>对自变量有附加条件的极值称为</a:t>
            </a:r>
            <a:r>
              <a:rPr lang="zh-CN" altLang="en-US" sz="2400" dirty="0" smtClean="0">
                <a:solidFill>
                  <a:srgbClr val="0000FF"/>
                </a:solidFill>
              </a:rPr>
              <a:t>条件极值</a:t>
            </a:r>
            <a:r>
              <a:rPr lang="zh-CN" altLang="en-US" sz="2400" dirty="0" smtClean="0"/>
              <a:t>。</a:t>
            </a:r>
            <a:endParaRPr lang="zh-CN" altLang="en-US" sz="2400" dirty="0"/>
          </a:p>
        </p:txBody>
      </p:sp>
      <mc:AlternateContent xmlns:mc="http://schemas.openxmlformats.org/markup-compatibility/2006" xmlns:a14="http://schemas.microsoft.com/office/drawing/2010/main">
        <mc:Choice Requires="a14">
          <p:sp>
            <p:nvSpPr>
              <p:cNvPr id="5" name="矩形 4"/>
              <p:cNvSpPr/>
              <p:nvPr/>
            </p:nvSpPr>
            <p:spPr>
              <a:xfrm>
                <a:off x="1531172" y="1676459"/>
                <a:ext cx="8834663" cy="916148"/>
              </a:xfrm>
              <a:prstGeom prst="rect">
                <a:avLst/>
              </a:prstGeom>
            </p:spPr>
            <p:txBody>
              <a:bodyPr wrap="none">
                <a:spAutoFit/>
              </a:bodyPr>
              <a:lstStyle/>
              <a:p>
                <a:r>
                  <a:rPr lang="zh-CN" altLang="en-US" sz="2400" dirty="0" smtClean="0">
                    <a:solidFill>
                      <a:prstClr val="black"/>
                    </a:solidFill>
                  </a:rPr>
                  <a:t>如</a:t>
                </a:r>
                <a14:m>
                  <m:oMath xmlns:m="http://schemas.openxmlformats.org/officeDocument/2006/math">
                    <m:d>
                      <m:dPr>
                        <m:begChr m:val="{"/>
                        <m:endChr m:val=""/>
                        <m:ctrlPr>
                          <a:rPr lang="en-US" altLang="zh-CN" sz="2400" i="1" smtClean="0">
                            <a:solidFill>
                              <a:prstClr val="black"/>
                            </a:solidFill>
                            <a:latin typeface="Cambria Math" panose="02040503050406030204" pitchFamily="18" charset="0"/>
                          </a:rPr>
                        </m:ctrlPr>
                      </m:dPr>
                      <m:e>
                        <m:eqArr>
                          <m:eqArrPr>
                            <m:ctrlPr>
                              <a:rPr lang="en-US" altLang="zh-CN" sz="2400" i="1">
                                <a:solidFill>
                                  <a:prstClr val="black"/>
                                </a:solidFill>
                                <a:latin typeface="Cambria Math" panose="02040503050406030204" pitchFamily="18" charset="0"/>
                              </a:rPr>
                            </m:ctrlPr>
                          </m:eqArrPr>
                          <m:e>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m:rPr>
                                <m:nor/>
                              </m:rPr>
                              <a:rPr lang="zh-CN" altLang="en-US" sz="2400" dirty="0"/>
                              <m:t> </m:t>
                            </m:r>
                          </m:e>
                          <m:e>
                            <m:r>
                              <a:rPr lang="zh-CN" altLang="en-US" sz="2400" i="1" dirty="0" smtClean="0">
                                <a:latin typeface="Cambria Math" panose="02040503050406030204" pitchFamily="18" charset="0"/>
                              </a:rPr>
                              <m:t>𝜑</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𝑥</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𝑦</m:t>
                                </m:r>
                              </m:e>
                            </m:d>
                            <m:r>
                              <a:rPr lang="en-US" altLang="zh-CN" sz="2400" b="0" i="1" dirty="0" smtClean="0">
                                <a:latin typeface="Cambria Math" panose="02040503050406030204" pitchFamily="18" charset="0"/>
                              </a:rPr>
                              <m:t>=0</m:t>
                            </m:r>
                          </m:e>
                        </m:eqArr>
                      </m:e>
                    </m:d>
                  </m:oMath>
                </a14:m>
                <a:r>
                  <a:rPr lang="zh-CN" altLang="en-US" sz="2400" dirty="0" smtClean="0"/>
                  <a:t>，求在限制条件</a:t>
                </a:r>
                <a14:m>
                  <m:oMath xmlns:m="http://schemas.openxmlformats.org/officeDocument/2006/math">
                    <m:r>
                      <a:rPr lang="zh-CN" altLang="en-US" sz="2400" i="1" dirty="0">
                        <a:solidFill>
                          <a:prstClr val="black"/>
                        </a:solidFill>
                        <a:latin typeface="Cambria Math" panose="02040503050406030204" pitchFamily="18" charset="0"/>
                      </a:rPr>
                      <m:t>𝜑</m:t>
                    </m:r>
                    <m:d>
                      <m:dPr>
                        <m:ctrlPr>
                          <a:rPr lang="en-US" altLang="zh-CN" sz="2400" i="1" dirty="0">
                            <a:solidFill>
                              <a:prstClr val="black"/>
                            </a:solidFill>
                            <a:latin typeface="Cambria Math" panose="02040503050406030204" pitchFamily="18" charset="0"/>
                          </a:rPr>
                        </m:ctrlPr>
                      </m:dPr>
                      <m:e>
                        <m:r>
                          <a:rPr lang="en-US" altLang="zh-CN" sz="2400" i="1" dirty="0">
                            <a:solidFill>
                              <a:prstClr val="black"/>
                            </a:solidFill>
                            <a:latin typeface="Cambria Math" panose="02040503050406030204" pitchFamily="18" charset="0"/>
                          </a:rPr>
                          <m:t>𝑥</m:t>
                        </m:r>
                        <m:r>
                          <a:rPr lang="en-US" altLang="zh-CN" sz="2400" i="1" dirty="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𝑦</m:t>
                        </m:r>
                      </m:e>
                    </m:d>
                    <m:r>
                      <a:rPr lang="en-US" altLang="zh-CN" sz="2400" i="1" dirty="0">
                        <a:solidFill>
                          <a:prstClr val="black"/>
                        </a:solidFill>
                        <a:latin typeface="Cambria Math" panose="02040503050406030204" pitchFamily="18" charset="0"/>
                      </a:rPr>
                      <m:t>=0</m:t>
                    </m:r>
                  </m:oMath>
                </a14:m>
                <a:r>
                  <a:rPr lang="zh-CN" altLang="en-US" sz="2400" dirty="0" smtClean="0"/>
                  <a:t>下</a:t>
                </a:r>
                <a14:m>
                  <m:oMath xmlns:m="http://schemas.openxmlformats.org/officeDocument/2006/math">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oMath>
                </a14:m>
                <a:r>
                  <a:rPr lang="zh-CN" altLang="en-US" sz="2400" dirty="0" smtClean="0"/>
                  <a:t>的极值。</a:t>
                </a:r>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1531172" y="1676459"/>
                <a:ext cx="8834663" cy="916148"/>
              </a:xfrm>
              <a:prstGeom prst="rect">
                <a:avLst/>
              </a:prstGeom>
              <a:blipFill>
                <a:blip r:embed="rId3"/>
                <a:stretch>
                  <a:fillRect l="-1035" r="-138"/>
                </a:stretch>
              </a:blipFill>
            </p:spPr>
            <p:txBody>
              <a:bodyPr/>
              <a:lstStyle/>
              <a:p>
                <a:r>
                  <a:rPr lang="zh-CN" altLang="en-US">
                    <a:noFill/>
                  </a:rPr>
                  <a:t> </a:t>
                </a:r>
              </a:p>
            </p:txBody>
          </p:sp>
        </mc:Fallback>
      </mc:AlternateContent>
      <p:sp>
        <p:nvSpPr>
          <p:cNvPr id="6" name="矩形 5"/>
          <p:cNvSpPr/>
          <p:nvPr/>
        </p:nvSpPr>
        <p:spPr>
          <a:xfrm>
            <a:off x="1528121" y="2640996"/>
            <a:ext cx="1723549" cy="461665"/>
          </a:xfrm>
          <a:prstGeom prst="rect">
            <a:avLst/>
          </a:prstGeom>
        </p:spPr>
        <p:txBody>
          <a:bodyPr wrap="none">
            <a:spAutoFit/>
          </a:bodyPr>
          <a:lstStyle/>
          <a:p>
            <a:r>
              <a:rPr lang="zh-CN" altLang="en-US" sz="2400" dirty="0" smtClean="0">
                <a:solidFill>
                  <a:prstClr val="black"/>
                </a:solidFill>
              </a:rPr>
              <a:t>几何意义：</a:t>
            </a:r>
            <a:endParaRPr lang="zh-CN" altLang="en-US" dirty="0"/>
          </a:p>
        </p:txBody>
      </p:sp>
      <mc:AlternateContent xmlns:mc="http://schemas.openxmlformats.org/markup-compatibility/2006" xmlns:a14="http://schemas.microsoft.com/office/drawing/2010/main">
        <mc:Choice Requires="a14">
          <p:sp>
            <p:nvSpPr>
              <p:cNvPr id="29" name="矩形 28"/>
              <p:cNvSpPr/>
              <p:nvPr/>
            </p:nvSpPr>
            <p:spPr>
              <a:xfrm>
                <a:off x="1545215" y="3286296"/>
                <a:ext cx="6801996" cy="830997"/>
              </a:xfrm>
              <a:prstGeom prst="rect">
                <a:avLst/>
              </a:prstGeom>
            </p:spPr>
            <p:txBody>
              <a:bodyPr wrap="square">
                <a:spAutoFit/>
              </a:bodyPr>
              <a:lstStyle/>
              <a:p>
                <a:r>
                  <a:rPr lang="zh-CN" altLang="en-US" sz="2400" dirty="0" smtClean="0">
                    <a:solidFill>
                      <a:prstClr val="black"/>
                    </a:solidFill>
                  </a:rPr>
                  <a:t>当</a:t>
                </a:r>
                <a14:m>
                  <m:oMath xmlns:m="http://schemas.openxmlformats.org/officeDocument/2006/math">
                    <m:d>
                      <m:dPr>
                        <m:ctrlPr>
                          <a:rPr lang="en-US" altLang="zh-CN" sz="2400" i="1" dirty="0">
                            <a:solidFill>
                              <a:prstClr val="black"/>
                            </a:solidFill>
                            <a:latin typeface="Cambria Math" panose="02040503050406030204" pitchFamily="18" charset="0"/>
                          </a:rPr>
                        </m:ctrlPr>
                      </m:dPr>
                      <m:e>
                        <m:r>
                          <a:rPr lang="en-US" altLang="zh-CN" sz="2400" i="1" dirty="0">
                            <a:solidFill>
                              <a:prstClr val="black"/>
                            </a:solidFill>
                            <a:latin typeface="Cambria Math" panose="02040503050406030204" pitchFamily="18" charset="0"/>
                          </a:rPr>
                          <m:t>𝑥</m:t>
                        </m:r>
                        <m:r>
                          <a:rPr lang="en-US" altLang="zh-CN" sz="2400" i="1" dirty="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𝑦</m:t>
                        </m:r>
                      </m:e>
                    </m:d>
                  </m:oMath>
                </a14:m>
                <a:r>
                  <a:rPr lang="zh-CN" altLang="en-US" sz="2400" dirty="0" smtClean="0">
                    <a:solidFill>
                      <a:prstClr val="black"/>
                    </a:solidFill>
                  </a:rPr>
                  <a:t>在平面曲线</a:t>
                </a:r>
                <a14:m>
                  <m:oMath xmlns:m="http://schemas.openxmlformats.org/officeDocument/2006/math">
                    <m:r>
                      <a:rPr lang="zh-CN" altLang="en-US" sz="2400" i="1" dirty="0">
                        <a:solidFill>
                          <a:prstClr val="black"/>
                        </a:solidFill>
                        <a:latin typeface="Cambria Math" panose="02040503050406030204" pitchFamily="18" charset="0"/>
                      </a:rPr>
                      <m:t>𝜑</m:t>
                    </m:r>
                    <m:d>
                      <m:dPr>
                        <m:ctrlPr>
                          <a:rPr lang="en-US" altLang="zh-CN" sz="2400" i="1" dirty="0">
                            <a:solidFill>
                              <a:prstClr val="black"/>
                            </a:solidFill>
                            <a:latin typeface="Cambria Math" panose="02040503050406030204" pitchFamily="18" charset="0"/>
                          </a:rPr>
                        </m:ctrlPr>
                      </m:dPr>
                      <m:e>
                        <m:r>
                          <a:rPr lang="en-US" altLang="zh-CN" sz="2400" i="1" dirty="0">
                            <a:solidFill>
                              <a:prstClr val="black"/>
                            </a:solidFill>
                            <a:latin typeface="Cambria Math" panose="02040503050406030204" pitchFamily="18" charset="0"/>
                          </a:rPr>
                          <m:t>𝑥</m:t>
                        </m:r>
                        <m:r>
                          <a:rPr lang="en-US" altLang="zh-CN" sz="2400" i="1" dirty="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𝑦</m:t>
                        </m:r>
                      </m:e>
                    </m:d>
                    <m:r>
                      <a:rPr lang="en-US" altLang="zh-CN" sz="2400" i="1" dirty="0">
                        <a:solidFill>
                          <a:prstClr val="black"/>
                        </a:solidFill>
                        <a:latin typeface="Cambria Math" panose="02040503050406030204" pitchFamily="18" charset="0"/>
                      </a:rPr>
                      <m:t>=0</m:t>
                    </m:r>
                  </m:oMath>
                </a14:m>
                <a:r>
                  <a:rPr lang="zh-CN" altLang="en-US" sz="2400" dirty="0" smtClean="0">
                    <a:solidFill>
                      <a:prstClr val="black"/>
                    </a:solidFill>
                  </a:rPr>
                  <a:t>上变化时，曲面</a:t>
                </a:r>
                <a14:m>
                  <m:oMath xmlns:m="http://schemas.openxmlformats.org/officeDocument/2006/math">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oMath>
                </a14:m>
                <a:r>
                  <a:rPr lang="zh-CN" altLang="en-US" sz="2400" dirty="0" smtClean="0">
                    <a:solidFill>
                      <a:prstClr val="black"/>
                    </a:solidFill>
                  </a:rPr>
                  <a:t>的局部最高或最低点。</a:t>
                </a:r>
                <a:endParaRPr lang="zh-CN" altLang="en-US" dirty="0"/>
              </a:p>
            </p:txBody>
          </p:sp>
        </mc:Choice>
        <mc:Fallback xmlns="">
          <p:sp>
            <p:nvSpPr>
              <p:cNvPr id="29" name="矩形 28"/>
              <p:cNvSpPr>
                <a:spLocks noRot="1" noChangeAspect="1" noMove="1" noResize="1" noEditPoints="1" noAdjustHandles="1" noChangeArrowheads="1" noChangeShapeType="1" noTextEdit="1"/>
              </p:cNvSpPr>
              <p:nvPr/>
            </p:nvSpPr>
            <p:spPr>
              <a:xfrm>
                <a:off x="1545215" y="3286296"/>
                <a:ext cx="6801996" cy="830997"/>
              </a:xfrm>
              <a:prstGeom prst="rect">
                <a:avLst/>
              </a:prstGeom>
              <a:blipFill>
                <a:blip r:embed="rId4"/>
                <a:stretch>
                  <a:fillRect l="-1344" t="-8088" b="-139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1541329" y="4091923"/>
                <a:ext cx="6726261" cy="830997"/>
              </a:xfrm>
              <a:prstGeom prst="rect">
                <a:avLst/>
              </a:prstGeom>
            </p:spPr>
            <p:txBody>
              <a:bodyPr wrap="square">
                <a:spAutoFit/>
              </a:bodyPr>
              <a:lstStyle/>
              <a:p>
                <a:r>
                  <a:rPr lang="zh-CN" altLang="en-US" sz="2400" dirty="0" smtClean="0">
                    <a:solidFill>
                      <a:prstClr val="black"/>
                    </a:solidFill>
                  </a:rPr>
                  <a:t>以柱面</a:t>
                </a:r>
                <a14:m>
                  <m:oMath xmlns:m="http://schemas.openxmlformats.org/officeDocument/2006/math">
                    <m:r>
                      <a:rPr lang="zh-CN" altLang="en-US" sz="2400" i="1" dirty="0">
                        <a:solidFill>
                          <a:prstClr val="black"/>
                        </a:solidFill>
                        <a:latin typeface="Cambria Math" panose="02040503050406030204" pitchFamily="18" charset="0"/>
                      </a:rPr>
                      <m:t>𝜑</m:t>
                    </m:r>
                    <m:d>
                      <m:dPr>
                        <m:ctrlPr>
                          <a:rPr lang="en-US" altLang="zh-CN" sz="2400" i="1" dirty="0">
                            <a:solidFill>
                              <a:prstClr val="black"/>
                            </a:solidFill>
                            <a:latin typeface="Cambria Math" panose="02040503050406030204" pitchFamily="18" charset="0"/>
                          </a:rPr>
                        </m:ctrlPr>
                      </m:dPr>
                      <m:e>
                        <m:r>
                          <a:rPr lang="en-US" altLang="zh-CN" sz="2400" i="1" dirty="0">
                            <a:solidFill>
                              <a:prstClr val="black"/>
                            </a:solidFill>
                            <a:latin typeface="Cambria Math" panose="02040503050406030204" pitchFamily="18" charset="0"/>
                          </a:rPr>
                          <m:t>𝑥</m:t>
                        </m:r>
                        <m:r>
                          <a:rPr lang="en-US" altLang="zh-CN" sz="2400" i="1" dirty="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𝑦</m:t>
                        </m:r>
                      </m:e>
                    </m:d>
                    <m:r>
                      <a:rPr lang="en-US" altLang="zh-CN" sz="2400" i="1" dirty="0">
                        <a:solidFill>
                          <a:prstClr val="black"/>
                        </a:solidFill>
                        <a:latin typeface="Cambria Math" panose="02040503050406030204" pitchFamily="18" charset="0"/>
                      </a:rPr>
                      <m:t>=0</m:t>
                    </m:r>
                  </m:oMath>
                </a14:m>
                <a:r>
                  <a:rPr lang="zh-CN" altLang="en-US" sz="2400" dirty="0" smtClean="0">
                    <a:solidFill>
                      <a:prstClr val="black"/>
                    </a:solidFill>
                  </a:rPr>
                  <a:t>截曲面</a:t>
                </a:r>
                <a14:m>
                  <m:oMath xmlns:m="http://schemas.openxmlformats.org/officeDocument/2006/math">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oMath>
                </a14:m>
                <a:r>
                  <a:rPr lang="zh-CN" altLang="en-US" sz="2400" dirty="0" smtClean="0">
                    <a:solidFill>
                      <a:prstClr val="black"/>
                    </a:solidFill>
                  </a:rPr>
                  <a:t>所得曲线的局部最高或最低点。</a:t>
                </a:r>
                <a:endParaRPr lang="zh-CN" altLang="en-US" dirty="0"/>
              </a:p>
            </p:txBody>
          </p:sp>
        </mc:Choice>
        <mc:Fallback xmlns="">
          <p:sp>
            <p:nvSpPr>
              <p:cNvPr id="30" name="矩形 29"/>
              <p:cNvSpPr>
                <a:spLocks noRot="1" noChangeAspect="1" noMove="1" noResize="1" noEditPoints="1" noAdjustHandles="1" noChangeArrowheads="1" noChangeShapeType="1" noTextEdit="1"/>
              </p:cNvSpPr>
              <p:nvPr/>
            </p:nvSpPr>
            <p:spPr>
              <a:xfrm>
                <a:off x="1541329" y="4091923"/>
                <a:ext cx="6726261" cy="830997"/>
              </a:xfrm>
              <a:prstGeom prst="rect">
                <a:avLst/>
              </a:prstGeom>
              <a:blipFill>
                <a:blip r:embed="rId5"/>
                <a:stretch>
                  <a:fillRect l="-1451" t="-8029" b="-13139"/>
                </a:stretch>
              </a:blipFill>
            </p:spPr>
            <p:txBody>
              <a:bodyPr/>
              <a:lstStyle/>
              <a:p>
                <a:r>
                  <a:rPr lang="zh-CN" altLang="en-US">
                    <a:noFill/>
                  </a:rPr>
                  <a:t> </a:t>
                </a:r>
              </a:p>
            </p:txBody>
          </p:sp>
        </mc:Fallback>
      </mc:AlternateContent>
      <p:grpSp>
        <p:nvGrpSpPr>
          <p:cNvPr id="23" name="组合 22"/>
          <p:cNvGrpSpPr/>
          <p:nvPr/>
        </p:nvGrpSpPr>
        <p:grpSpPr>
          <a:xfrm>
            <a:off x="7967053" y="2507456"/>
            <a:ext cx="3576638" cy="3496605"/>
            <a:chOff x="7967053" y="2507456"/>
            <a:chExt cx="3576638" cy="3496605"/>
          </a:xfrm>
        </p:grpSpPr>
        <p:grpSp>
          <p:nvGrpSpPr>
            <p:cNvPr id="20" name="组合 19"/>
            <p:cNvGrpSpPr/>
            <p:nvPr/>
          </p:nvGrpSpPr>
          <p:grpSpPr>
            <a:xfrm>
              <a:off x="7967053" y="2507456"/>
              <a:ext cx="3576638" cy="3379001"/>
              <a:chOff x="7913265" y="3102661"/>
              <a:chExt cx="3576638" cy="3379001"/>
            </a:xfrm>
          </p:grpSpPr>
          <p:grpSp>
            <p:nvGrpSpPr>
              <p:cNvPr id="45" name="组合 44"/>
              <p:cNvGrpSpPr/>
              <p:nvPr/>
            </p:nvGrpSpPr>
            <p:grpSpPr>
              <a:xfrm>
                <a:off x="7913265" y="3102661"/>
                <a:ext cx="3576638" cy="3379001"/>
                <a:chOff x="8321786" y="1520446"/>
                <a:chExt cx="3576638" cy="3379001"/>
              </a:xfrm>
            </p:grpSpPr>
            <p:grpSp>
              <p:nvGrpSpPr>
                <p:cNvPr id="47" name="组合 46"/>
                <p:cNvGrpSpPr/>
                <p:nvPr/>
              </p:nvGrpSpPr>
              <p:grpSpPr>
                <a:xfrm>
                  <a:off x="8321786" y="1520446"/>
                  <a:ext cx="3576638" cy="3379001"/>
                  <a:chOff x="8063603" y="2137192"/>
                  <a:chExt cx="3576638" cy="3379001"/>
                </a:xfrm>
              </p:grpSpPr>
              <p:grpSp>
                <p:nvGrpSpPr>
                  <p:cNvPr id="52" name="组合 51"/>
                  <p:cNvGrpSpPr/>
                  <p:nvPr/>
                </p:nvGrpSpPr>
                <p:grpSpPr>
                  <a:xfrm>
                    <a:off x="9543153" y="2984686"/>
                    <a:ext cx="1430338" cy="452438"/>
                    <a:chOff x="3067050" y="4035425"/>
                    <a:chExt cx="1430338" cy="452438"/>
                  </a:xfrm>
                </p:grpSpPr>
                <p:sp>
                  <p:nvSpPr>
                    <p:cNvPr id="67" name="Freeform 59"/>
                    <p:cNvSpPr>
                      <a:spLocks/>
                    </p:cNvSpPr>
                    <p:nvPr/>
                  </p:nvSpPr>
                  <p:spPr bwMode="auto">
                    <a:xfrm>
                      <a:off x="4371975" y="4195763"/>
                      <a:ext cx="125413" cy="55562"/>
                    </a:xfrm>
                    <a:custGeom>
                      <a:avLst/>
                      <a:gdLst>
                        <a:gd name="T0" fmla="*/ 79 w 79"/>
                        <a:gd name="T1" fmla="*/ 35 h 35"/>
                        <a:gd name="T2" fmla="*/ 27 w 79"/>
                        <a:gd name="T3" fmla="*/ 9 h 35"/>
                        <a:gd name="T4" fmla="*/ 0 w 79"/>
                        <a:gd name="T5" fmla="*/ 0 h 35"/>
                      </a:gdLst>
                      <a:ahLst/>
                      <a:cxnLst>
                        <a:cxn ang="0">
                          <a:pos x="T0" y="T1"/>
                        </a:cxn>
                        <a:cxn ang="0">
                          <a:pos x="T2" y="T3"/>
                        </a:cxn>
                        <a:cxn ang="0">
                          <a:pos x="T4" y="T5"/>
                        </a:cxn>
                      </a:cxnLst>
                      <a:rect l="0" t="0" r="r" b="b"/>
                      <a:pathLst>
                        <a:path w="79" h="35">
                          <a:moveTo>
                            <a:pt x="79" y="35"/>
                          </a:moveTo>
                          <a:lnTo>
                            <a:pt x="27" y="9"/>
                          </a:lnTo>
                          <a:lnTo>
                            <a:pt x="0" y="0"/>
                          </a:ln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8" name="Freeform 60"/>
                    <p:cNvSpPr>
                      <a:spLocks/>
                    </p:cNvSpPr>
                    <p:nvPr/>
                  </p:nvSpPr>
                  <p:spPr bwMode="auto">
                    <a:xfrm>
                      <a:off x="4164013" y="4119563"/>
                      <a:ext cx="131763" cy="41275"/>
                    </a:xfrm>
                    <a:custGeom>
                      <a:avLst/>
                      <a:gdLst>
                        <a:gd name="T0" fmla="*/ 83 w 83"/>
                        <a:gd name="T1" fmla="*/ 26 h 26"/>
                        <a:gd name="T2" fmla="*/ 44 w 83"/>
                        <a:gd name="T3" fmla="*/ 13 h 26"/>
                        <a:gd name="T4" fmla="*/ 0 w 83"/>
                        <a:gd name="T5" fmla="*/ 0 h 26"/>
                      </a:gdLst>
                      <a:ahLst/>
                      <a:cxnLst>
                        <a:cxn ang="0">
                          <a:pos x="T0" y="T1"/>
                        </a:cxn>
                        <a:cxn ang="0">
                          <a:pos x="T2" y="T3"/>
                        </a:cxn>
                        <a:cxn ang="0">
                          <a:pos x="T4" y="T5"/>
                        </a:cxn>
                      </a:cxnLst>
                      <a:rect l="0" t="0" r="r" b="b"/>
                      <a:pathLst>
                        <a:path w="83" h="26">
                          <a:moveTo>
                            <a:pt x="83" y="26"/>
                          </a:moveTo>
                          <a:lnTo>
                            <a:pt x="44" y="13"/>
                          </a:lnTo>
                          <a:lnTo>
                            <a:pt x="0" y="0"/>
                          </a:ln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9" name="Freeform 61"/>
                    <p:cNvSpPr>
                      <a:spLocks/>
                    </p:cNvSpPr>
                    <p:nvPr/>
                  </p:nvSpPr>
                  <p:spPr bwMode="auto">
                    <a:xfrm>
                      <a:off x="3948113" y="4064000"/>
                      <a:ext cx="133350" cy="26987"/>
                    </a:xfrm>
                    <a:custGeom>
                      <a:avLst/>
                      <a:gdLst>
                        <a:gd name="T0" fmla="*/ 84 w 84"/>
                        <a:gd name="T1" fmla="*/ 17 h 17"/>
                        <a:gd name="T2" fmla="*/ 53 w 84"/>
                        <a:gd name="T3" fmla="*/ 13 h 17"/>
                        <a:gd name="T4" fmla="*/ 0 w 84"/>
                        <a:gd name="T5" fmla="*/ 0 h 17"/>
                      </a:gdLst>
                      <a:ahLst/>
                      <a:cxnLst>
                        <a:cxn ang="0">
                          <a:pos x="T0" y="T1"/>
                        </a:cxn>
                        <a:cxn ang="0">
                          <a:pos x="T2" y="T3"/>
                        </a:cxn>
                        <a:cxn ang="0">
                          <a:pos x="T4" y="T5"/>
                        </a:cxn>
                      </a:cxnLst>
                      <a:rect l="0" t="0" r="r" b="b"/>
                      <a:pathLst>
                        <a:path w="84" h="17">
                          <a:moveTo>
                            <a:pt x="84" y="17"/>
                          </a:moveTo>
                          <a:lnTo>
                            <a:pt x="53" y="13"/>
                          </a:lnTo>
                          <a:lnTo>
                            <a:pt x="0" y="0"/>
                          </a:ln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70" name="Freeform 62"/>
                    <p:cNvSpPr>
                      <a:spLocks/>
                    </p:cNvSpPr>
                    <p:nvPr/>
                  </p:nvSpPr>
                  <p:spPr bwMode="auto">
                    <a:xfrm>
                      <a:off x="3725863" y="4035425"/>
                      <a:ext cx="139700" cy="14287"/>
                    </a:xfrm>
                    <a:custGeom>
                      <a:avLst/>
                      <a:gdLst>
                        <a:gd name="T0" fmla="*/ 88 w 88"/>
                        <a:gd name="T1" fmla="*/ 9 h 9"/>
                        <a:gd name="T2" fmla="*/ 53 w 88"/>
                        <a:gd name="T3" fmla="*/ 5 h 9"/>
                        <a:gd name="T4" fmla="*/ 0 w 88"/>
                        <a:gd name="T5" fmla="*/ 0 h 9"/>
                      </a:gdLst>
                      <a:ahLst/>
                      <a:cxnLst>
                        <a:cxn ang="0">
                          <a:pos x="T0" y="T1"/>
                        </a:cxn>
                        <a:cxn ang="0">
                          <a:pos x="T2" y="T3"/>
                        </a:cxn>
                        <a:cxn ang="0">
                          <a:pos x="T4" y="T5"/>
                        </a:cxn>
                      </a:cxnLst>
                      <a:rect l="0" t="0" r="r" b="b"/>
                      <a:pathLst>
                        <a:path w="88" h="9">
                          <a:moveTo>
                            <a:pt x="88" y="9"/>
                          </a:moveTo>
                          <a:lnTo>
                            <a:pt x="53" y="5"/>
                          </a:lnTo>
                          <a:lnTo>
                            <a:pt x="0" y="0"/>
                          </a:ln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71" name="Freeform 63"/>
                    <p:cNvSpPr>
                      <a:spLocks/>
                    </p:cNvSpPr>
                    <p:nvPr/>
                  </p:nvSpPr>
                  <p:spPr bwMode="auto">
                    <a:xfrm>
                      <a:off x="3532188" y="4057650"/>
                      <a:ext cx="117475" cy="76200"/>
                    </a:xfrm>
                    <a:custGeom>
                      <a:avLst/>
                      <a:gdLst>
                        <a:gd name="T0" fmla="*/ 74 w 74"/>
                        <a:gd name="T1" fmla="*/ 0 h 48"/>
                        <a:gd name="T2" fmla="*/ 61 w 74"/>
                        <a:gd name="T3" fmla="*/ 8 h 48"/>
                        <a:gd name="T4" fmla="*/ 0 w 74"/>
                        <a:gd name="T5" fmla="*/ 48 h 48"/>
                      </a:gdLst>
                      <a:ahLst/>
                      <a:cxnLst>
                        <a:cxn ang="0">
                          <a:pos x="T0" y="T1"/>
                        </a:cxn>
                        <a:cxn ang="0">
                          <a:pos x="T2" y="T3"/>
                        </a:cxn>
                        <a:cxn ang="0">
                          <a:pos x="T4" y="T5"/>
                        </a:cxn>
                      </a:cxnLst>
                      <a:rect l="0" t="0" r="r" b="b"/>
                      <a:pathLst>
                        <a:path w="74" h="48">
                          <a:moveTo>
                            <a:pt x="74" y="0"/>
                          </a:moveTo>
                          <a:lnTo>
                            <a:pt x="61" y="8"/>
                          </a:lnTo>
                          <a:lnTo>
                            <a:pt x="0" y="48"/>
                          </a:ln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72" name="Freeform 64"/>
                    <p:cNvSpPr>
                      <a:spLocks/>
                    </p:cNvSpPr>
                    <p:nvPr/>
                  </p:nvSpPr>
                  <p:spPr bwMode="auto">
                    <a:xfrm>
                      <a:off x="3351213" y="4175125"/>
                      <a:ext cx="111125" cy="84137"/>
                    </a:xfrm>
                    <a:custGeom>
                      <a:avLst/>
                      <a:gdLst>
                        <a:gd name="T0" fmla="*/ 70 w 70"/>
                        <a:gd name="T1" fmla="*/ 0 h 53"/>
                        <a:gd name="T2" fmla="*/ 18 w 70"/>
                        <a:gd name="T3" fmla="*/ 35 h 53"/>
                        <a:gd name="T4" fmla="*/ 0 w 70"/>
                        <a:gd name="T5" fmla="*/ 53 h 53"/>
                      </a:gdLst>
                      <a:ahLst/>
                      <a:cxnLst>
                        <a:cxn ang="0">
                          <a:pos x="T0" y="T1"/>
                        </a:cxn>
                        <a:cxn ang="0">
                          <a:pos x="T2" y="T3"/>
                        </a:cxn>
                        <a:cxn ang="0">
                          <a:pos x="T4" y="T5"/>
                        </a:cxn>
                      </a:cxnLst>
                      <a:rect l="0" t="0" r="r" b="b"/>
                      <a:pathLst>
                        <a:path w="70" h="53">
                          <a:moveTo>
                            <a:pt x="70" y="0"/>
                          </a:moveTo>
                          <a:lnTo>
                            <a:pt x="18" y="35"/>
                          </a:lnTo>
                          <a:lnTo>
                            <a:pt x="0" y="53"/>
                          </a:ln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73" name="Freeform 65"/>
                    <p:cNvSpPr>
                      <a:spLocks/>
                    </p:cNvSpPr>
                    <p:nvPr/>
                  </p:nvSpPr>
                  <p:spPr bwMode="auto">
                    <a:xfrm>
                      <a:off x="3170238" y="4306888"/>
                      <a:ext cx="111125" cy="84137"/>
                    </a:xfrm>
                    <a:custGeom>
                      <a:avLst/>
                      <a:gdLst>
                        <a:gd name="T0" fmla="*/ 70 w 70"/>
                        <a:gd name="T1" fmla="*/ 0 h 53"/>
                        <a:gd name="T2" fmla="*/ 66 w 70"/>
                        <a:gd name="T3" fmla="*/ 0 h 53"/>
                        <a:gd name="T4" fmla="*/ 0 w 70"/>
                        <a:gd name="T5" fmla="*/ 53 h 53"/>
                      </a:gdLst>
                      <a:ahLst/>
                      <a:cxnLst>
                        <a:cxn ang="0">
                          <a:pos x="T0" y="T1"/>
                        </a:cxn>
                        <a:cxn ang="0">
                          <a:pos x="T2" y="T3"/>
                        </a:cxn>
                        <a:cxn ang="0">
                          <a:pos x="T4" y="T5"/>
                        </a:cxn>
                      </a:cxnLst>
                      <a:rect l="0" t="0" r="r" b="b"/>
                      <a:pathLst>
                        <a:path w="70" h="53">
                          <a:moveTo>
                            <a:pt x="70" y="0"/>
                          </a:moveTo>
                          <a:lnTo>
                            <a:pt x="66" y="0"/>
                          </a:lnTo>
                          <a:lnTo>
                            <a:pt x="0" y="53"/>
                          </a:ln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74" name="Line 66"/>
                    <p:cNvSpPr>
                      <a:spLocks noChangeShapeType="1"/>
                    </p:cNvSpPr>
                    <p:nvPr/>
                  </p:nvSpPr>
                  <p:spPr bwMode="auto">
                    <a:xfrm flipH="1">
                      <a:off x="3067050" y="4446588"/>
                      <a:ext cx="41275" cy="41275"/>
                    </a:xfrm>
                    <a:prstGeom prst="line">
                      <a:avLst/>
                    </a:prstGeom>
                    <a:noFill/>
                    <a:ln w="206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grpSp>
              <p:sp>
                <p:nvSpPr>
                  <p:cNvPr id="53" name="Freeform 67"/>
                  <p:cNvSpPr>
                    <a:spLocks/>
                  </p:cNvSpPr>
                  <p:nvPr/>
                </p:nvSpPr>
                <p:spPr bwMode="auto">
                  <a:xfrm>
                    <a:off x="9279628" y="3200586"/>
                    <a:ext cx="2249488" cy="1125537"/>
                  </a:xfrm>
                  <a:custGeom>
                    <a:avLst/>
                    <a:gdLst>
                      <a:gd name="T0" fmla="*/ 166 w 1417"/>
                      <a:gd name="T1" fmla="*/ 149 h 709"/>
                      <a:gd name="T2" fmla="*/ 166 w 1417"/>
                      <a:gd name="T3" fmla="*/ 149 h 709"/>
                      <a:gd name="T4" fmla="*/ 113 w 1417"/>
                      <a:gd name="T5" fmla="*/ 197 h 709"/>
                      <a:gd name="T6" fmla="*/ 70 w 1417"/>
                      <a:gd name="T7" fmla="*/ 250 h 709"/>
                      <a:gd name="T8" fmla="*/ 30 w 1417"/>
                      <a:gd name="T9" fmla="*/ 306 h 709"/>
                      <a:gd name="T10" fmla="*/ 0 w 1417"/>
                      <a:gd name="T11" fmla="*/ 359 h 709"/>
                      <a:gd name="T12" fmla="*/ 0 w 1417"/>
                      <a:gd name="T13" fmla="*/ 359 h 709"/>
                      <a:gd name="T14" fmla="*/ 26 w 1417"/>
                      <a:gd name="T15" fmla="*/ 359 h 709"/>
                      <a:gd name="T16" fmla="*/ 91 w 1417"/>
                      <a:gd name="T17" fmla="*/ 359 h 709"/>
                      <a:gd name="T18" fmla="*/ 192 w 1417"/>
                      <a:gd name="T19" fmla="*/ 363 h 709"/>
                      <a:gd name="T20" fmla="*/ 249 w 1417"/>
                      <a:gd name="T21" fmla="*/ 372 h 709"/>
                      <a:gd name="T22" fmla="*/ 315 w 1417"/>
                      <a:gd name="T23" fmla="*/ 385 h 709"/>
                      <a:gd name="T24" fmla="*/ 376 w 1417"/>
                      <a:gd name="T25" fmla="*/ 403 h 709"/>
                      <a:gd name="T26" fmla="*/ 441 w 1417"/>
                      <a:gd name="T27" fmla="*/ 425 h 709"/>
                      <a:gd name="T28" fmla="*/ 511 w 1417"/>
                      <a:gd name="T29" fmla="*/ 451 h 709"/>
                      <a:gd name="T30" fmla="*/ 573 w 1417"/>
                      <a:gd name="T31" fmla="*/ 486 h 709"/>
                      <a:gd name="T32" fmla="*/ 638 w 1417"/>
                      <a:gd name="T33" fmla="*/ 530 h 709"/>
                      <a:gd name="T34" fmla="*/ 695 w 1417"/>
                      <a:gd name="T35" fmla="*/ 578 h 709"/>
                      <a:gd name="T36" fmla="*/ 721 w 1417"/>
                      <a:gd name="T37" fmla="*/ 608 h 709"/>
                      <a:gd name="T38" fmla="*/ 748 w 1417"/>
                      <a:gd name="T39" fmla="*/ 639 h 709"/>
                      <a:gd name="T40" fmla="*/ 774 w 1417"/>
                      <a:gd name="T41" fmla="*/ 674 h 709"/>
                      <a:gd name="T42" fmla="*/ 796 w 1417"/>
                      <a:gd name="T43" fmla="*/ 709 h 709"/>
                      <a:gd name="T44" fmla="*/ 796 w 1417"/>
                      <a:gd name="T45" fmla="*/ 709 h 709"/>
                      <a:gd name="T46" fmla="*/ 800 w 1417"/>
                      <a:gd name="T47" fmla="*/ 687 h 709"/>
                      <a:gd name="T48" fmla="*/ 826 w 1417"/>
                      <a:gd name="T49" fmla="*/ 635 h 709"/>
                      <a:gd name="T50" fmla="*/ 870 w 1417"/>
                      <a:gd name="T51" fmla="*/ 556 h 709"/>
                      <a:gd name="T52" fmla="*/ 896 w 1417"/>
                      <a:gd name="T53" fmla="*/ 512 h 709"/>
                      <a:gd name="T54" fmla="*/ 931 w 1417"/>
                      <a:gd name="T55" fmla="*/ 473 h 709"/>
                      <a:gd name="T56" fmla="*/ 971 w 1417"/>
                      <a:gd name="T57" fmla="*/ 429 h 709"/>
                      <a:gd name="T58" fmla="*/ 1019 w 1417"/>
                      <a:gd name="T59" fmla="*/ 385 h 709"/>
                      <a:gd name="T60" fmla="*/ 1067 w 1417"/>
                      <a:gd name="T61" fmla="*/ 350 h 709"/>
                      <a:gd name="T62" fmla="*/ 1124 w 1417"/>
                      <a:gd name="T63" fmla="*/ 315 h 709"/>
                      <a:gd name="T64" fmla="*/ 1190 w 1417"/>
                      <a:gd name="T65" fmla="*/ 289 h 709"/>
                      <a:gd name="T66" fmla="*/ 1260 w 1417"/>
                      <a:gd name="T67" fmla="*/ 271 h 709"/>
                      <a:gd name="T68" fmla="*/ 1295 w 1417"/>
                      <a:gd name="T69" fmla="*/ 263 h 709"/>
                      <a:gd name="T70" fmla="*/ 1334 w 1417"/>
                      <a:gd name="T71" fmla="*/ 263 h 709"/>
                      <a:gd name="T72" fmla="*/ 1378 w 1417"/>
                      <a:gd name="T73" fmla="*/ 258 h 709"/>
                      <a:gd name="T74" fmla="*/ 1417 w 1417"/>
                      <a:gd name="T75" fmla="*/ 263 h 709"/>
                      <a:gd name="T76" fmla="*/ 1417 w 1417"/>
                      <a:gd name="T77" fmla="*/ 263 h 709"/>
                      <a:gd name="T78" fmla="*/ 1395 w 1417"/>
                      <a:gd name="T79" fmla="*/ 236 h 709"/>
                      <a:gd name="T80" fmla="*/ 1330 w 1417"/>
                      <a:gd name="T81" fmla="*/ 175 h 709"/>
                      <a:gd name="T82" fmla="*/ 1277 w 1417"/>
                      <a:gd name="T83" fmla="*/ 136 h 709"/>
                      <a:gd name="T84" fmla="*/ 1220 w 1417"/>
                      <a:gd name="T85" fmla="*/ 88 h 709"/>
                      <a:gd name="T86" fmla="*/ 1146 w 1417"/>
                      <a:gd name="T87" fmla="*/ 44 h 709"/>
                      <a:gd name="T88" fmla="*/ 1067 w 1417"/>
                      <a:gd name="T8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17" h="709">
                        <a:moveTo>
                          <a:pt x="166" y="149"/>
                        </a:moveTo>
                        <a:lnTo>
                          <a:pt x="166" y="149"/>
                        </a:lnTo>
                        <a:lnTo>
                          <a:pt x="113" y="197"/>
                        </a:lnTo>
                        <a:lnTo>
                          <a:pt x="70" y="250"/>
                        </a:lnTo>
                        <a:lnTo>
                          <a:pt x="30" y="306"/>
                        </a:lnTo>
                        <a:lnTo>
                          <a:pt x="0" y="359"/>
                        </a:lnTo>
                        <a:lnTo>
                          <a:pt x="0" y="359"/>
                        </a:lnTo>
                        <a:lnTo>
                          <a:pt x="26" y="359"/>
                        </a:lnTo>
                        <a:lnTo>
                          <a:pt x="91" y="359"/>
                        </a:lnTo>
                        <a:lnTo>
                          <a:pt x="192" y="363"/>
                        </a:lnTo>
                        <a:lnTo>
                          <a:pt x="249" y="372"/>
                        </a:lnTo>
                        <a:lnTo>
                          <a:pt x="315" y="385"/>
                        </a:lnTo>
                        <a:lnTo>
                          <a:pt x="376" y="403"/>
                        </a:lnTo>
                        <a:lnTo>
                          <a:pt x="441" y="425"/>
                        </a:lnTo>
                        <a:lnTo>
                          <a:pt x="511" y="451"/>
                        </a:lnTo>
                        <a:lnTo>
                          <a:pt x="573" y="486"/>
                        </a:lnTo>
                        <a:lnTo>
                          <a:pt x="638" y="530"/>
                        </a:lnTo>
                        <a:lnTo>
                          <a:pt x="695" y="578"/>
                        </a:lnTo>
                        <a:lnTo>
                          <a:pt x="721" y="608"/>
                        </a:lnTo>
                        <a:lnTo>
                          <a:pt x="748" y="639"/>
                        </a:lnTo>
                        <a:lnTo>
                          <a:pt x="774" y="674"/>
                        </a:lnTo>
                        <a:lnTo>
                          <a:pt x="796" y="709"/>
                        </a:lnTo>
                        <a:lnTo>
                          <a:pt x="796" y="709"/>
                        </a:lnTo>
                        <a:lnTo>
                          <a:pt x="800" y="687"/>
                        </a:lnTo>
                        <a:lnTo>
                          <a:pt x="826" y="635"/>
                        </a:lnTo>
                        <a:lnTo>
                          <a:pt x="870" y="556"/>
                        </a:lnTo>
                        <a:lnTo>
                          <a:pt x="896" y="512"/>
                        </a:lnTo>
                        <a:lnTo>
                          <a:pt x="931" y="473"/>
                        </a:lnTo>
                        <a:lnTo>
                          <a:pt x="971" y="429"/>
                        </a:lnTo>
                        <a:lnTo>
                          <a:pt x="1019" y="385"/>
                        </a:lnTo>
                        <a:lnTo>
                          <a:pt x="1067" y="350"/>
                        </a:lnTo>
                        <a:lnTo>
                          <a:pt x="1124" y="315"/>
                        </a:lnTo>
                        <a:lnTo>
                          <a:pt x="1190" y="289"/>
                        </a:lnTo>
                        <a:lnTo>
                          <a:pt x="1260" y="271"/>
                        </a:lnTo>
                        <a:lnTo>
                          <a:pt x="1295" y="263"/>
                        </a:lnTo>
                        <a:lnTo>
                          <a:pt x="1334" y="263"/>
                        </a:lnTo>
                        <a:lnTo>
                          <a:pt x="1378" y="258"/>
                        </a:lnTo>
                        <a:lnTo>
                          <a:pt x="1417" y="263"/>
                        </a:lnTo>
                        <a:lnTo>
                          <a:pt x="1417" y="263"/>
                        </a:lnTo>
                        <a:lnTo>
                          <a:pt x="1395" y="236"/>
                        </a:lnTo>
                        <a:lnTo>
                          <a:pt x="1330" y="175"/>
                        </a:lnTo>
                        <a:lnTo>
                          <a:pt x="1277" y="136"/>
                        </a:lnTo>
                        <a:lnTo>
                          <a:pt x="1220" y="88"/>
                        </a:lnTo>
                        <a:lnTo>
                          <a:pt x="1146" y="44"/>
                        </a:lnTo>
                        <a:lnTo>
                          <a:pt x="1067" y="0"/>
                        </a:ln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4" name="Line 75"/>
                  <p:cNvSpPr>
                    <a:spLocks noChangeShapeType="1"/>
                  </p:cNvSpPr>
                  <p:nvPr/>
                </p:nvSpPr>
                <p:spPr bwMode="auto">
                  <a:xfrm>
                    <a:off x="11202091" y="3340286"/>
                    <a:ext cx="7938" cy="0"/>
                  </a:xfrm>
                  <a:prstGeom prst="line">
                    <a:avLst/>
                  </a:prstGeom>
                  <a:noFill/>
                  <a:ln w="206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grpSp>
                <p:nvGrpSpPr>
                  <p:cNvPr id="55" name="组合 54"/>
                  <p:cNvGrpSpPr/>
                  <p:nvPr/>
                </p:nvGrpSpPr>
                <p:grpSpPr>
                  <a:xfrm>
                    <a:off x="8063603" y="2137192"/>
                    <a:ext cx="3576638" cy="3379001"/>
                    <a:chOff x="1587500" y="3187931"/>
                    <a:chExt cx="3576638" cy="3379001"/>
                  </a:xfrm>
                </p:grpSpPr>
                <p:sp>
                  <p:nvSpPr>
                    <p:cNvPr id="58" name="Freeform 53"/>
                    <p:cNvSpPr>
                      <a:spLocks/>
                    </p:cNvSpPr>
                    <p:nvPr/>
                  </p:nvSpPr>
                  <p:spPr bwMode="auto">
                    <a:xfrm>
                      <a:off x="2309813" y="3390900"/>
                      <a:ext cx="2771775" cy="2263775"/>
                    </a:xfrm>
                    <a:custGeom>
                      <a:avLst/>
                      <a:gdLst>
                        <a:gd name="T0" fmla="*/ 0 w 1746"/>
                        <a:gd name="T1" fmla="*/ 0 h 1426"/>
                        <a:gd name="T2" fmla="*/ 0 w 1746"/>
                        <a:gd name="T3" fmla="*/ 1426 h 1426"/>
                        <a:gd name="T4" fmla="*/ 1746 w 1746"/>
                        <a:gd name="T5" fmla="*/ 1426 h 1426"/>
                      </a:gdLst>
                      <a:ahLst/>
                      <a:cxnLst>
                        <a:cxn ang="0">
                          <a:pos x="T0" y="T1"/>
                        </a:cxn>
                        <a:cxn ang="0">
                          <a:pos x="T2" y="T3"/>
                        </a:cxn>
                        <a:cxn ang="0">
                          <a:pos x="T4" y="T5"/>
                        </a:cxn>
                      </a:cxnLst>
                      <a:rect l="0" t="0" r="r" b="b"/>
                      <a:pathLst>
                        <a:path w="1746" h="1426">
                          <a:moveTo>
                            <a:pt x="0" y="0"/>
                          </a:moveTo>
                          <a:lnTo>
                            <a:pt x="0" y="1426"/>
                          </a:lnTo>
                          <a:lnTo>
                            <a:pt x="1746" y="1426"/>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59" name="Freeform 54"/>
                    <p:cNvSpPr>
                      <a:spLocks/>
                    </p:cNvSpPr>
                    <p:nvPr/>
                  </p:nvSpPr>
                  <p:spPr bwMode="auto">
                    <a:xfrm>
                      <a:off x="2295752" y="3306763"/>
                      <a:ext cx="55563" cy="104775"/>
                    </a:xfrm>
                    <a:custGeom>
                      <a:avLst/>
                      <a:gdLst>
                        <a:gd name="T0" fmla="*/ 0 w 35"/>
                        <a:gd name="T1" fmla="*/ 66 h 66"/>
                        <a:gd name="T2" fmla="*/ 18 w 35"/>
                        <a:gd name="T3" fmla="*/ 0 h 66"/>
                        <a:gd name="T4" fmla="*/ 35 w 35"/>
                        <a:gd name="T5" fmla="*/ 66 h 66"/>
                        <a:gd name="T6" fmla="*/ 0 w 35"/>
                        <a:gd name="T7" fmla="*/ 66 h 66"/>
                      </a:gdLst>
                      <a:ahLst/>
                      <a:cxnLst>
                        <a:cxn ang="0">
                          <a:pos x="T0" y="T1"/>
                        </a:cxn>
                        <a:cxn ang="0">
                          <a:pos x="T2" y="T3"/>
                        </a:cxn>
                        <a:cxn ang="0">
                          <a:pos x="T4" y="T5"/>
                        </a:cxn>
                        <a:cxn ang="0">
                          <a:pos x="T6" y="T7"/>
                        </a:cxn>
                      </a:cxnLst>
                      <a:rect l="0" t="0" r="r" b="b"/>
                      <a:pathLst>
                        <a:path w="35" h="66">
                          <a:moveTo>
                            <a:pt x="0" y="66"/>
                          </a:moveTo>
                          <a:lnTo>
                            <a:pt x="18" y="0"/>
                          </a:lnTo>
                          <a:lnTo>
                            <a:pt x="35" y="66"/>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0" name="Freeform 55"/>
                    <p:cNvSpPr>
                      <a:spLocks/>
                    </p:cNvSpPr>
                    <p:nvPr/>
                  </p:nvSpPr>
                  <p:spPr bwMode="auto">
                    <a:xfrm>
                      <a:off x="5059363" y="5627688"/>
                      <a:ext cx="104775" cy="55562"/>
                    </a:xfrm>
                    <a:custGeom>
                      <a:avLst/>
                      <a:gdLst>
                        <a:gd name="T0" fmla="*/ 0 w 66"/>
                        <a:gd name="T1" fmla="*/ 35 h 35"/>
                        <a:gd name="T2" fmla="*/ 66 w 66"/>
                        <a:gd name="T3" fmla="*/ 17 h 35"/>
                        <a:gd name="T4" fmla="*/ 0 w 66"/>
                        <a:gd name="T5" fmla="*/ 0 h 35"/>
                        <a:gd name="T6" fmla="*/ 0 w 66"/>
                        <a:gd name="T7" fmla="*/ 35 h 35"/>
                      </a:gdLst>
                      <a:ahLst/>
                      <a:cxnLst>
                        <a:cxn ang="0">
                          <a:pos x="T0" y="T1"/>
                        </a:cxn>
                        <a:cxn ang="0">
                          <a:pos x="T2" y="T3"/>
                        </a:cxn>
                        <a:cxn ang="0">
                          <a:pos x="T4" y="T5"/>
                        </a:cxn>
                        <a:cxn ang="0">
                          <a:pos x="T6" y="T7"/>
                        </a:cxn>
                      </a:cxnLst>
                      <a:rect l="0" t="0" r="r" b="b"/>
                      <a:pathLst>
                        <a:path w="66" h="35">
                          <a:moveTo>
                            <a:pt x="0" y="35"/>
                          </a:moveTo>
                          <a:lnTo>
                            <a:pt x="66" y="17"/>
                          </a:lnTo>
                          <a:lnTo>
                            <a:pt x="0" y="0"/>
                          </a:lnTo>
                          <a:lnTo>
                            <a:pt x="0"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1" name="Line 56"/>
                    <p:cNvSpPr>
                      <a:spLocks noChangeShapeType="1"/>
                    </p:cNvSpPr>
                    <p:nvPr/>
                  </p:nvSpPr>
                  <p:spPr bwMode="auto">
                    <a:xfrm flipH="1">
                      <a:off x="1643063" y="5654675"/>
                      <a:ext cx="666750" cy="730250"/>
                    </a:xfrm>
                    <a:prstGeom prst="line">
                      <a:avLst/>
                    </a:prstGeom>
                    <a:noFill/>
                    <a:ln w="63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2" name="Freeform 57"/>
                    <p:cNvSpPr>
                      <a:spLocks/>
                    </p:cNvSpPr>
                    <p:nvPr/>
                  </p:nvSpPr>
                  <p:spPr bwMode="auto">
                    <a:xfrm>
                      <a:off x="1587500" y="6350000"/>
                      <a:ext cx="90488" cy="96837"/>
                    </a:xfrm>
                    <a:custGeom>
                      <a:avLst/>
                      <a:gdLst>
                        <a:gd name="T0" fmla="*/ 31 w 57"/>
                        <a:gd name="T1" fmla="*/ 0 h 61"/>
                        <a:gd name="T2" fmla="*/ 0 w 57"/>
                        <a:gd name="T3" fmla="*/ 61 h 61"/>
                        <a:gd name="T4" fmla="*/ 57 w 57"/>
                        <a:gd name="T5" fmla="*/ 26 h 61"/>
                        <a:gd name="T6" fmla="*/ 31 w 57"/>
                        <a:gd name="T7" fmla="*/ 0 h 61"/>
                      </a:gdLst>
                      <a:ahLst/>
                      <a:cxnLst>
                        <a:cxn ang="0">
                          <a:pos x="T0" y="T1"/>
                        </a:cxn>
                        <a:cxn ang="0">
                          <a:pos x="T2" y="T3"/>
                        </a:cxn>
                        <a:cxn ang="0">
                          <a:pos x="T4" y="T5"/>
                        </a:cxn>
                        <a:cxn ang="0">
                          <a:pos x="T6" y="T7"/>
                        </a:cxn>
                      </a:cxnLst>
                      <a:rect l="0" t="0" r="r" b="b"/>
                      <a:pathLst>
                        <a:path w="57" h="61">
                          <a:moveTo>
                            <a:pt x="31" y="0"/>
                          </a:moveTo>
                          <a:lnTo>
                            <a:pt x="0" y="61"/>
                          </a:lnTo>
                          <a:lnTo>
                            <a:pt x="57" y="26"/>
                          </a:ln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39" fontAlgn="auto">
                        <a:spcBef>
                          <a:spcPts val="0"/>
                        </a:spcBef>
                        <a:spcAft>
                          <a:spcPts val="0"/>
                        </a:spcAft>
                      </a:pPr>
                      <a:endParaRPr lang="zh-CN" altLang="en-US" sz="2400">
                        <a:solidFill>
                          <a:prstClr val="black"/>
                        </a:solidFill>
                        <a:latin typeface="Arial"/>
                        <a:ea typeface="微软雅黑"/>
                      </a:endParaRPr>
                    </a:p>
                  </p:txBody>
                </p:sp>
                <p:sp>
                  <p:nvSpPr>
                    <p:cNvPr id="63" name="Rectangle 80"/>
                    <p:cNvSpPr>
                      <a:spLocks noChangeArrowheads="1"/>
                    </p:cNvSpPr>
                    <p:nvPr/>
                  </p:nvSpPr>
                  <p:spPr bwMode="auto">
                    <a:xfrm>
                      <a:off x="2093460" y="3187931"/>
                      <a:ext cx="1202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400" i="1" dirty="0" smtClean="0">
                          <a:solidFill>
                            <a:srgbClr val="000000"/>
                          </a:solidFill>
                          <a:latin typeface="Times New Roman" panose="02020603050405020304" pitchFamily="18" charset="0"/>
                          <a:ea typeface="微软雅黑"/>
                        </a:rPr>
                        <a:t>z</a:t>
                      </a:r>
                      <a:endParaRPr lang="zh-CN" altLang="zh-CN" sz="2000" dirty="0" smtClean="0">
                        <a:solidFill>
                          <a:prstClr val="black"/>
                        </a:solidFill>
                        <a:ea typeface="微软雅黑"/>
                      </a:endParaRPr>
                    </a:p>
                  </p:txBody>
                </p:sp>
                <p:sp>
                  <p:nvSpPr>
                    <p:cNvPr id="64" name="Rectangle 81"/>
                    <p:cNvSpPr>
                      <a:spLocks noChangeArrowheads="1"/>
                    </p:cNvSpPr>
                    <p:nvPr/>
                  </p:nvSpPr>
                  <p:spPr bwMode="auto">
                    <a:xfrm>
                      <a:off x="2254250" y="5662613"/>
                      <a:ext cx="2921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i="1" dirty="0" smtClean="0">
                          <a:solidFill>
                            <a:srgbClr val="000000"/>
                          </a:solidFill>
                          <a:latin typeface="Times New Roman" panose="02020603050405020304" pitchFamily="18" charset="0"/>
                          <a:ea typeface="微软雅黑"/>
                        </a:rPr>
                        <a:t>O</a:t>
                      </a:r>
                      <a:endParaRPr lang="zh-CN" altLang="zh-CN" dirty="0" smtClean="0">
                        <a:solidFill>
                          <a:prstClr val="black"/>
                        </a:solidFill>
                        <a:ea typeface="微软雅黑"/>
                      </a:endParaRPr>
                    </a:p>
                  </p:txBody>
                </p:sp>
                <p:sp>
                  <p:nvSpPr>
                    <p:cNvPr id="65" name="Rectangle 82"/>
                    <p:cNvSpPr>
                      <a:spLocks noChangeArrowheads="1"/>
                    </p:cNvSpPr>
                    <p:nvPr/>
                  </p:nvSpPr>
                  <p:spPr bwMode="auto">
                    <a:xfrm>
                      <a:off x="1748064" y="6197600"/>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400" b="1" i="1" dirty="0" smtClean="0">
                          <a:solidFill>
                            <a:srgbClr val="000000"/>
                          </a:solidFill>
                          <a:latin typeface="Times New Roman" panose="02020603050405020304" pitchFamily="18" charset="0"/>
                          <a:ea typeface="微软雅黑"/>
                        </a:rPr>
                        <a:t>x</a:t>
                      </a:r>
                      <a:endParaRPr lang="zh-CN" altLang="zh-CN" sz="2000" b="1" dirty="0" smtClean="0">
                        <a:solidFill>
                          <a:prstClr val="black"/>
                        </a:solidFill>
                        <a:ea typeface="微软雅黑"/>
                      </a:endParaRPr>
                    </a:p>
                  </p:txBody>
                </p:sp>
                <p:sp>
                  <p:nvSpPr>
                    <p:cNvPr id="66" name="Rectangle 83"/>
                    <p:cNvSpPr>
                      <a:spLocks noChangeArrowheads="1"/>
                    </p:cNvSpPr>
                    <p:nvPr/>
                  </p:nvSpPr>
                  <p:spPr bwMode="auto">
                    <a:xfrm>
                      <a:off x="4997450" y="5613400"/>
                      <a:ext cx="1362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2400" b="1" i="1" dirty="0" smtClean="0">
                          <a:solidFill>
                            <a:srgbClr val="000000"/>
                          </a:solidFill>
                          <a:latin typeface="Times New Roman" panose="02020603050405020304" pitchFamily="18" charset="0"/>
                          <a:ea typeface="微软雅黑"/>
                        </a:rPr>
                        <a:t>y</a:t>
                      </a:r>
                      <a:endParaRPr lang="zh-CN" altLang="zh-CN" sz="2000" b="1" dirty="0" smtClean="0">
                        <a:solidFill>
                          <a:prstClr val="black"/>
                        </a:solidFill>
                        <a:ea typeface="微软雅黑"/>
                      </a:endParaRPr>
                    </a:p>
                  </p:txBody>
                </p:sp>
              </p:grpSp>
              <mc:AlternateContent xmlns:mc="http://schemas.openxmlformats.org/markup-compatibility/2006" xmlns:a14="http://schemas.microsoft.com/office/drawing/2010/main">
                <mc:Choice Requires="a14">
                  <p:sp>
                    <p:nvSpPr>
                      <p:cNvPr id="56" name="矩形 55"/>
                      <p:cNvSpPr/>
                      <p:nvPr/>
                    </p:nvSpPr>
                    <p:spPr>
                      <a:xfrm>
                        <a:off x="10305406" y="3797654"/>
                        <a:ext cx="46647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l-GR" altLang="zh-CN" sz="2400" i="1">
                                  <a:solidFill>
                                    <a:srgbClr val="000000"/>
                                  </a:solidFill>
                                  <a:latin typeface="Cambria Math" panose="02040503050406030204" pitchFamily="18" charset="0"/>
                                  <a:ea typeface="Cambria Math" panose="02040503050406030204" pitchFamily="18" charset="0"/>
                                </a:rPr>
                                <m:t>𝛴</m:t>
                              </m:r>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10305406" y="3797654"/>
                        <a:ext cx="466473" cy="461665"/>
                      </a:xfrm>
                      <a:prstGeom prst="rect">
                        <a:avLst/>
                      </a:prstGeom>
                      <a:blipFill>
                        <a:blip r:embed="rId6"/>
                        <a:stretch>
                          <a:fillRect/>
                        </a:stretch>
                      </a:blipFill>
                    </p:spPr>
                    <p:txBody>
                      <a:bodyPr/>
                      <a:lstStyle/>
                      <a:p>
                        <a:r>
                          <a:rPr lang="zh-CN" altLang="en-US">
                            <a:noFill/>
                          </a:rPr>
                          <a:t> </a:t>
                        </a:r>
                      </a:p>
                    </p:txBody>
                  </p:sp>
                </mc:Fallback>
              </mc:AlternateContent>
              <p:sp>
                <p:nvSpPr>
                  <p:cNvPr id="57" name="椭圆 56"/>
                  <p:cNvSpPr/>
                  <p:nvPr/>
                </p:nvSpPr>
                <p:spPr>
                  <a:xfrm>
                    <a:off x="10212304" y="3366788"/>
                    <a:ext cx="83021" cy="759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 name="直接连接符 48"/>
                <p:cNvCxnSpPr/>
                <p:nvPr/>
              </p:nvCxnSpPr>
              <p:spPr>
                <a:xfrm flipH="1">
                  <a:off x="10511997" y="2851333"/>
                  <a:ext cx="10758" cy="1678782"/>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flipV="1">
                  <a:off x="10470486" y="4530115"/>
                  <a:ext cx="5226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任意多边形 7"/>
              <p:cNvSpPr/>
              <p:nvPr/>
            </p:nvSpPr>
            <p:spPr>
              <a:xfrm rot="20843451">
                <a:off x="9762795" y="4287162"/>
                <a:ext cx="1000461" cy="387724"/>
              </a:xfrm>
              <a:custGeom>
                <a:avLst/>
                <a:gdLst>
                  <a:gd name="connsiteX0" fmla="*/ 0 w 1000461"/>
                  <a:gd name="connsiteY0" fmla="*/ 16498 h 387724"/>
                  <a:gd name="connsiteX1" fmla="*/ 355003 w 1000461"/>
                  <a:gd name="connsiteY1" fmla="*/ 38013 h 387724"/>
                  <a:gd name="connsiteX2" fmla="*/ 494852 w 1000461"/>
                  <a:gd name="connsiteY2" fmla="*/ 349985 h 387724"/>
                  <a:gd name="connsiteX3" fmla="*/ 1000461 w 1000461"/>
                  <a:gd name="connsiteY3" fmla="*/ 382258 h 387724"/>
                  <a:gd name="connsiteX4" fmla="*/ 1000461 w 1000461"/>
                  <a:gd name="connsiteY4" fmla="*/ 382258 h 387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461" h="387724">
                    <a:moveTo>
                      <a:pt x="0" y="16498"/>
                    </a:moveTo>
                    <a:cubicBezTo>
                      <a:pt x="136264" y="-535"/>
                      <a:pt x="272528" y="-17568"/>
                      <a:pt x="355003" y="38013"/>
                    </a:cubicBezTo>
                    <a:cubicBezTo>
                      <a:pt x="437478" y="93594"/>
                      <a:pt x="387276" y="292611"/>
                      <a:pt x="494852" y="349985"/>
                    </a:cubicBezTo>
                    <a:cubicBezTo>
                      <a:pt x="602428" y="407359"/>
                      <a:pt x="1000461" y="382258"/>
                      <a:pt x="1000461" y="382258"/>
                    </a:cubicBezTo>
                    <a:lnTo>
                      <a:pt x="1000461" y="38225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p:cNvCxnSpPr/>
              <p:nvPr/>
            </p:nvCxnSpPr>
            <p:spPr>
              <a:xfrm flipH="1">
                <a:off x="9718240" y="4456407"/>
                <a:ext cx="10758" cy="1678782"/>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9896827" y="4361318"/>
                <a:ext cx="26560" cy="1902150"/>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10302435" y="4655780"/>
                <a:ext cx="18941" cy="1278750"/>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10526636" y="4619917"/>
                <a:ext cx="23609" cy="1415022"/>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10697740" y="4591108"/>
                <a:ext cx="13624" cy="1343422"/>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0810517" y="4538146"/>
                <a:ext cx="3675" cy="1107459"/>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sp>
            <p:nvSpPr>
              <p:cNvPr id="18" name="任意多边形 17"/>
              <p:cNvSpPr/>
              <p:nvPr/>
            </p:nvSpPr>
            <p:spPr>
              <a:xfrm>
                <a:off x="9714155" y="5597164"/>
                <a:ext cx="1099312" cy="653467"/>
              </a:xfrm>
              <a:custGeom>
                <a:avLst/>
                <a:gdLst>
                  <a:gd name="connsiteX0" fmla="*/ 0 w 1099312"/>
                  <a:gd name="connsiteY0" fmla="*/ 480907 h 653467"/>
                  <a:gd name="connsiteX1" fmla="*/ 172123 w 1099312"/>
                  <a:gd name="connsiteY1" fmla="*/ 653029 h 653467"/>
                  <a:gd name="connsiteX2" fmla="*/ 355003 w 1099312"/>
                  <a:gd name="connsiteY2" fmla="*/ 523937 h 653467"/>
                  <a:gd name="connsiteX3" fmla="*/ 591671 w 1099312"/>
                  <a:gd name="connsiteY3" fmla="*/ 330300 h 653467"/>
                  <a:gd name="connsiteX4" fmla="*/ 828339 w 1099312"/>
                  <a:gd name="connsiteY4" fmla="*/ 427118 h 653467"/>
                  <a:gd name="connsiteX5" fmla="*/ 978946 w 1099312"/>
                  <a:gd name="connsiteY5" fmla="*/ 265754 h 653467"/>
                  <a:gd name="connsiteX6" fmla="*/ 1086523 w 1099312"/>
                  <a:gd name="connsiteY6" fmla="*/ 18328 h 653467"/>
                  <a:gd name="connsiteX7" fmla="*/ 1097280 w 1099312"/>
                  <a:gd name="connsiteY7" fmla="*/ 18328 h 653467"/>
                  <a:gd name="connsiteX8" fmla="*/ 1097280 w 1099312"/>
                  <a:gd name="connsiteY8" fmla="*/ 18328 h 653467"/>
                  <a:gd name="connsiteX9" fmla="*/ 1097280 w 1099312"/>
                  <a:gd name="connsiteY9" fmla="*/ 18328 h 65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9312" h="653467">
                    <a:moveTo>
                      <a:pt x="0" y="480907"/>
                    </a:moveTo>
                    <a:cubicBezTo>
                      <a:pt x="56478" y="563382"/>
                      <a:pt x="112956" y="645857"/>
                      <a:pt x="172123" y="653029"/>
                    </a:cubicBezTo>
                    <a:cubicBezTo>
                      <a:pt x="231290" y="660201"/>
                      <a:pt x="285078" y="577725"/>
                      <a:pt x="355003" y="523937"/>
                    </a:cubicBezTo>
                    <a:cubicBezTo>
                      <a:pt x="424928" y="470149"/>
                      <a:pt x="512782" y="346436"/>
                      <a:pt x="591671" y="330300"/>
                    </a:cubicBezTo>
                    <a:cubicBezTo>
                      <a:pt x="670560" y="314164"/>
                      <a:pt x="763793" y="437876"/>
                      <a:pt x="828339" y="427118"/>
                    </a:cubicBezTo>
                    <a:cubicBezTo>
                      <a:pt x="892885" y="416360"/>
                      <a:pt x="935915" y="333886"/>
                      <a:pt x="978946" y="265754"/>
                    </a:cubicBezTo>
                    <a:cubicBezTo>
                      <a:pt x="1021977" y="197622"/>
                      <a:pt x="1086523" y="18328"/>
                      <a:pt x="1086523" y="18328"/>
                    </a:cubicBezTo>
                    <a:cubicBezTo>
                      <a:pt x="1106245" y="-22910"/>
                      <a:pt x="1097280" y="18328"/>
                      <a:pt x="1097280" y="18328"/>
                    </a:cubicBezTo>
                    <a:lnTo>
                      <a:pt x="1097280" y="18328"/>
                    </a:lnTo>
                    <a:lnTo>
                      <a:pt x="1097280" y="1832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1" name="矩形 20"/>
                <p:cNvSpPr/>
                <p:nvPr/>
              </p:nvSpPr>
              <p:spPr>
                <a:xfrm>
                  <a:off x="9549791" y="2747870"/>
                  <a:ext cx="172297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oMath>
                    </m:oMathPara>
                  </a14:m>
                  <a:endParaRPr lang="zh-CN" altLang="en-US" dirty="0"/>
                </a:p>
              </p:txBody>
            </p:sp>
          </mc:Choice>
          <mc:Fallback xmlns="">
            <p:sp>
              <p:nvSpPr>
                <p:cNvPr id="21" name="矩形 20"/>
                <p:cNvSpPr>
                  <a:spLocks noRot="1" noChangeAspect="1" noMove="1" noResize="1" noEditPoints="1" noAdjustHandles="1" noChangeArrowheads="1" noChangeShapeType="1" noTextEdit="1"/>
                </p:cNvSpPr>
                <p:nvPr/>
              </p:nvSpPr>
              <p:spPr>
                <a:xfrm>
                  <a:off x="9549791" y="2747870"/>
                  <a:ext cx="1722971" cy="461665"/>
                </a:xfrm>
                <a:prstGeom prst="rect">
                  <a:avLst/>
                </a:prstGeom>
                <a:blipFill>
                  <a:blip r:embed="rId7"/>
                  <a:stretch>
                    <a:fillRect r="-355" b="-2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9767943" y="5542396"/>
                  <a:ext cx="17735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dirty="0">
                            <a:solidFill>
                              <a:prstClr val="black"/>
                            </a:solidFill>
                            <a:latin typeface="Cambria Math" panose="02040503050406030204" pitchFamily="18" charset="0"/>
                          </a:rPr>
                          <m:t>𝜑</m:t>
                        </m:r>
                        <m:d>
                          <m:dPr>
                            <m:ctrlPr>
                              <a:rPr lang="en-US" altLang="zh-CN" sz="2400" i="1" dirty="0">
                                <a:solidFill>
                                  <a:prstClr val="black"/>
                                </a:solidFill>
                                <a:latin typeface="Cambria Math" panose="02040503050406030204" pitchFamily="18" charset="0"/>
                              </a:rPr>
                            </m:ctrlPr>
                          </m:dPr>
                          <m:e>
                            <m:r>
                              <a:rPr lang="en-US" altLang="zh-CN" sz="2400" i="1" dirty="0">
                                <a:solidFill>
                                  <a:prstClr val="black"/>
                                </a:solidFill>
                                <a:latin typeface="Cambria Math" panose="02040503050406030204" pitchFamily="18" charset="0"/>
                              </a:rPr>
                              <m:t>𝑥</m:t>
                            </m:r>
                            <m:r>
                              <a:rPr lang="en-US" altLang="zh-CN" sz="2400" i="1" dirty="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𝑦</m:t>
                            </m:r>
                          </m:e>
                        </m:d>
                        <m:r>
                          <a:rPr lang="en-US" altLang="zh-CN" sz="2400" i="1" dirty="0">
                            <a:solidFill>
                              <a:prstClr val="black"/>
                            </a:solidFill>
                            <a:latin typeface="Cambria Math" panose="02040503050406030204" pitchFamily="18" charset="0"/>
                          </a:rPr>
                          <m:t>=0</m:t>
                        </m:r>
                      </m:oMath>
                    </m:oMathPara>
                  </a14:m>
                  <a:endParaRPr lang="zh-CN" altLang="en-US" dirty="0"/>
                </a:p>
              </p:txBody>
            </p:sp>
          </mc:Choice>
          <mc:Fallback xmlns="">
            <p:sp>
              <p:nvSpPr>
                <p:cNvPr id="22" name="矩形 21"/>
                <p:cNvSpPr>
                  <a:spLocks noRot="1" noChangeAspect="1" noMove="1" noResize="1" noEditPoints="1" noAdjustHandles="1" noChangeArrowheads="1" noChangeShapeType="1" noTextEdit="1"/>
                </p:cNvSpPr>
                <p:nvPr/>
              </p:nvSpPr>
              <p:spPr>
                <a:xfrm>
                  <a:off x="9767943" y="5542396"/>
                  <a:ext cx="1773562" cy="461665"/>
                </a:xfrm>
                <a:prstGeom prst="rect">
                  <a:avLst/>
                </a:prstGeom>
                <a:blipFill>
                  <a:blip r:embed="rId8"/>
                  <a:stretch>
                    <a:fillRect b="-13158"/>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98910951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3AEE89A-01BE-44F3-A628-75F07838B6AA}" type="datetime11">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12:39:03</a:t>
            </a:fld>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3" name="Rectangle 867">
            <a:hlinkClick r:id="rId2" action="ppaction://hlinksldjump"/>
          </p:cNvPr>
          <p:cNvSpPr>
            <a:spLocks noChangeArrowheads="1"/>
          </p:cNvSpPr>
          <p:nvPr/>
        </p:nvSpPr>
        <p:spPr bwMode="auto">
          <a:xfrm>
            <a:off x="910408" y="389850"/>
            <a:ext cx="5942213"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0" i="0" u="none" strike="noStrike" kern="1200" cap="none" spc="0" normalizeH="0" baseline="0" noProof="0" dirty="0" smtClean="0">
                <a:ln>
                  <a:noFill/>
                </a:ln>
                <a:solidFill>
                  <a:srgbClr val="ED7D31"/>
                </a:solidFill>
                <a:effectLst/>
                <a:uLnTx/>
                <a:uFillTx/>
                <a:latin typeface="Times New Roman" panose="02020603050405020304" pitchFamily="18" charset="0"/>
                <a:ea typeface="黑体" panose="02010609060101010101" pitchFamily="49" charset="-122"/>
                <a:cs typeface="+mn-cs"/>
              </a:rPr>
              <a:t>二、条件极值、拉格朗日乘数法</a:t>
            </a:r>
            <a:endParaRPr kumimoji="1" lang="zh-CN" altLang="en-US" sz="2800" b="0" i="0" u="none" strike="noStrike" kern="1200" cap="none" spc="0" normalizeH="0" baseline="0" noProof="0" dirty="0">
              <a:ln>
                <a:noFill/>
              </a:ln>
              <a:solidFill>
                <a:srgbClr val="ED7D31"/>
              </a:solidFill>
              <a:effectLst/>
              <a:uLnTx/>
              <a:uFillTx/>
              <a:latin typeface="Times New Roman" panose="02020603050405020304" pitchFamily="18" charset="0"/>
              <a:ea typeface="黑体" panose="02010609060101010101" pitchFamily="49" charset="-122"/>
              <a:cs typeface="+mn-cs"/>
            </a:endParaRPr>
          </a:p>
        </p:txBody>
      </p:sp>
      <mc:AlternateContent xmlns:mc="http://schemas.openxmlformats.org/markup-compatibility/2006" xmlns:a14="http://schemas.microsoft.com/office/drawing/2010/main">
        <mc:Choice Requires="a14">
          <p:sp>
            <p:nvSpPr>
              <p:cNvPr id="5" name="矩形 4"/>
              <p:cNvSpPr/>
              <p:nvPr/>
            </p:nvSpPr>
            <p:spPr>
              <a:xfrm>
                <a:off x="1545364" y="757236"/>
                <a:ext cx="7198830" cy="916148"/>
              </a:xfrm>
              <a:prstGeom prst="rect">
                <a:avLst/>
              </a:prstGeom>
            </p:spPr>
            <p:txBody>
              <a:bodyPr wrap="none">
                <a:spAutoFit/>
              </a:bodyPr>
              <a:lstStyle/>
              <a:p>
                <a:pPr lvl="0"/>
                <a14:m>
                  <m:oMath xmlns:m="http://schemas.openxmlformats.org/officeDocument/2006/math">
                    <m:d>
                      <m:dPr>
                        <m:begChr m:val="{"/>
                        <m:endChr m:val=""/>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eqArr>
                          <m:eqArr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𝑧</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𝑓</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m:rPr>
                                <m:nor/>
                              </m:rP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m:t> </m:t>
                            </m:r>
                          </m:e>
                          <m:e>
                            <m:r>
                              <a:rPr kumimoji="0" lang="zh-CN" altLang="en-US" sz="24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𝜑</m:t>
                            </m:r>
                            <m:d>
                              <m:dPr>
                                <m:ctrlP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𝑥</m:t>
                                </m:r>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𝑦</m:t>
                                </m:r>
                              </m:e>
                            </m:d>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=0</m:t>
                            </m:r>
                          </m:e>
                        </m:eqArr>
                      </m:e>
                    </m:d>
                  </m:oMath>
                </a14:m>
                <a:r>
                  <a:rPr kumimoji="0" lang="zh-CN"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表达了</a:t>
                </a:r>
                <a14:m>
                  <m:oMath xmlns:m="http://schemas.openxmlformats.org/officeDocument/2006/math">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 </m:t>
                    </m:r>
                  </m:oMath>
                </a14:m>
                <a:r>
                  <a:rPr kumimoji="0" lang="zh-CN"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与</a:t>
                </a:r>
                <a14:m>
                  <m:oMath xmlns:m="http://schemas.openxmlformats.org/officeDocument/2006/math">
                    <m:r>
                      <a:rPr lang="en-US" altLang="zh-CN" sz="2400" i="1" dirty="0">
                        <a:solidFill>
                          <a:prstClr val="black"/>
                        </a:solidFill>
                        <a:latin typeface="Cambria Math" panose="02040503050406030204" pitchFamily="18" charset="0"/>
                      </a:rPr>
                      <m:t>𝑥</m:t>
                    </m:r>
                    <m:r>
                      <a:rPr lang="en-US" altLang="zh-CN" sz="2400" i="1" dirty="0">
                        <a:solidFill>
                          <a:prstClr val="black"/>
                        </a:solidFill>
                        <a:latin typeface="Cambria Math" panose="02040503050406030204" pitchFamily="18" charset="0"/>
                      </a:rPr>
                      <m:t> </m:t>
                    </m:r>
                  </m:oMath>
                </a14:m>
                <a:r>
                  <a:rPr kumimoji="0" lang="zh-CN"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或</a:t>
                </a:r>
                <a14:m>
                  <m:oMath xmlns:m="http://schemas.openxmlformats.org/officeDocument/2006/math">
                    <m:r>
                      <a:rPr lang="en-US" altLang="zh-CN" sz="2400" b="0" i="1" dirty="0" smtClean="0">
                        <a:solidFill>
                          <a:prstClr val="black"/>
                        </a:solidFill>
                        <a:latin typeface="Cambria Math" panose="02040503050406030204" pitchFamily="18" charset="0"/>
                      </a:rPr>
                      <m:t>𝑦</m:t>
                    </m:r>
                    <m:r>
                      <a:rPr lang="en-US" altLang="zh-CN" sz="2400" i="1" dirty="0">
                        <a:solidFill>
                          <a:prstClr val="black"/>
                        </a:solidFill>
                        <a:latin typeface="Cambria Math" panose="02040503050406030204" pitchFamily="18" charset="0"/>
                      </a:rPr>
                      <m:t> </m:t>
                    </m:r>
                  </m:oMath>
                </a14:m>
                <a:r>
                  <a:rPr kumimoji="0" lang="zh-CN"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之间的一元函数关系。</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5" name="矩形 4"/>
              <p:cNvSpPr>
                <a:spLocks noRot="1" noChangeAspect="1" noMove="1" noResize="1" noEditPoints="1" noAdjustHandles="1" noChangeArrowheads="1" noChangeShapeType="1" noTextEdit="1"/>
              </p:cNvSpPr>
              <p:nvPr/>
            </p:nvSpPr>
            <p:spPr>
              <a:xfrm>
                <a:off x="1545364" y="757236"/>
                <a:ext cx="7198830" cy="916148"/>
              </a:xfrm>
              <a:prstGeom prst="rect">
                <a:avLst/>
              </a:prstGeom>
              <a:blipFill>
                <a:blip r:embed="rId3"/>
                <a:stretch>
                  <a:fillRect r="-4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1523668" y="4748820"/>
                <a:ext cx="4240776"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altLang="zh-CN" sz="2400" b="0" i="0" u="none" strike="noStrike" kern="1200" cap="none" spc="0" normalizeH="0" baseline="0" noProof="0" smtClean="0">
                        <a:ln>
                          <a:noFill/>
                        </a:ln>
                        <a:solidFill>
                          <a:srgbClr val="0066FF"/>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dirty="0">
                        <a:ln>
                          <a:noFill/>
                        </a:ln>
                        <a:solidFill>
                          <a:srgbClr val="0066FF"/>
                        </a:solidFill>
                        <a:effectLst/>
                        <a:uLnTx/>
                        <a:uFillTx/>
                        <a:latin typeface="Cambria Math" panose="02040503050406030204" pitchFamily="18" charset="0"/>
                        <a:cs typeface="+mn-cs"/>
                      </a:rPr>
                      <m:t>𝜑</m:t>
                    </m:r>
                  </m:oMath>
                </a14:m>
                <a:r>
                  <a:rPr kumimoji="0" lang="zh-CN" altLang="en-US" sz="2400" b="0" i="0" u="none" strike="noStrike" kern="1200" cap="none" spc="0" normalizeH="0" baseline="0" noProof="0" dirty="0" smtClean="0">
                    <a:ln>
                      <a:noFill/>
                    </a:ln>
                    <a:solidFill>
                      <a:srgbClr val="0066FF"/>
                    </a:solidFill>
                    <a:effectLst/>
                    <a:uLnTx/>
                    <a:uFillTx/>
                    <a:latin typeface="Arial" panose="020B0604020202020204" pitchFamily="34" charset="0"/>
                    <a:ea typeface="宋体" panose="02010600030101010101" pitchFamily="2" charset="-122"/>
                    <a:cs typeface="+mn-cs"/>
                  </a:rPr>
                  <a:t>是</a:t>
                </a:r>
                <a14:m>
                  <m:oMath xmlns:m="http://schemas.openxmlformats.org/officeDocument/2006/math">
                    <m:r>
                      <a:rPr kumimoji="0" lang="zh-CN" altLang="en-US" sz="2400" b="0" i="1" u="none" strike="noStrike" kern="1200" cap="none" spc="0" normalizeH="0" baseline="0" noProof="0" dirty="0">
                        <a:ln>
                          <a:noFill/>
                        </a:ln>
                        <a:solidFill>
                          <a:srgbClr val="0066FF"/>
                        </a:solidFill>
                        <a:effectLst/>
                        <a:uLnTx/>
                        <a:uFillTx/>
                        <a:latin typeface="Cambria Math" panose="02040503050406030204" pitchFamily="18" charset="0"/>
                        <a:cs typeface="+mn-cs"/>
                      </a:rPr>
                      <m:t>𝜑</m:t>
                    </m:r>
                    <m:d>
                      <m:dPr>
                        <m:ctrlPr>
                          <a:rPr kumimoji="0" lang="en-US" altLang="zh-CN" sz="2400" b="0" i="1" u="none" strike="noStrike" kern="1200" cap="none" spc="0" normalizeH="0" baseline="0" noProof="0" dirty="0">
                            <a:ln>
                              <a:noFill/>
                            </a:ln>
                            <a:solidFill>
                              <a:srgbClr val="0066FF"/>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dirty="0">
                            <a:ln>
                              <a:noFill/>
                            </a:ln>
                            <a:solidFill>
                              <a:srgbClr val="0066FF"/>
                            </a:solidFill>
                            <a:effectLst/>
                            <a:uLnTx/>
                            <a:uFillTx/>
                            <a:latin typeface="Cambria Math" panose="02040503050406030204" pitchFamily="18" charset="0"/>
                            <a:cs typeface="+mn-cs"/>
                          </a:rPr>
                          <m:t>𝑥</m:t>
                        </m:r>
                        <m:r>
                          <a:rPr kumimoji="0" lang="en-US" altLang="zh-CN" sz="2400" b="0" i="1" u="none" strike="noStrike" kern="1200" cap="none" spc="0" normalizeH="0" baseline="0" noProof="0" dirty="0">
                            <a:ln>
                              <a:noFill/>
                            </a:ln>
                            <a:solidFill>
                              <a:srgbClr val="0066FF"/>
                            </a:solidFill>
                            <a:effectLst/>
                            <a:uLnTx/>
                            <a:uFillTx/>
                            <a:latin typeface="Cambria Math" panose="02040503050406030204" pitchFamily="18" charset="0"/>
                            <a:cs typeface="+mn-cs"/>
                          </a:rPr>
                          <m:t>,</m:t>
                        </m:r>
                        <m:r>
                          <a:rPr kumimoji="0" lang="en-US" altLang="zh-CN" sz="2400" b="0" i="1" u="none" strike="noStrike" kern="1200" cap="none" spc="0" normalizeH="0" baseline="0" noProof="0" dirty="0">
                            <a:ln>
                              <a:noFill/>
                            </a:ln>
                            <a:solidFill>
                              <a:srgbClr val="0066FF"/>
                            </a:solidFill>
                            <a:effectLst/>
                            <a:uLnTx/>
                            <a:uFillTx/>
                            <a:latin typeface="Cambria Math" panose="02040503050406030204" pitchFamily="18" charset="0"/>
                            <a:cs typeface="+mn-cs"/>
                          </a:rPr>
                          <m:t>𝑦</m:t>
                        </m:r>
                      </m:e>
                    </m:d>
                    <m:r>
                      <a:rPr kumimoji="0" lang="en-US" altLang="zh-CN" sz="2400" b="0" i="1" u="none" strike="noStrike" kern="1200" cap="none" spc="0" normalizeH="0" baseline="0" noProof="0" dirty="0">
                        <a:ln>
                          <a:noFill/>
                        </a:ln>
                        <a:solidFill>
                          <a:srgbClr val="0066FF"/>
                        </a:solidFill>
                        <a:effectLst/>
                        <a:uLnTx/>
                        <a:uFillTx/>
                        <a:latin typeface="Cambria Math" panose="02040503050406030204" pitchFamily="18" charset="0"/>
                        <a:cs typeface="+mn-cs"/>
                      </a:rPr>
                      <m:t>=0</m:t>
                    </m:r>
                  </m:oMath>
                </a14:m>
                <a:r>
                  <a:rPr kumimoji="0" lang="zh-CN" altLang="en-US" sz="2400" b="0" i="0" u="none" strike="noStrike" kern="1200" cap="none" spc="0" normalizeH="0" baseline="0" noProof="0" dirty="0" smtClean="0">
                    <a:ln>
                      <a:noFill/>
                    </a:ln>
                    <a:solidFill>
                      <a:srgbClr val="0066FF"/>
                    </a:solidFill>
                    <a:effectLst/>
                    <a:uLnTx/>
                    <a:uFillTx/>
                    <a:latin typeface="Arial" panose="020B0604020202020204" pitchFamily="34" charset="0"/>
                    <a:ea typeface="宋体" panose="02010600030101010101" pitchFamily="2" charset="-122"/>
                    <a:cs typeface="+mn-cs"/>
                  </a:rPr>
                  <a:t>的法线方向。</a:t>
                </a:r>
                <a:endParaRPr kumimoji="0" lang="zh-CN" altLang="en-US" sz="2400" b="0" i="0" u="none" strike="noStrike" kern="1200" cap="none" spc="0" normalizeH="0" baseline="0" noProof="0" dirty="0">
                  <a:ln>
                    <a:noFill/>
                  </a:ln>
                  <a:solidFill>
                    <a:srgbClr val="0066FF"/>
                  </a:solidFill>
                  <a:effectLst/>
                  <a:uLnTx/>
                  <a:uFillTx/>
                  <a:latin typeface="Arial" panose="020B0604020202020204" pitchFamily="34" charset="0"/>
                  <a:ea typeface="宋体" panose="02010600030101010101" pitchFamily="2" charset="-122"/>
                  <a:cs typeface="+mn-cs"/>
                </a:endParaRPr>
              </a:p>
            </p:txBody>
          </p:sp>
        </mc:Choice>
        <mc:Fallback xmlns="">
          <p:sp>
            <p:nvSpPr>
              <p:cNvPr id="33" name="矩形 32"/>
              <p:cNvSpPr>
                <a:spLocks noRot="1" noChangeAspect="1" noMove="1" noResize="1" noEditPoints="1" noAdjustHandles="1" noChangeArrowheads="1" noChangeShapeType="1" noTextEdit="1"/>
              </p:cNvSpPr>
              <p:nvPr/>
            </p:nvSpPr>
            <p:spPr>
              <a:xfrm>
                <a:off x="1523668" y="4748820"/>
                <a:ext cx="4240776" cy="461665"/>
              </a:xfrm>
              <a:prstGeom prst="rect">
                <a:avLst/>
              </a:prstGeom>
              <a:blipFill>
                <a:blip r:embed="rId4"/>
                <a:stretch>
                  <a:fillRect l="-431" t="-14474" r="-1293"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1538300" y="5288115"/>
                <a:ext cx="4830746"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altLang="zh-CN" sz="2400" b="0" i="0" u="none" strike="noStrike" kern="1200" cap="none" spc="0" normalizeH="0" baseline="0" noProof="0" smtClean="0">
                        <a:ln>
                          <a:noFill/>
                        </a:ln>
                        <a:solidFill>
                          <a:srgbClr val="0066FF"/>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dirty="0" smtClean="0">
                        <a:ln>
                          <a:noFill/>
                        </a:ln>
                        <a:solidFill>
                          <a:srgbClr val="0066FF"/>
                        </a:solidFill>
                        <a:effectLst/>
                        <a:uLnTx/>
                        <a:uFillTx/>
                        <a:latin typeface="Cambria Math" panose="02040503050406030204" pitchFamily="18" charset="0"/>
                        <a:cs typeface="+mn-cs"/>
                      </a:rPr>
                      <m:t>𝑓</m:t>
                    </m:r>
                  </m:oMath>
                </a14:m>
                <a:r>
                  <a:rPr kumimoji="0" lang="zh-CN" altLang="en-US" sz="2400" b="0" i="0" u="none" strike="noStrike" kern="1200" cap="none" spc="0" normalizeH="0" baseline="0" noProof="0" dirty="0" smtClean="0">
                    <a:ln>
                      <a:noFill/>
                    </a:ln>
                    <a:solidFill>
                      <a:srgbClr val="0066FF"/>
                    </a:solidFill>
                    <a:effectLst/>
                    <a:uLnTx/>
                    <a:uFillTx/>
                    <a:latin typeface="Arial" panose="020B0604020202020204" pitchFamily="34" charset="0"/>
                    <a:ea typeface="宋体" panose="02010600030101010101" pitchFamily="2" charset="-122"/>
                    <a:cs typeface="+mn-cs"/>
                  </a:rPr>
                  <a:t>是函数</a:t>
                </a:r>
                <a14:m>
                  <m:oMath xmlns:m="http://schemas.openxmlformats.org/officeDocument/2006/math">
                    <m:r>
                      <a:rPr kumimoji="0" lang="en-US" altLang="zh-CN" sz="2400" b="0" i="1" u="none" strike="noStrike" kern="1200" cap="none" spc="0" normalizeH="0" baseline="0" noProof="0">
                        <a:ln>
                          <a:noFill/>
                        </a:ln>
                        <a:solidFill>
                          <a:srgbClr val="0066FF"/>
                        </a:solidFill>
                        <a:effectLst/>
                        <a:uLnTx/>
                        <a:uFillTx/>
                        <a:latin typeface="Cambria Math" panose="02040503050406030204" pitchFamily="18" charset="0"/>
                        <a:cs typeface="+mn-cs"/>
                      </a:rPr>
                      <m:t>𝑓</m:t>
                    </m:r>
                    <m:r>
                      <a:rPr kumimoji="0" lang="en-US" altLang="zh-CN" sz="2400" b="0" i="1" u="none" strike="noStrike" kern="1200" cap="none" spc="0" normalizeH="0" baseline="0" noProof="0">
                        <a:ln>
                          <a:noFill/>
                        </a:ln>
                        <a:solidFill>
                          <a:srgbClr val="0066FF"/>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rgbClr val="0066FF"/>
                        </a:solidFill>
                        <a:effectLst/>
                        <a:uLnTx/>
                        <a:uFillTx/>
                        <a:latin typeface="Cambria Math" panose="02040503050406030204" pitchFamily="18" charset="0"/>
                        <a:cs typeface="+mn-cs"/>
                      </a:rPr>
                      <m:t>𝑥</m:t>
                    </m:r>
                    <m:r>
                      <a:rPr kumimoji="0" lang="en-US" altLang="zh-CN" sz="2400" b="0" i="1" u="none" strike="noStrike" kern="1200" cap="none" spc="0" normalizeH="0" baseline="0" noProof="0">
                        <a:ln>
                          <a:noFill/>
                        </a:ln>
                        <a:solidFill>
                          <a:srgbClr val="0066FF"/>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rgbClr val="0066FF"/>
                        </a:solidFill>
                        <a:effectLst/>
                        <a:uLnTx/>
                        <a:uFillTx/>
                        <a:latin typeface="Cambria Math" panose="02040503050406030204" pitchFamily="18" charset="0"/>
                        <a:cs typeface="+mn-cs"/>
                      </a:rPr>
                      <m:t>𝑦</m:t>
                    </m:r>
                    <m:r>
                      <a:rPr kumimoji="0" lang="en-US" altLang="zh-CN" sz="2400" b="0" i="1" u="none" strike="noStrike" kern="1200" cap="none" spc="0" normalizeH="0" baseline="0" noProof="0">
                        <a:ln>
                          <a:noFill/>
                        </a:ln>
                        <a:solidFill>
                          <a:srgbClr val="0066FF"/>
                        </a:solidFill>
                        <a:effectLst/>
                        <a:uLnTx/>
                        <a:uFillTx/>
                        <a:latin typeface="Cambria Math" panose="02040503050406030204" pitchFamily="18" charset="0"/>
                        <a:cs typeface="+mn-cs"/>
                      </a:rPr>
                      <m:t>)</m:t>
                    </m:r>
                  </m:oMath>
                </a14:m>
                <a:r>
                  <a:rPr kumimoji="0" lang="zh-CN" altLang="en-US" sz="2400" b="0" i="0" u="none" strike="noStrike" kern="1200" cap="none" spc="0" normalizeH="0" baseline="0" noProof="0" dirty="0" smtClean="0">
                    <a:ln>
                      <a:noFill/>
                    </a:ln>
                    <a:solidFill>
                      <a:srgbClr val="0066FF"/>
                    </a:solidFill>
                    <a:effectLst/>
                    <a:uLnTx/>
                    <a:uFillTx/>
                    <a:latin typeface="Arial" panose="020B0604020202020204" pitchFamily="34" charset="0"/>
                    <a:ea typeface="宋体" panose="02010600030101010101" pitchFamily="2" charset="-122"/>
                    <a:cs typeface="+mn-cs"/>
                  </a:rPr>
                  <a:t>增长最快的方向。</a:t>
                </a:r>
                <a:endParaRPr kumimoji="0" lang="zh-CN" altLang="en-US" sz="2400" b="0" i="0" u="none" strike="noStrike" kern="1200" cap="none" spc="0" normalizeH="0" baseline="0" noProof="0" dirty="0">
                  <a:ln>
                    <a:noFill/>
                  </a:ln>
                  <a:solidFill>
                    <a:srgbClr val="0066FF"/>
                  </a:solidFill>
                  <a:effectLst/>
                  <a:uLnTx/>
                  <a:uFillTx/>
                  <a:latin typeface="Arial" panose="020B0604020202020204" pitchFamily="34" charset="0"/>
                  <a:ea typeface="宋体" panose="02010600030101010101" pitchFamily="2" charset="-122"/>
                  <a:cs typeface="+mn-cs"/>
                </a:endParaRPr>
              </a:p>
            </p:txBody>
          </p:sp>
        </mc:Choice>
        <mc:Fallback xmlns="">
          <p:sp>
            <p:nvSpPr>
              <p:cNvPr id="34" name="矩形 33"/>
              <p:cNvSpPr>
                <a:spLocks noRot="1" noChangeAspect="1" noMove="1" noResize="1" noEditPoints="1" noAdjustHandles="1" noChangeArrowheads="1" noChangeShapeType="1" noTextEdit="1"/>
              </p:cNvSpPr>
              <p:nvPr/>
            </p:nvSpPr>
            <p:spPr>
              <a:xfrm>
                <a:off x="1538300" y="5288115"/>
                <a:ext cx="4830746" cy="461665"/>
              </a:xfrm>
              <a:prstGeom prst="rect">
                <a:avLst/>
              </a:prstGeom>
              <a:blipFill>
                <a:blip r:embed="rId5"/>
                <a:stretch>
                  <a:fillRect l="-252" t="-14474" r="-1135"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1448768" y="5996464"/>
                <a:ext cx="10602334" cy="461665"/>
              </a:xfrm>
              <a:prstGeom prst="rect">
                <a:avLst/>
              </a:prstGeom>
            </p:spPr>
            <p:txBody>
              <a:bodyPr wrap="square">
                <a:spAutoFit/>
              </a:bodyPr>
              <a:lstStyle/>
              <a:p>
                <a:pPr lvl="0">
                  <a:defRPr/>
                </a:pPr>
                <a:r>
                  <a:rPr kumimoji="0" lang="zh-CN"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如图，如果函数</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𝑧</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𝑓</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在</a:t>
                </a: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𝑃</m:t>
                    </m:r>
                  </m:oMath>
                </a14:m>
                <a:r>
                  <a:rPr kumimoji="0" lang="zh-CN"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点的梯度</a:t>
                </a:r>
                <a14:m>
                  <m:oMath xmlns:m="http://schemas.openxmlformats.org/officeDocument/2006/math">
                    <m:r>
                      <a:rPr lang="en-US" altLang="zh-CN" sz="2400">
                        <a:solidFill>
                          <a:prstClr val="black"/>
                        </a:solidFill>
                        <a:latin typeface="Cambria Math" panose="02040503050406030204" pitchFamily="18" charset="0"/>
                        <a:ea typeface="Cambria Math" panose="02040503050406030204" pitchFamily="18" charset="0"/>
                      </a:rPr>
                      <m:t>𝛻</m:t>
                    </m:r>
                    <m:r>
                      <a:rPr lang="en-US" altLang="zh-CN" sz="2400" i="1" dirty="0">
                        <a:solidFill>
                          <a:prstClr val="black"/>
                        </a:solidFill>
                        <a:latin typeface="Cambria Math" panose="02040503050406030204" pitchFamily="18" charset="0"/>
                      </a:rPr>
                      <m:t>𝑓</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𝜆</m:t>
                    </m:r>
                    <m:r>
                      <a:rPr lang="en-US" altLang="zh-CN" sz="2400">
                        <a:solidFill>
                          <a:prstClr val="black"/>
                        </a:solidFill>
                        <a:latin typeface="Cambria Math" panose="02040503050406030204" pitchFamily="18" charset="0"/>
                        <a:ea typeface="Cambria Math" panose="02040503050406030204" pitchFamily="18" charset="0"/>
                      </a:rPr>
                      <m:t>𝛻</m:t>
                    </m:r>
                    <m:r>
                      <a:rPr lang="zh-CN" altLang="en-US" sz="2400" i="1" dirty="0">
                        <a:solidFill>
                          <a:prstClr val="black"/>
                        </a:solidFill>
                        <a:latin typeface="Cambria Math" panose="02040503050406030204" pitchFamily="18" charset="0"/>
                      </a:rPr>
                      <m:t>𝜑</m:t>
                    </m:r>
                  </m:oMath>
                </a14:m>
                <a:r>
                  <a:rPr kumimoji="0" lang="zh-CN"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，则函数必然不能取得极值。</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38" name="矩形 37"/>
              <p:cNvSpPr>
                <a:spLocks noRot="1" noChangeAspect="1" noMove="1" noResize="1" noEditPoints="1" noAdjustHandles="1" noChangeArrowheads="1" noChangeShapeType="1" noTextEdit="1"/>
              </p:cNvSpPr>
              <p:nvPr/>
            </p:nvSpPr>
            <p:spPr>
              <a:xfrm>
                <a:off x="1448768" y="5996464"/>
                <a:ext cx="10602334" cy="461665"/>
              </a:xfrm>
              <a:prstGeom prst="rect">
                <a:avLst/>
              </a:prstGeom>
              <a:blipFill>
                <a:blip r:embed="rId6"/>
                <a:stretch>
                  <a:fillRect l="-920" t="-14667" r="-3738"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1545364" y="1685654"/>
                <a:ext cx="7875489" cy="838499"/>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f>
                      <m:f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m:rPr>
                            <m:sty m:val="p"/>
                          </m:rP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cs typeface="+mn-cs"/>
                          </a:rPr>
                          <m:t>d</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num>
                      <m:den>
                        <m:r>
                          <m:rPr>
                            <m:sty m:val="p"/>
                          </m:rP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cs typeface="+mn-cs"/>
                          </a:rPr>
                          <m:t>d</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den>
                    </m:f>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num>
                      <m:den>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den>
                    </m:f>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𝑓</m:t>
                        </m:r>
                      </m:num>
                      <m:den>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den>
                    </m:f>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m:rPr>
                            <m:sty m:val="p"/>
                          </m:rP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mn-cs"/>
                          </a:rPr>
                          <m:t>d</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num>
                      <m:den>
                        <m:r>
                          <m:rPr>
                            <m:sty m:val="p"/>
                          </m:rP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mn-cs"/>
                          </a:rPr>
                          <m:t>d</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den>
                    </m:f>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𝑓</m:t>
                        </m:r>
                      </m:num>
                      <m:den>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den>
                    </m:f>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𝑓</m:t>
                        </m:r>
                      </m:num>
                      <m:den>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den>
                    </m:f>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dirty="0">
                                <a:ln>
                                  <a:noFill/>
                                </a:ln>
                                <a:solidFill>
                                  <a:prstClr val="black"/>
                                </a:solidFill>
                                <a:effectLst/>
                                <a:uLnTx/>
                                <a:uFillTx/>
                                <a:latin typeface="Cambria Math" panose="02040503050406030204" pitchFamily="18" charset="0"/>
                                <a:cs typeface="+mn-cs"/>
                              </a:rPr>
                              <m:t>𝜑</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sub>
                        </m:sSub>
                      </m:num>
                      <m:den>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dirty="0">
                                <a:ln>
                                  <a:noFill/>
                                </a:ln>
                                <a:solidFill>
                                  <a:prstClr val="black"/>
                                </a:solidFill>
                                <a:effectLst/>
                                <a:uLnTx/>
                                <a:uFillTx/>
                                <a:latin typeface="Cambria Math" panose="02040503050406030204" pitchFamily="18" charset="0"/>
                                <a:cs typeface="+mn-cs"/>
                              </a:rPr>
                              <m:t>𝜑</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sub>
                        </m:sSub>
                      </m:den>
                    </m:f>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𝜑</m:t>
                            </m:r>
                          </m:num>
                          <m:den>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den>
                        </m:f>
                      </m:den>
                    </m:f>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𝑓</m:t>
                            </m:r>
                          </m:num>
                          <m:den>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den>
                        </m:f>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𝑓</m:t>
                            </m:r>
                          </m:num>
                          <m:den>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den>
                        </m:f>
                      </m:e>
                    </m:d>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𝜑</m:t>
                            </m:r>
                          </m:num>
                          <m:den>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den>
                        </m:f>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𝜑</m:t>
                            </m:r>
                          </m:num>
                          <m:den>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den>
                        </m:f>
                      </m:e>
                    </m:d>
                    <m:r>
                      <a:rPr kumimoji="0" lang="en-US" altLang="zh-CN" sz="2400" b="0" i="1" u="none" strike="noStrike" kern="1200" cap="none" spc="0" normalizeH="0" baseline="0" noProof="0" smtClean="0">
                        <a:ln>
                          <a:noFill/>
                        </a:ln>
                        <a:solidFill>
                          <a:srgbClr val="FF0066"/>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rgbClr val="FF0066"/>
                        </a:solidFill>
                        <a:effectLst/>
                        <a:uLnTx/>
                        <a:uFillTx/>
                        <a:latin typeface="Cambria Math" panose="02040503050406030204" pitchFamily="18" charset="0"/>
                        <a:cs typeface="+mn-cs"/>
                      </a:rPr>
                      <m:t>0</m:t>
                    </m:r>
                  </m:oMath>
                </a14:m>
                <a:r>
                  <a:rPr kumimoji="0" lang="zh-CN"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 </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39" name="矩形 38"/>
              <p:cNvSpPr>
                <a:spLocks noRot="1" noChangeAspect="1" noMove="1" noResize="1" noEditPoints="1" noAdjustHandles="1" noChangeArrowheads="1" noChangeShapeType="1" noTextEdit="1"/>
              </p:cNvSpPr>
              <p:nvPr/>
            </p:nvSpPr>
            <p:spPr>
              <a:xfrm>
                <a:off x="1545364" y="1685654"/>
                <a:ext cx="7875489" cy="83849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1523668" y="3208104"/>
                <a:ext cx="4568815" cy="677108"/>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𝑓</m:t>
                            </m:r>
                          </m:num>
                          <m:den>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den>
                        </m:f>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𝑓</m:t>
                            </m:r>
                          </m:num>
                          <m:den>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den>
                        </m:f>
                      </m:e>
                    </m:d>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𝜆</m:t>
                    </m:r>
                    <m:d>
                      <m:d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𝜑</m:t>
                            </m:r>
                          </m:num>
                          <m:den>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den>
                        </m:f>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𝜑</m:t>
                            </m:r>
                          </m:num>
                          <m:den>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den>
                        </m:f>
                      </m:e>
                    </m:d>
                  </m:oMath>
                </a14:m>
                <a:r>
                  <a:rPr kumimoji="0" lang="zh-CN"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即</a:t>
                </a:r>
                <a14:m>
                  <m:oMath xmlns:m="http://schemas.openxmlformats.org/officeDocument/2006/math">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dirty="0">
                        <a:ln>
                          <a:noFill/>
                        </a:ln>
                        <a:solidFill>
                          <a:prstClr val="black"/>
                        </a:solidFill>
                        <a:effectLst/>
                        <a:uLnTx/>
                        <a:uFillTx/>
                        <a:latin typeface="Cambria Math" panose="02040503050406030204" pitchFamily="18" charset="0"/>
                        <a:cs typeface="+mn-cs"/>
                      </a:rPr>
                      <m:t>𝑓</m:t>
                    </m:r>
                    <m:r>
                      <a:rPr kumimoji="0" lang="en-US" altLang="zh-CN" sz="24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𝜆</m:t>
                    </m:r>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dirty="0">
                        <a:ln>
                          <a:noFill/>
                        </a:ln>
                        <a:solidFill>
                          <a:prstClr val="black"/>
                        </a:solidFill>
                        <a:effectLst/>
                        <a:uLnTx/>
                        <a:uFillTx/>
                        <a:latin typeface="Cambria Math" panose="02040503050406030204" pitchFamily="18" charset="0"/>
                        <a:cs typeface="+mn-cs"/>
                      </a:rPr>
                      <m:t>𝜑</m:t>
                    </m:r>
                  </m:oMath>
                </a14:m>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40" name="矩形 39"/>
              <p:cNvSpPr>
                <a:spLocks noRot="1" noChangeAspect="1" noMove="1" noResize="1" noEditPoints="1" noAdjustHandles="1" noChangeArrowheads="1" noChangeShapeType="1" noTextEdit="1"/>
              </p:cNvSpPr>
              <p:nvPr/>
            </p:nvSpPr>
            <p:spPr>
              <a:xfrm>
                <a:off x="1523668" y="3208104"/>
                <a:ext cx="4568815" cy="67710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1563161" y="3941367"/>
                <a:ext cx="4873001" cy="733149"/>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或设</m:t>
                    </m:r>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𝑓</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sub>
                        </m:sSub>
                      </m:num>
                      <m:den>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dirty="0">
                                <a:ln>
                                  <a:noFill/>
                                </a:ln>
                                <a:solidFill>
                                  <a:prstClr val="black"/>
                                </a:solidFill>
                                <a:effectLst/>
                                <a:uLnTx/>
                                <a:uFillTx/>
                                <a:latin typeface="Cambria Math" panose="02040503050406030204" pitchFamily="18" charset="0"/>
                                <a:cs typeface="+mn-cs"/>
                              </a:rPr>
                              <m:t>𝜑</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sub>
                        </m:sSub>
                      </m:den>
                    </m:f>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𝜆</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有</m:t>
                    </m:r>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𝑓</m:t>
                        </m:r>
                      </m:num>
                      <m:den>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den>
                    </m:f>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𝜆</m:t>
                    </m:r>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𝜑</m:t>
                        </m:r>
                      </m:num>
                      <m:den>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den>
                    </m:f>
                    <m:r>
                      <m:rPr>
                        <m:nor/>
                      </m:rP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m:t>,</m:t>
                    </m:r>
                    <m:f>
                      <m:f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𝑓</m:t>
                        </m:r>
                      </m:num>
                      <m:den>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den>
                    </m:f>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𝜆</m:t>
                    </m:r>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𝜑</m:t>
                        </m:r>
                      </m:num>
                      <m:den>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den>
                    </m:f>
                  </m:oMath>
                </a14:m>
                <a:r>
                  <a:rPr kumimoji="0" lang="zh-CN" altLang="en-US" sz="18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 </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41" name="矩形 40"/>
              <p:cNvSpPr>
                <a:spLocks noRot="1" noChangeAspect="1" noMove="1" noResize="1" noEditPoints="1" noAdjustHandles="1" noChangeArrowheads="1" noChangeShapeType="1" noTextEdit="1"/>
              </p:cNvSpPr>
              <p:nvPr/>
            </p:nvSpPr>
            <p:spPr>
              <a:xfrm>
                <a:off x="1563161" y="3941367"/>
                <a:ext cx="4873001" cy="733149"/>
              </a:xfrm>
              <a:prstGeom prst="rect">
                <a:avLst/>
              </a:prstGeom>
              <a:blipFill>
                <a:blip r:embed="rId9"/>
                <a:stretch>
                  <a:fillRect/>
                </a:stretch>
              </a:blipFill>
            </p:spPr>
            <p:txBody>
              <a:bodyPr/>
              <a:lstStyle/>
              <a:p>
                <a:r>
                  <a:rPr lang="zh-CN" altLang="en-US">
                    <a:noFill/>
                  </a:rPr>
                  <a:t> </a:t>
                </a:r>
              </a:p>
            </p:txBody>
          </p:sp>
        </mc:Fallback>
      </mc:AlternateContent>
      <p:grpSp>
        <p:nvGrpSpPr>
          <p:cNvPr id="11" name="组合 10"/>
          <p:cNvGrpSpPr/>
          <p:nvPr/>
        </p:nvGrpSpPr>
        <p:grpSpPr>
          <a:xfrm>
            <a:off x="7531061" y="3105329"/>
            <a:ext cx="4384949" cy="3127416"/>
            <a:chOff x="9406661" y="2798070"/>
            <a:chExt cx="2723794" cy="2441061"/>
          </a:xfrm>
        </p:grpSpPr>
        <p:grpSp>
          <p:nvGrpSpPr>
            <p:cNvPr id="32" name="组合 31"/>
            <p:cNvGrpSpPr/>
            <p:nvPr/>
          </p:nvGrpSpPr>
          <p:grpSpPr>
            <a:xfrm>
              <a:off x="9406661" y="2798070"/>
              <a:ext cx="2723794" cy="2441061"/>
              <a:chOff x="8907925" y="2507457"/>
              <a:chExt cx="2475775" cy="1996682"/>
            </a:xfrm>
          </p:grpSpPr>
          <p:grpSp>
            <p:nvGrpSpPr>
              <p:cNvPr id="26" name="组合 25"/>
              <p:cNvGrpSpPr/>
              <p:nvPr/>
            </p:nvGrpSpPr>
            <p:grpSpPr>
              <a:xfrm>
                <a:off x="8907925" y="2507457"/>
                <a:ext cx="2475775" cy="1996682"/>
                <a:chOff x="10235700" y="2507457"/>
                <a:chExt cx="1248290" cy="1043810"/>
              </a:xfrm>
            </p:grpSpPr>
            <p:cxnSp>
              <p:nvCxnSpPr>
                <p:cNvPr id="7" name="直接箭头连接符 6"/>
                <p:cNvCxnSpPr/>
                <p:nvPr/>
              </p:nvCxnSpPr>
              <p:spPr>
                <a:xfrm flipH="1" flipV="1">
                  <a:off x="10469879" y="2507457"/>
                  <a:ext cx="2666" cy="92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10414395" y="3390072"/>
                  <a:ext cx="8515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10762378" y="2696664"/>
                  <a:ext cx="86061" cy="2787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10638665" y="2664872"/>
                  <a:ext cx="123713" cy="29624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10528029" y="2863753"/>
                  <a:ext cx="430569" cy="1900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弧形 23"/>
                <p:cNvSpPr/>
                <p:nvPr/>
              </p:nvSpPr>
              <p:spPr>
                <a:xfrm>
                  <a:off x="10469879" y="2954632"/>
                  <a:ext cx="449134" cy="596635"/>
                </a:xfrm>
                <a:prstGeom prst="arc">
                  <a:avLst>
                    <a:gd name="adj1" fmla="val 14728441"/>
                    <a:gd name="adj2" fmla="val 0"/>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25" name="矩形 24"/>
                    <p:cNvSpPr/>
                    <p:nvPr/>
                  </p:nvSpPr>
                  <p:spPr>
                    <a:xfrm>
                      <a:off x="10235700" y="3180307"/>
                      <a:ext cx="1248290" cy="33855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600" b="0" i="1" u="none" strike="noStrike" kern="1200" cap="none" spc="0" normalizeH="0" baseline="0" noProof="0" dirty="0">
                                <a:ln>
                                  <a:noFill/>
                                </a:ln>
                                <a:solidFill>
                                  <a:prstClr val="black"/>
                                </a:solidFill>
                                <a:effectLst/>
                                <a:uLnTx/>
                                <a:uFillTx/>
                                <a:latin typeface="Cambria Math" panose="02040503050406030204" pitchFamily="18" charset="0"/>
                                <a:cs typeface="+mn-cs"/>
                              </a:rPr>
                              <m:t>𝜑</m:t>
                            </m:r>
                            <m:d>
                              <m:dPr>
                                <m:ctrlPr>
                                  <a:rPr kumimoji="0" lang="en-US" altLang="zh-CN" sz="16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dirty="0">
                                    <a:ln>
                                      <a:noFill/>
                                    </a:ln>
                                    <a:solidFill>
                                      <a:prstClr val="black"/>
                                    </a:solidFill>
                                    <a:effectLst/>
                                    <a:uLnTx/>
                                    <a:uFillTx/>
                                    <a:latin typeface="Cambria Math" panose="02040503050406030204" pitchFamily="18" charset="0"/>
                                    <a:cs typeface="+mn-cs"/>
                                  </a:rPr>
                                  <m:t>𝑥</m:t>
                                </m:r>
                                <m:r>
                                  <a:rPr kumimoji="0" lang="en-US" altLang="zh-CN" sz="16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dirty="0">
                                    <a:ln>
                                      <a:noFill/>
                                    </a:ln>
                                    <a:solidFill>
                                      <a:prstClr val="black"/>
                                    </a:solidFill>
                                    <a:effectLst/>
                                    <a:uLnTx/>
                                    <a:uFillTx/>
                                    <a:latin typeface="Cambria Math" panose="02040503050406030204" pitchFamily="18" charset="0"/>
                                    <a:cs typeface="+mn-cs"/>
                                  </a:rPr>
                                  <m:t>𝑦</m:t>
                                </m:r>
                              </m:e>
                            </m:d>
                            <m:r>
                              <a:rPr kumimoji="0" lang="en-US" altLang="zh-CN" sz="1600" b="0" i="1" u="none" strike="noStrike" kern="1200" cap="none" spc="0" normalizeH="0" baseline="0" noProof="0" dirty="0">
                                <a:ln>
                                  <a:noFill/>
                                </a:ln>
                                <a:solidFill>
                                  <a:prstClr val="black"/>
                                </a:solidFill>
                                <a:effectLst/>
                                <a:uLnTx/>
                                <a:uFillTx/>
                                <a:latin typeface="Cambria Math" panose="02040503050406030204" pitchFamily="18" charset="0"/>
                                <a:cs typeface="+mn-cs"/>
                              </a:rPr>
                              <m:t>=0</m:t>
                            </m:r>
                          </m:oMath>
                        </m:oMathPara>
                      </a14:m>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25" name="矩形 24"/>
                    <p:cNvSpPr>
                      <a:spLocks noRot="1" noChangeAspect="1" noMove="1" noResize="1" noEditPoints="1" noAdjustHandles="1" noChangeArrowheads="1" noChangeShapeType="1" noTextEdit="1"/>
                    </p:cNvSpPr>
                    <p:nvPr/>
                  </p:nvSpPr>
                  <p:spPr>
                    <a:xfrm>
                      <a:off x="10235700" y="3180307"/>
                      <a:ext cx="1248290" cy="338554"/>
                    </a:xfrm>
                    <a:prstGeom prst="rect">
                      <a:avLst/>
                    </a:prstGeom>
                    <a:blipFill>
                      <a:blip r:embed="rId1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7" name="矩形 26"/>
                  <p:cNvSpPr/>
                  <p:nvPr/>
                </p:nvSpPr>
                <p:spPr>
                  <a:xfrm>
                    <a:off x="10797115" y="4006502"/>
                    <a:ext cx="357597" cy="33855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1200" cap="none" spc="0" normalizeH="0" baseline="0" noProof="0" dirty="0">
                              <a:ln>
                                <a:noFill/>
                              </a:ln>
                              <a:solidFill>
                                <a:prstClr val="black"/>
                              </a:solidFill>
                              <a:effectLst/>
                              <a:uLnTx/>
                              <a:uFillTx/>
                              <a:latin typeface="Cambria Math" panose="02040503050406030204" pitchFamily="18" charset="0"/>
                              <a:cs typeface="+mn-cs"/>
                            </a:rPr>
                            <m:t>𝑥</m:t>
                          </m:r>
                        </m:oMath>
                      </m:oMathPara>
                    </a14:m>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27" name="矩形 26"/>
                  <p:cNvSpPr>
                    <a:spLocks noRot="1" noChangeAspect="1" noMove="1" noResize="1" noEditPoints="1" noAdjustHandles="1" noChangeArrowheads="1" noChangeShapeType="1" noTextEdit="1"/>
                  </p:cNvSpPr>
                  <p:nvPr/>
                </p:nvSpPr>
                <p:spPr>
                  <a:xfrm>
                    <a:off x="10797115" y="4006502"/>
                    <a:ext cx="357597" cy="33855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9282407" y="2592607"/>
                    <a:ext cx="361317" cy="33855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1200" cap="none" spc="0" normalizeH="0" baseline="0" noProof="0" dirty="0">
                              <a:ln>
                                <a:noFill/>
                              </a:ln>
                              <a:solidFill>
                                <a:prstClr val="black"/>
                              </a:solidFill>
                              <a:effectLst/>
                              <a:uLnTx/>
                              <a:uFillTx/>
                              <a:latin typeface="Cambria Math" panose="02040503050406030204" pitchFamily="18" charset="0"/>
                              <a:cs typeface="+mn-cs"/>
                            </a:rPr>
                            <m:t>𝑦</m:t>
                          </m:r>
                        </m:oMath>
                      </m:oMathPara>
                    </a14:m>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31" name="矩形 30"/>
                  <p:cNvSpPr>
                    <a:spLocks noRot="1" noChangeAspect="1" noMove="1" noResize="1" noEditPoints="1" noAdjustHandles="1" noChangeArrowheads="1" noChangeShapeType="1" noTextEdit="1"/>
                  </p:cNvSpPr>
                  <p:nvPr/>
                </p:nvSpPr>
                <p:spPr>
                  <a:xfrm>
                    <a:off x="9282407" y="2592607"/>
                    <a:ext cx="361317" cy="338554"/>
                  </a:xfrm>
                  <a:prstGeom prst="rect">
                    <a:avLst/>
                  </a:prstGeom>
                  <a:blipFill>
                    <a:blip r:embed="rId1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5" name="矩形 34"/>
                <p:cNvSpPr/>
                <p:nvPr/>
              </p:nvSpPr>
              <p:spPr>
                <a:xfrm>
                  <a:off x="10285939" y="3819231"/>
                  <a:ext cx="374012" cy="33855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𝑃</m:t>
                        </m:r>
                      </m:oMath>
                    </m:oMathPara>
                  </a14:m>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35" name="矩形 34"/>
                <p:cNvSpPr>
                  <a:spLocks noRot="1" noChangeAspect="1" noMove="1" noResize="1" noEditPoints="1" noAdjustHandles="1" noChangeArrowheads="1" noChangeShapeType="1" noTextEdit="1"/>
                </p:cNvSpPr>
                <p:nvPr/>
              </p:nvSpPr>
              <p:spPr>
                <a:xfrm>
                  <a:off x="10285939" y="3819231"/>
                  <a:ext cx="374012" cy="33855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10613224" y="2909905"/>
                  <a:ext cx="551881" cy="369332"/>
                </a:xfrm>
                <a:prstGeom prst="rect">
                  <a:avLst/>
                </a:prstGeom>
              </p:spPr>
              <p:txBody>
                <a:bodyPr wrap="none">
                  <a:spAutoFit/>
                </a:bodyPr>
                <a:lstStyle/>
                <a:p>
                  <a:pPr lvl="0">
                    <a:defRPr/>
                  </a:pPr>
                  <a14:m>
                    <m:oMathPara xmlns:m="http://schemas.openxmlformats.org/officeDocument/2006/math">
                      <m:oMathParaPr>
                        <m:jc m:val="centerGroup"/>
                      </m:oMathParaPr>
                      <m:oMath xmlns:m="http://schemas.openxmlformats.org/officeDocument/2006/math">
                        <m:r>
                          <a:rPr lang="en-US" altLang="zh-CN">
                            <a:solidFill>
                              <a:prstClr val="black"/>
                            </a:solidFill>
                            <a:latin typeface="Cambria Math" panose="02040503050406030204" pitchFamily="18" charset="0"/>
                            <a:ea typeface="Cambria Math" panose="02040503050406030204" pitchFamily="18" charset="0"/>
                          </a:rPr>
                          <m:t>𝛻</m:t>
                        </m:r>
                        <m:r>
                          <a:rPr lang="zh-CN" altLang="en-US" i="1" dirty="0">
                            <a:solidFill>
                              <a:prstClr val="black"/>
                            </a:solidFill>
                            <a:latin typeface="Cambria Math" panose="02040503050406030204" pitchFamily="18" charset="0"/>
                          </a:rPr>
                          <m:t>𝜑</m:t>
                        </m:r>
                      </m:oMath>
                    </m:oMathPara>
                  </a14:m>
                  <a:endParaRPr lang="zh-CN" altLang="en-US" dirty="0">
                    <a:solidFill>
                      <a:prstClr val="black"/>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10613224" y="2909905"/>
                  <a:ext cx="551881" cy="36933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10053547" y="2847821"/>
                  <a:ext cx="523220"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a:solidFill>
                              <a:prstClr val="black"/>
                            </a:solidFill>
                            <a:latin typeface="Cambria Math" panose="02040503050406030204" pitchFamily="18" charset="0"/>
                            <a:ea typeface="Cambria Math" panose="02040503050406030204" pitchFamily="18" charset="0"/>
                          </a:rPr>
                          <m:t>𝛻</m:t>
                        </m:r>
                        <m:r>
                          <a:rPr lang="en-US" altLang="zh-CN" i="1" dirty="0">
                            <a:solidFill>
                              <a:prstClr val="black"/>
                            </a:solidFill>
                            <a:latin typeface="Cambria Math" panose="02040503050406030204" pitchFamily="18" charset="0"/>
                          </a:rPr>
                          <m:t>𝑓</m:t>
                        </m:r>
                      </m:oMath>
                    </m:oMathPara>
                  </a14:m>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37" name="矩形 36"/>
                <p:cNvSpPr>
                  <a:spLocks noRot="1" noChangeAspect="1" noMove="1" noResize="1" noEditPoints="1" noAdjustHandles="1" noChangeArrowheads="1" noChangeShapeType="1" noTextEdit="1"/>
                </p:cNvSpPr>
                <p:nvPr/>
              </p:nvSpPr>
              <p:spPr>
                <a:xfrm>
                  <a:off x="10053547" y="2847821"/>
                  <a:ext cx="523220" cy="369332"/>
                </a:xfrm>
                <a:prstGeom prst="rect">
                  <a:avLst/>
                </a:prstGeom>
                <a:blipFill>
                  <a:blip r:embed="rId21"/>
                  <a:stretch>
                    <a:fillRect/>
                  </a:stretch>
                </a:blipFill>
              </p:spPr>
              <p:txBody>
                <a:bodyPr/>
                <a:lstStyle/>
                <a:p>
                  <a:r>
                    <a:rPr lang="zh-CN" altLang="en-US">
                      <a:noFill/>
                    </a:rPr>
                    <a:t> </a:t>
                  </a:r>
                </a:p>
              </p:txBody>
            </p:sp>
          </mc:Fallback>
        </mc:AlternateContent>
        <p:cxnSp>
          <p:nvCxnSpPr>
            <p:cNvPr id="28" name="直接连接符 27"/>
            <p:cNvCxnSpPr/>
            <p:nvPr/>
          </p:nvCxnSpPr>
          <p:spPr>
            <a:xfrm flipH="1">
              <a:off x="10100718" y="3629424"/>
              <a:ext cx="878279" cy="53729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9374297" y="1531346"/>
            <a:ext cx="2741578" cy="830997"/>
          </a:xfrm>
          <a:prstGeom prst="rect">
            <a:avLst/>
          </a:prstGeom>
        </p:spPr>
        <p:txBody>
          <a:bodyPr wrap="square">
            <a:spAutoFit/>
          </a:bodyPr>
          <a:lstStyle/>
          <a:p>
            <a:r>
              <a:rPr lang="zh-CN" altLang="en-US" sz="2400" dirty="0" smtClean="0">
                <a:solidFill>
                  <a:schemeClr val="accent1">
                    <a:lumMod val="75000"/>
                  </a:schemeClr>
                </a:solidFill>
              </a:rPr>
              <a:t>一元函数极值存在的必要条件</a:t>
            </a:r>
            <a:endParaRPr lang="zh-CN" altLang="en-US"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29" name="矩形 28"/>
              <p:cNvSpPr/>
              <p:nvPr/>
            </p:nvSpPr>
            <p:spPr>
              <a:xfrm>
                <a:off x="1551922" y="2428833"/>
                <a:ext cx="8165056" cy="801373"/>
              </a:xfrm>
              <a:prstGeom prst="rect">
                <a:avLst/>
              </a:prstGeom>
            </p:spPr>
            <p:txBody>
              <a:bodyPr wrap="none">
                <a:spAutoFit/>
              </a:bodyPr>
              <a:lstStyle/>
              <a:p>
                <a:pPr lvl="0"/>
                <a:r>
                  <a:rPr kumimoji="0" lang="zh-CN" altLang="en-US" sz="2400" b="0" u="none" strike="noStrike" kern="1200" cap="none" spc="0" normalizeH="0" baseline="0" noProof="0" dirty="0" smtClean="0">
                    <a:ln>
                      <a:noFill/>
                    </a:ln>
                    <a:solidFill>
                      <a:prstClr val="black"/>
                    </a:solidFill>
                    <a:effectLst/>
                    <a:uLnTx/>
                    <a:uFillTx/>
                    <a:cs typeface="+mn-cs"/>
                  </a:rPr>
                  <a:t>或</a:t>
                </a:r>
                <a14:m>
                  <m:oMath xmlns:m="http://schemas.openxmlformats.org/officeDocument/2006/math">
                    <m:f>
                      <m:f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m:rPr>
                            <m:sty m:val="p"/>
                          </m:rP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cs typeface="+mn-cs"/>
                          </a:rPr>
                          <m:t>d</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num>
                      <m:den>
                        <m:r>
                          <m:rPr>
                            <m:sty m:val="p"/>
                          </m:rP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cs typeface="+mn-cs"/>
                          </a:rPr>
                          <m:t>d</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den>
                    </m:f>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num>
                      <m:den>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den>
                    </m:f>
                    <m:f>
                      <m:fPr>
                        <m:ctrlPr>
                          <a:rPr lang="en-US" altLang="zh-CN" sz="2400" i="1">
                            <a:solidFill>
                              <a:prstClr val="black"/>
                            </a:solidFill>
                            <a:latin typeface="Cambria Math" panose="02040503050406030204" pitchFamily="18" charset="0"/>
                          </a:rPr>
                        </m:ctrlPr>
                      </m:fPr>
                      <m:num>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𝑥</m:t>
                        </m:r>
                      </m:num>
                      <m:den>
                        <m:r>
                          <m:rPr>
                            <m:sty m:val="p"/>
                          </m:rPr>
                          <a:rPr lang="en-US" altLang="zh-CN" sz="2400">
                            <a:solidFill>
                              <a:prstClr val="black"/>
                            </a:solidFill>
                            <a:latin typeface="Cambria Math" panose="02040503050406030204" pitchFamily="18" charset="0"/>
                          </a:rPr>
                          <m:t>d</m:t>
                        </m:r>
                        <m:r>
                          <a:rPr lang="en-US" altLang="zh-CN" sz="2400" i="1">
                            <a:solidFill>
                              <a:prstClr val="black"/>
                            </a:solidFill>
                            <a:latin typeface="Cambria Math" panose="02040503050406030204" pitchFamily="18" charset="0"/>
                          </a:rPr>
                          <m:t>𝑦</m:t>
                        </m:r>
                      </m:den>
                    </m:f>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num>
                      <m:den>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den>
                    </m:f>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𝑓</m:t>
                        </m:r>
                      </m:num>
                      <m:den>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den>
                    </m:f>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𝑓</m:t>
                        </m:r>
                      </m:num>
                      <m:den>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den>
                    </m:f>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dirty="0">
                                <a:ln>
                                  <a:noFill/>
                                </a:ln>
                                <a:solidFill>
                                  <a:prstClr val="black"/>
                                </a:solidFill>
                                <a:effectLst/>
                                <a:uLnTx/>
                                <a:uFillTx/>
                                <a:latin typeface="Cambria Math" panose="02040503050406030204" pitchFamily="18" charset="0"/>
                                <a:cs typeface="+mn-cs"/>
                              </a:rPr>
                              <m:t>𝜑</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sub>
                        </m:sSub>
                      </m:num>
                      <m:den>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dirty="0">
                                <a:ln>
                                  <a:noFill/>
                                </a:ln>
                                <a:solidFill>
                                  <a:prstClr val="black"/>
                                </a:solidFill>
                                <a:effectLst/>
                                <a:uLnTx/>
                                <a:uFillTx/>
                                <a:latin typeface="Cambria Math" panose="02040503050406030204" pitchFamily="18" charset="0"/>
                                <a:cs typeface="+mn-cs"/>
                              </a:rPr>
                              <m:t>𝜑</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sub>
                        </m:sSub>
                      </m:den>
                    </m:f>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𝜑</m:t>
                            </m:r>
                          </m:num>
                          <m:den>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den>
                        </m:f>
                      </m:den>
                    </m:f>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𝑓</m:t>
                            </m:r>
                          </m:num>
                          <m:den>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den>
                        </m:f>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𝑓</m:t>
                            </m:r>
                          </m:num>
                          <m:den>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den>
                        </m:f>
                      </m:e>
                    </m:d>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𝜑</m:t>
                            </m:r>
                          </m:num>
                          <m:den>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den>
                        </m:f>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𝜑</m:t>
                            </m:r>
                          </m:num>
                          <m:den>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den>
                        </m:f>
                      </m:e>
                    </m:d>
                    <m:r>
                      <a:rPr kumimoji="0" lang="en-US" altLang="zh-CN" sz="2400" b="0" i="1" u="none" strike="noStrike" kern="1200" cap="none" spc="0" normalizeH="0" baseline="0" noProof="0" smtClean="0">
                        <a:ln>
                          <a:noFill/>
                        </a:ln>
                        <a:solidFill>
                          <a:srgbClr val="FF0066"/>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rgbClr val="FF0066"/>
                        </a:solidFill>
                        <a:effectLst/>
                        <a:uLnTx/>
                        <a:uFillTx/>
                        <a:latin typeface="Cambria Math" panose="02040503050406030204" pitchFamily="18" charset="0"/>
                        <a:cs typeface="+mn-cs"/>
                      </a:rPr>
                      <m:t>0</m:t>
                    </m:r>
                  </m:oMath>
                </a14:m>
                <a:r>
                  <a:rPr kumimoji="0" lang="zh-CN"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 </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29" name="矩形 28"/>
              <p:cNvSpPr>
                <a:spLocks noRot="1" noChangeAspect="1" noMove="1" noResize="1" noEditPoints="1" noAdjustHandles="1" noChangeArrowheads="1" noChangeShapeType="1" noTextEdit="1"/>
              </p:cNvSpPr>
              <p:nvPr/>
            </p:nvSpPr>
            <p:spPr>
              <a:xfrm>
                <a:off x="1551922" y="2428833"/>
                <a:ext cx="8165056" cy="801373"/>
              </a:xfrm>
              <a:prstGeom prst="rect">
                <a:avLst/>
              </a:prstGeom>
              <a:blipFill>
                <a:blip r:embed="rId22"/>
                <a:stretch>
                  <a:fillRect l="-1195"/>
                </a:stretch>
              </a:blipFill>
            </p:spPr>
            <p:txBody>
              <a:bodyPr/>
              <a:lstStyle/>
              <a:p>
                <a:r>
                  <a:rPr lang="zh-CN" altLang="en-US">
                    <a:noFill/>
                  </a:rPr>
                  <a:t> </a:t>
                </a:r>
              </a:p>
            </p:txBody>
          </p:sp>
        </mc:Fallback>
      </mc:AlternateContent>
      <p:sp>
        <p:nvSpPr>
          <p:cNvPr id="12" name="任意多边形 11"/>
          <p:cNvSpPr/>
          <p:nvPr/>
        </p:nvSpPr>
        <p:spPr>
          <a:xfrm>
            <a:off x="8535200" y="4377739"/>
            <a:ext cx="1678193" cy="184262"/>
          </a:xfrm>
          <a:custGeom>
            <a:avLst/>
            <a:gdLst>
              <a:gd name="connsiteX0" fmla="*/ 0 w 1678193"/>
              <a:gd name="connsiteY0" fmla="*/ 118355 h 184262"/>
              <a:gd name="connsiteX1" fmla="*/ 408790 w 1678193"/>
              <a:gd name="connsiteY1" fmla="*/ 21 h 184262"/>
              <a:gd name="connsiteX2" fmla="*/ 914400 w 1678193"/>
              <a:gd name="connsiteY2" fmla="*/ 107597 h 184262"/>
              <a:gd name="connsiteX3" fmla="*/ 1258645 w 1678193"/>
              <a:gd name="connsiteY3" fmla="*/ 182901 h 184262"/>
              <a:gd name="connsiteX4" fmla="*/ 1678193 w 1678193"/>
              <a:gd name="connsiteY4" fmla="*/ 43052 h 184262"/>
              <a:gd name="connsiteX5" fmla="*/ 1678193 w 1678193"/>
              <a:gd name="connsiteY5" fmla="*/ 43052 h 18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193" h="184262">
                <a:moveTo>
                  <a:pt x="0" y="118355"/>
                </a:moveTo>
                <a:cubicBezTo>
                  <a:pt x="128195" y="60084"/>
                  <a:pt x="256390" y="1814"/>
                  <a:pt x="408790" y="21"/>
                </a:cubicBezTo>
                <a:cubicBezTo>
                  <a:pt x="561190" y="-1772"/>
                  <a:pt x="914400" y="107597"/>
                  <a:pt x="914400" y="107597"/>
                </a:cubicBezTo>
                <a:cubicBezTo>
                  <a:pt x="1056042" y="138077"/>
                  <a:pt x="1131346" y="193658"/>
                  <a:pt x="1258645" y="182901"/>
                </a:cubicBezTo>
                <a:cubicBezTo>
                  <a:pt x="1385944" y="172144"/>
                  <a:pt x="1678193" y="43052"/>
                  <a:pt x="1678193" y="43052"/>
                </a:cubicBezTo>
                <a:lnTo>
                  <a:pt x="1678193" y="43052"/>
                </a:lnTo>
              </a:path>
            </a:pathLst>
          </a:cu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857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8" grpId="0"/>
      <p:bldP spid="39" grpId="0"/>
      <p:bldP spid="40" grpId="0"/>
      <p:bldP spid="41" grpId="0"/>
      <p:bldP spid="6" grpId="0"/>
      <p:bldP spid="29" grpId="0"/>
      <p:bldP spid="1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12:39:03</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1301485" y="365125"/>
                <a:ext cx="9918741" cy="1200329"/>
              </a:xfrm>
              <a:prstGeom prst="rect">
                <a:avLst/>
              </a:prstGeom>
            </p:spPr>
            <p:txBody>
              <a:bodyPr wrap="square">
                <a:spAutoFit/>
              </a:bodyPr>
              <a:lstStyle/>
              <a:p>
                <a:r>
                  <a:rPr lang="zh-CN" altLang="en-US" sz="2400" dirty="0" smtClean="0"/>
                  <a:t>拉格朗日乘数法：</a:t>
                </a:r>
                <a:r>
                  <a:rPr lang="zh-CN" altLang="en-US" sz="2400" dirty="0"/>
                  <a:t>设二元函数</a:t>
                </a:r>
                <a14:m>
                  <m:oMath xmlns:m="http://schemas.openxmlformats.org/officeDocument/2006/math">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oMath>
                </a14:m>
                <a:r>
                  <a:rPr lang="zh-CN" altLang="en-US" sz="2400" dirty="0"/>
                  <a:t>和</a:t>
                </a:r>
                <a14:m>
                  <m:oMath xmlns:m="http://schemas.openxmlformats.org/officeDocument/2006/math">
                    <m:r>
                      <a:rPr lang="zh-CN" altLang="en-US" sz="2400" i="1" dirty="0">
                        <a:solidFill>
                          <a:prstClr val="black"/>
                        </a:solidFill>
                        <a:latin typeface="Cambria Math" panose="02040503050406030204" pitchFamily="18" charset="0"/>
                      </a:rPr>
                      <m:t>𝜑</m:t>
                    </m:r>
                    <m:d>
                      <m:dPr>
                        <m:ctrlPr>
                          <a:rPr lang="en-US" altLang="zh-CN" sz="2400" i="1" dirty="0">
                            <a:solidFill>
                              <a:prstClr val="black"/>
                            </a:solidFill>
                            <a:latin typeface="Cambria Math" panose="02040503050406030204" pitchFamily="18" charset="0"/>
                          </a:rPr>
                        </m:ctrlPr>
                      </m:dPr>
                      <m:e>
                        <m:r>
                          <a:rPr lang="en-US" altLang="zh-CN" sz="2400" i="1" dirty="0">
                            <a:solidFill>
                              <a:prstClr val="black"/>
                            </a:solidFill>
                            <a:latin typeface="Cambria Math" panose="02040503050406030204" pitchFamily="18" charset="0"/>
                          </a:rPr>
                          <m:t>𝑥</m:t>
                        </m:r>
                        <m:r>
                          <a:rPr lang="en-US" altLang="zh-CN" sz="2400" i="1" dirty="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𝑦</m:t>
                        </m:r>
                      </m:e>
                    </m:d>
                  </m:oMath>
                </a14:m>
                <a:r>
                  <a:rPr lang="zh-CN" altLang="en-US" sz="2400" dirty="0" smtClean="0"/>
                  <a:t>在</a:t>
                </a:r>
                <a:r>
                  <a:rPr lang="zh-CN" altLang="en-US" sz="2400" dirty="0"/>
                  <a:t>区域</a:t>
                </a:r>
                <a14:m>
                  <m:oMath xmlns:m="http://schemas.openxmlformats.org/officeDocument/2006/math">
                    <m:r>
                      <a:rPr lang="en-US" altLang="zh-CN" sz="2400" b="0" i="1" dirty="0" smtClean="0">
                        <a:solidFill>
                          <a:prstClr val="black"/>
                        </a:solidFill>
                        <a:latin typeface="Cambria Math" panose="02040503050406030204" pitchFamily="18" charset="0"/>
                      </a:rPr>
                      <m:t>𝐷</m:t>
                    </m:r>
                  </m:oMath>
                </a14:m>
                <a:r>
                  <a:rPr lang="zh-CN" altLang="en-US" sz="2400" dirty="0"/>
                  <a:t>内有一阶连续偏导数，则求</a:t>
                </a:r>
                <a14:m>
                  <m:oMath xmlns:m="http://schemas.openxmlformats.org/officeDocument/2006/math">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oMath>
                </a14:m>
                <a:r>
                  <a:rPr lang="zh-CN" altLang="en-US" sz="2400" dirty="0"/>
                  <a:t>在</a:t>
                </a:r>
                <a14:m>
                  <m:oMath xmlns:m="http://schemas.openxmlformats.org/officeDocument/2006/math">
                    <m:r>
                      <a:rPr lang="en-US" altLang="zh-CN" sz="2400" i="1" dirty="0">
                        <a:solidFill>
                          <a:prstClr val="black"/>
                        </a:solidFill>
                        <a:latin typeface="Cambria Math" panose="02040503050406030204" pitchFamily="18" charset="0"/>
                      </a:rPr>
                      <m:t>𝐷</m:t>
                    </m:r>
                  </m:oMath>
                </a14:m>
                <a:r>
                  <a:rPr lang="zh-CN" altLang="en-US" sz="2400" dirty="0"/>
                  <a:t>内满足条件</a:t>
                </a:r>
                <a14:m>
                  <m:oMath xmlns:m="http://schemas.openxmlformats.org/officeDocument/2006/math">
                    <m:r>
                      <a:rPr lang="zh-CN" altLang="en-US" sz="2400" i="1" dirty="0">
                        <a:solidFill>
                          <a:prstClr val="black"/>
                        </a:solidFill>
                        <a:latin typeface="Cambria Math" panose="02040503050406030204" pitchFamily="18" charset="0"/>
                      </a:rPr>
                      <m:t>𝜑</m:t>
                    </m:r>
                    <m:d>
                      <m:dPr>
                        <m:ctrlPr>
                          <a:rPr lang="en-US" altLang="zh-CN" sz="2400" i="1" dirty="0">
                            <a:solidFill>
                              <a:prstClr val="black"/>
                            </a:solidFill>
                            <a:latin typeface="Cambria Math" panose="02040503050406030204" pitchFamily="18" charset="0"/>
                          </a:rPr>
                        </m:ctrlPr>
                      </m:dPr>
                      <m:e>
                        <m:r>
                          <a:rPr lang="en-US" altLang="zh-CN" sz="2400" i="1" dirty="0">
                            <a:solidFill>
                              <a:prstClr val="black"/>
                            </a:solidFill>
                            <a:latin typeface="Cambria Math" panose="02040503050406030204" pitchFamily="18" charset="0"/>
                          </a:rPr>
                          <m:t>𝑥</m:t>
                        </m:r>
                        <m:r>
                          <a:rPr lang="en-US" altLang="zh-CN" sz="2400" i="1" dirty="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𝑦</m:t>
                        </m:r>
                      </m:e>
                    </m:d>
                    <m:r>
                      <a:rPr lang="en-US" altLang="zh-CN" sz="2400" b="0" i="1" dirty="0" smtClean="0">
                        <a:solidFill>
                          <a:prstClr val="black"/>
                        </a:solidFill>
                        <a:latin typeface="Cambria Math" panose="02040503050406030204" pitchFamily="18" charset="0"/>
                      </a:rPr>
                      <m:t>=0</m:t>
                    </m:r>
                  </m:oMath>
                </a14:m>
                <a:r>
                  <a:rPr lang="zh-CN" altLang="en-US" sz="2400" dirty="0"/>
                  <a:t>的极值问题，可以转化为求拉格朗日函数 </a:t>
                </a:r>
                <a14:m>
                  <m:oMath xmlns:m="http://schemas.openxmlformats.org/officeDocument/2006/math">
                    <m:r>
                      <a:rPr lang="en-US" altLang="zh-CN" sz="2400" b="0" i="1" smtClean="0">
                        <a:solidFill>
                          <a:prstClr val="black"/>
                        </a:solidFill>
                        <a:latin typeface="Cambria Math" panose="02040503050406030204" pitchFamily="18" charset="0"/>
                      </a:rPr>
                      <m:t>𝐿</m:t>
                    </m:r>
                    <m:d>
                      <m:dPr>
                        <m:ctrlPr>
                          <a:rPr lang="en-US" altLang="zh-CN" sz="2400" b="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𝜆</m:t>
                        </m:r>
                      </m:e>
                    </m:d>
                    <m:r>
                      <a:rPr lang="en-US" altLang="zh-CN" sz="2400" b="0" i="0"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b="0" i="1" smtClean="0">
                        <a:solidFill>
                          <a:prstClr val="black"/>
                        </a:solidFill>
                        <a:latin typeface="Cambria Math" panose="02040503050406030204" pitchFamily="18" charset="0"/>
                      </a:rPr>
                      <m:t>+</m:t>
                    </m:r>
                    <m:r>
                      <a:rPr lang="zh-CN" altLang="en-US" sz="2400" b="0" i="1" smtClean="0">
                        <a:solidFill>
                          <a:prstClr val="black"/>
                        </a:solidFill>
                        <a:latin typeface="Cambria Math" panose="02040503050406030204" pitchFamily="18" charset="0"/>
                      </a:rPr>
                      <m:t>𝜆</m:t>
                    </m:r>
                    <m:r>
                      <a:rPr lang="zh-CN" altLang="en-US" sz="2400" i="1" dirty="0">
                        <a:solidFill>
                          <a:prstClr val="black"/>
                        </a:solidFill>
                        <a:latin typeface="Cambria Math" panose="02040503050406030204" pitchFamily="18" charset="0"/>
                      </a:rPr>
                      <m:t>𝜑</m:t>
                    </m:r>
                    <m:d>
                      <m:dPr>
                        <m:ctrlPr>
                          <a:rPr lang="en-US" altLang="zh-CN" sz="2400" i="1" dirty="0">
                            <a:solidFill>
                              <a:prstClr val="black"/>
                            </a:solidFill>
                            <a:latin typeface="Cambria Math" panose="02040503050406030204" pitchFamily="18" charset="0"/>
                          </a:rPr>
                        </m:ctrlPr>
                      </m:dPr>
                      <m:e>
                        <m:r>
                          <a:rPr lang="en-US" altLang="zh-CN" sz="2400" i="1" dirty="0">
                            <a:solidFill>
                              <a:prstClr val="black"/>
                            </a:solidFill>
                            <a:latin typeface="Cambria Math" panose="02040503050406030204" pitchFamily="18" charset="0"/>
                          </a:rPr>
                          <m:t>𝑥</m:t>
                        </m:r>
                        <m:r>
                          <a:rPr lang="en-US" altLang="zh-CN" sz="2400" i="1" dirty="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𝑦</m:t>
                        </m:r>
                      </m:e>
                    </m:d>
                  </m:oMath>
                </a14:m>
                <a:r>
                  <a:rPr lang="zh-CN" altLang="en-US" sz="2400" dirty="0" smtClean="0"/>
                  <a:t>的极值问题。</a:t>
                </a:r>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1301485" y="365125"/>
                <a:ext cx="9918741" cy="1200329"/>
              </a:xfrm>
              <a:prstGeom prst="rect">
                <a:avLst/>
              </a:prstGeom>
              <a:blipFill>
                <a:blip r:embed="rId2"/>
                <a:stretch>
                  <a:fillRect l="-921" t="-5584" b="-91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052010" y="1565454"/>
                <a:ext cx="9391636" cy="830997"/>
              </a:xfrm>
              <a:prstGeom prst="rect">
                <a:avLst/>
              </a:prstGeom>
            </p:spPr>
            <p:txBody>
              <a:bodyPr wrap="square">
                <a:spAutoFit/>
              </a:bodyPr>
              <a:lstStyle/>
              <a:p>
                <a:r>
                  <a:rPr lang="zh-CN" altLang="en-US" sz="2400" dirty="0" smtClean="0"/>
                  <a:t>某厂要用</a:t>
                </a:r>
                <a14:m>
                  <m:oMath xmlns:m="http://schemas.openxmlformats.org/officeDocument/2006/math">
                    <m:r>
                      <a:rPr lang="en-US" altLang="zh-CN" sz="2400">
                        <a:solidFill>
                          <a:prstClr val="black"/>
                        </a:solidFill>
                        <a:latin typeface="Cambria Math" panose="02040503050406030204" pitchFamily="18" charset="0"/>
                      </a:rPr>
                      <m:t>8</m:t>
                    </m:r>
                    <m:sSup>
                      <m:sSupPr>
                        <m:ctrlPr>
                          <a:rPr lang="zh-CN" altLang="en-US"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𝑚</m:t>
                        </m:r>
                      </m:e>
                      <m:sup>
                        <m:r>
                          <a:rPr lang="en-US" altLang="zh-CN" sz="2400">
                            <a:solidFill>
                              <a:prstClr val="black"/>
                            </a:solidFill>
                            <a:latin typeface="Cambria Math" panose="02040503050406030204" pitchFamily="18" charset="0"/>
                          </a:rPr>
                          <m:t>2</m:t>
                        </m:r>
                      </m:sup>
                    </m:sSup>
                  </m:oMath>
                </a14:m>
                <a:r>
                  <a:rPr lang="zh-CN" altLang="en-US" sz="2400" dirty="0" smtClean="0"/>
                  <a:t>铁板做成一个</a:t>
                </a:r>
                <a:r>
                  <a:rPr lang="zh-CN" altLang="en-US" sz="2400" dirty="0"/>
                  <a:t>最大</a:t>
                </a:r>
                <a:r>
                  <a:rPr lang="zh-CN" altLang="en-US" sz="2400" dirty="0" smtClean="0"/>
                  <a:t>体积的</a:t>
                </a:r>
                <a:r>
                  <a:rPr lang="zh-CN" altLang="en-US" sz="2400" dirty="0"/>
                  <a:t>有盖长方体</a:t>
                </a:r>
                <a:r>
                  <a:rPr lang="zh-CN" altLang="en-US" sz="2400" dirty="0" smtClean="0"/>
                  <a:t>水箱。问</a:t>
                </a:r>
                <a:r>
                  <a:rPr lang="zh-CN" altLang="en-US" sz="2400" dirty="0"/>
                  <a:t>当长、宽、高各取</a:t>
                </a:r>
                <a:r>
                  <a:rPr lang="zh-CN" altLang="en-US" sz="2400" dirty="0" smtClean="0"/>
                  <a:t>多少。 </a:t>
                </a:r>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2052010" y="1565454"/>
                <a:ext cx="9391636" cy="830997"/>
              </a:xfrm>
              <a:prstGeom prst="rect">
                <a:avLst/>
              </a:prstGeom>
              <a:blipFill>
                <a:blip r:embed="rId3"/>
                <a:stretch>
                  <a:fillRect l="-1039" t="-8088" r="-4221" b="-13971"/>
                </a:stretch>
              </a:blipFill>
            </p:spPr>
            <p:txBody>
              <a:bodyPr/>
              <a:lstStyle/>
              <a:p>
                <a:r>
                  <a:rPr lang="zh-CN" altLang="en-US">
                    <a:noFill/>
                  </a:rPr>
                  <a:t> </a:t>
                </a:r>
              </a:p>
            </p:txBody>
          </p:sp>
        </mc:Fallback>
      </mc:AlternateContent>
      <p:sp>
        <p:nvSpPr>
          <p:cNvPr id="6" name="矩形 5"/>
          <p:cNvSpPr/>
          <p:nvPr/>
        </p:nvSpPr>
        <p:spPr>
          <a:xfrm>
            <a:off x="1301485" y="1565455"/>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4</a:t>
            </a:r>
            <a:r>
              <a:rPr lang="en-US" altLang="zh-CN" sz="2400" b="1" dirty="0" smtClean="0">
                <a:solidFill>
                  <a:prstClr val="black"/>
                </a:solidFill>
                <a:ea typeface="黑体" panose="02010609060101010101" pitchFamily="49" charset="-122"/>
              </a:rPr>
              <a:t> </a:t>
            </a:r>
            <a:endParaRPr lang="zh-CN" altLang="en-US" sz="1600" dirty="0"/>
          </a:p>
        </p:txBody>
      </p:sp>
      <p:sp>
        <p:nvSpPr>
          <p:cNvPr id="7" name="Text Box 5"/>
          <p:cNvSpPr txBox="1">
            <a:spLocks noChangeArrowheads="1"/>
          </p:cNvSpPr>
          <p:nvPr/>
        </p:nvSpPr>
        <p:spPr bwMode="auto">
          <a:xfrm>
            <a:off x="1301485" y="2396450"/>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8" name="矩形 7"/>
              <p:cNvSpPr/>
              <p:nvPr/>
            </p:nvSpPr>
            <p:spPr>
              <a:xfrm>
                <a:off x="2052009" y="2396451"/>
                <a:ext cx="4819076" cy="461665"/>
              </a:xfrm>
              <a:prstGeom prst="rect">
                <a:avLst/>
              </a:prstGeom>
            </p:spPr>
            <p:txBody>
              <a:bodyPr wrap="none">
                <a:spAutoFit/>
              </a:bodyPr>
              <a:lstStyle/>
              <a:p>
                <a:r>
                  <a:rPr lang="zh-CN" altLang="en-US" sz="2400" dirty="0" smtClean="0">
                    <a:solidFill>
                      <a:prstClr val="black"/>
                    </a:solidFill>
                  </a:rPr>
                  <a:t>设水箱的长为</a:t>
                </a:r>
                <a14:m>
                  <m:oMath xmlns:m="http://schemas.openxmlformats.org/officeDocument/2006/math">
                    <m:r>
                      <a:rPr lang="en-US" altLang="zh-CN" sz="2400" i="1">
                        <a:latin typeface="Cambria Math" panose="02040503050406030204" pitchFamily="18" charset="0"/>
                      </a:rPr>
                      <m:t>𝑥</m:t>
                    </m:r>
                    <m:r>
                      <a:rPr lang="en-US" altLang="zh-CN" sz="2400" i="1">
                        <a:latin typeface="Cambria Math" panose="02040503050406030204" pitchFamily="18" charset="0"/>
                      </a:rPr>
                      <m:t> </m:t>
                    </m:r>
                  </m:oMath>
                </a14:m>
                <a:r>
                  <a:rPr lang="zh-CN" altLang="en-US" sz="2400" dirty="0" smtClean="0">
                    <a:solidFill>
                      <a:prstClr val="black"/>
                    </a:solidFill>
                  </a:rPr>
                  <a:t>，宽为</a:t>
                </a:r>
                <a14:m>
                  <m:oMath xmlns:m="http://schemas.openxmlformats.org/officeDocument/2006/math">
                    <m:r>
                      <a:rPr lang="en-US" altLang="zh-CN" sz="2400" b="0" i="1" smtClean="0">
                        <a:latin typeface="Cambria Math" panose="02040503050406030204" pitchFamily="18" charset="0"/>
                      </a:rPr>
                      <m:t>𝑦</m:t>
                    </m:r>
                    <m:r>
                      <a:rPr lang="en-US" altLang="zh-CN" sz="2400" i="1">
                        <a:latin typeface="Cambria Math" panose="02040503050406030204" pitchFamily="18" charset="0"/>
                      </a:rPr>
                      <m:t> </m:t>
                    </m:r>
                  </m:oMath>
                </a14:m>
                <a:r>
                  <a:rPr lang="zh-CN" altLang="en-US" sz="2400" dirty="0" smtClean="0">
                    <a:solidFill>
                      <a:prstClr val="black"/>
                    </a:solidFill>
                  </a:rPr>
                  <a:t>，高为</a:t>
                </a:r>
                <a14:m>
                  <m:oMath xmlns:m="http://schemas.openxmlformats.org/officeDocument/2006/math">
                    <m:r>
                      <a:rPr lang="en-US" altLang="zh-CN" sz="2400" i="1" smtClean="0">
                        <a:solidFill>
                          <a:prstClr val="black"/>
                        </a:solidFill>
                        <a:latin typeface="Cambria Math" panose="02040503050406030204" pitchFamily="18" charset="0"/>
                      </a:rPr>
                      <m:t>𝑧</m:t>
                    </m:r>
                    <m:r>
                      <a:rPr lang="zh-CN" altLang="en-US" sz="2400" i="1">
                        <a:solidFill>
                          <a:prstClr val="black"/>
                        </a:solidFill>
                        <a:latin typeface="Cambria Math" panose="02040503050406030204" pitchFamily="18" charset="0"/>
                      </a:rPr>
                      <m:t>。</m:t>
                    </m:r>
                  </m:oMath>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2052009" y="2396451"/>
                <a:ext cx="4819076" cy="461665"/>
              </a:xfrm>
              <a:prstGeom prst="rect">
                <a:avLst/>
              </a:prstGeom>
              <a:blipFill>
                <a:blip r:embed="rId4"/>
                <a:stretch>
                  <a:fillRect l="-2025"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052009" y="2858116"/>
                <a:ext cx="45804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𝑉</m:t>
                      </m:r>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𝑦𝑧</m:t>
                      </m:r>
                      <m:r>
                        <a:rPr lang="en-US" altLang="zh-CN" sz="2400" b="0" i="1" smtClean="0">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且</m:t>
                      </m:r>
                      <m:r>
                        <a:rPr lang="en-US" altLang="zh-CN" sz="2400" b="0" i="1"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𝑥𝑦</m:t>
                      </m:r>
                      <m:r>
                        <a:rPr lang="en-US" altLang="zh-CN" sz="2400" b="0" i="1"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𝑦𝑧</m:t>
                      </m:r>
                      <m:r>
                        <a:rPr lang="en-US" altLang="zh-CN" sz="2400" b="0" i="1"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𝑥𝑧</m:t>
                      </m:r>
                      <m:r>
                        <a:rPr lang="en-US" altLang="zh-CN" sz="2400" b="0" i="1" smtClean="0">
                          <a:solidFill>
                            <a:prstClr val="black"/>
                          </a:solidFill>
                          <a:latin typeface="Cambria Math" panose="02040503050406030204" pitchFamily="18" charset="0"/>
                          <a:ea typeface="Cambria Math" panose="02040503050406030204" pitchFamily="18" charset="0"/>
                        </a:rPr>
                        <m:t>=8</m:t>
                      </m: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052009" y="2858116"/>
                <a:ext cx="4580421" cy="461665"/>
              </a:xfrm>
              <a:prstGeom prst="rect">
                <a:avLst/>
              </a:prstGeom>
              <a:blipFill>
                <a:blip r:embed="rId5"/>
                <a:stretch>
                  <a:fillRect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052009" y="3365947"/>
                <a:ext cx="5787418" cy="461665"/>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𝐿</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𝜆</m:t>
                        </m:r>
                      </m:e>
                    </m:d>
                    <m:r>
                      <a:rPr lang="en-US" altLang="zh-CN" sz="2400">
                        <a:solidFill>
                          <a:prstClr val="black"/>
                        </a:solidFill>
                        <a:latin typeface="Cambria Math" panose="02040503050406030204" pitchFamily="18" charset="0"/>
                      </a:rPr>
                      <m:t>=</m:t>
                    </m:r>
                  </m:oMath>
                </a14:m>
                <a:r>
                  <a:rPr lang="en-US" altLang="zh-CN" sz="2400" dirty="0">
                    <a:solidFill>
                      <a:prstClr val="black"/>
                    </a:solidFill>
                  </a:rPr>
                  <a:t> </a:t>
                </a:r>
                <a14:m>
                  <m:oMath xmlns:m="http://schemas.openxmlformats.org/officeDocument/2006/math">
                    <m:r>
                      <a:rPr lang="en-US" altLang="zh-CN" sz="2400" i="1">
                        <a:solidFill>
                          <a:prstClr val="black"/>
                        </a:solidFill>
                        <a:latin typeface="Cambria Math" panose="02040503050406030204" pitchFamily="18" charset="0"/>
                      </a:rPr>
                      <m:t>𝑥𝑦𝑧</m:t>
                    </m:r>
                    <m:r>
                      <a:rPr lang="en-US" altLang="zh-CN" sz="2400" b="0" i="0" smtClean="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𝜆</m:t>
                    </m:r>
                    <m:d>
                      <m:dPr>
                        <m:ctrlPr>
                          <a:rPr lang="en-US" altLang="zh-CN" sz="2400" i="1" dirty="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𝑥𝑦</m:t>
                        </m:r>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𝑦𝑧</m:t>
                        </m:r>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𝑥𝑧</m:t>
                        </m:r>
                        <m:r>
                          <a:rPr lang="en-US" altLang="zh-CN" sz="2400" b="0" i="1" smtClean="0">
                            <a:solidFill>
                              <a:prstClr val="black"/>
                            </a:solidFill>
                            <a:latin typeface="Cambria Math" panose="02040503050406030204" pitchFamily="18" charset="0"/>
                          </a:rPr>
                          <m:t>−8</m:t>
                        </m:r>
                      </m:e>
                    </m:d>
                  </m:oMath>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2052009" y="3365947"/>
                <a:ext cx="5787418" cy="461665"/>
              </a:xfrm>
              <a:prstGeom prst="rect">
                <a:avLst/>
              </a:prstGeom>
              <a:blipFill>
                <a:blip r:embed="rId6"/>
                <a:stretch>
                  <a:fillRect l="-316"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052009" y="3873778"/>
                <a:ext cx="3771674" cy="1964384"/>
              </a:xfrm>
              <a:prstGeom prst="rect">
                <a:avLst/>
              </a:prstGeom>
            </p:spPr>
            <p:txBody>
              <a:bodyPr wrap="none">
                <a:spAutoFit/>
              </a:bodyPr>
              <a:lstStyle/>
              <a:p>
                <a14:m>
                  <m:oMath xmlns:m="http://schemas.openxmlformats.org/officeDocument/2006/math">
                    <m:d>
                      <m:dPr>
                        <m:begChr m:val="{"/>
                        <m:endChr m:val=""/>
                        <m:ctrlPr>
                          <a:rPr lang="en-US" altLang="zh-CN" sz="2400" i="1" smtClean="0">
                            <a:solidFill>
                              <a:prstClr val="black"/>
                            </a:solidFill>
                            <a:latin typeface="Cambria Math" panose="02040503050406030204" pitchFamily="18" charset="0"/>
                          </a:rPr>
                        </m:ctrlPr>
                      </m:dPr>
                      <m:e>
                        <m:eqArr>
                          <m:eqArrPr>
                            <m:ctrlPr>
                              <a:rPr lang="en-US" altLang="zh-CN" sz="2400" i="1">
                                <a:solidFill>
                                  <a:prstClr val="black"/>
                                </a:solidFill>
                                <a:latin typeface="Cambria Math" panose="02040503050406030204" pitchFamily="18" charset="0"/>
                              </a:rPr>
                            </m:ctrlPr>
                          </m:eqArrPr>
                          <m:e>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𝐿</m:t>
                                </m:r>
                              </m:num>
                              <m:den>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den>
                            </m:f>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𝑦𝑧</m:t>
                            </m:r>
                            <m:r>
                              <a:rPr lang="en-US" altLang="zh-CN" sz="2400" i="1">
                                <a:solidFill>
                                  <a:prstClr val="black"/>
                                </a:solidFill>
                                <a:latin typeface="Cambria Math" panose="02040503050406030204" pitchFamily="18" charset="0"/>
                              </a:rPr>
                              <m:t>+2</m:t>
                            </m:r>
                            <m:r>
                              <a:rPr lang="zh-CN" altLang="en-US" sz="2400" i="1">
                                <a:solidFill>
                                  <a:prstClr val="black"/>
                                </a:solidFill>
                                <a:latin typeface="Cambria Math" panose="02040503050406030204" pitchFamily="18" charset="0"/>
                              </a:rPr>
                              <m:t>𝜆</m:t>
                            </m:r>
                            <m:d>
                              <m:dPr>
                                <m:ctrlPr>
                                  <a:rPr lang="en-US" altLang="zh-CN" sz="2400" i="1" dirty="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r>
                              <a:rPr lang="en-US" altLang="zh-CN" sz="2400" i="1">
                                <a:solidFill>
                                  <a:prstClr val="black"/>
                                </a:solidFill>
                                <a:latin typeface="Cambria Math" panose="02040503050406030204" pitchFamily="18" charset="0"/>
                              </a:rPr>
                              <m:t>=0</m:t>
                            </m:r>
                            <m:r>
                              <m:rPr>
                                <m:nor/>
                              </m:rPr>
                              <a:rPr lang="zh-CN" altLang="en-US" sz="2400" dirty="0"/>
                              <m:t> </m:t>
                            </m:r>
                          </m:e>
                          <m:e>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𝐿</m:t>
                                </m:r>
                              </m:num>
                              <m:den>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den>
                            </m:f>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+2</m:t>
                            </m:r>
                            <m:r>
                              <a:rPr lang="zh-CN" altLang="en-US" sz="2400" i="1">
                                <a:solidFill>
                                  <a:prstClr val="black"/>
                                </a:solidFill>
                                <a:latin typeface="Cambria Math" panose="02040503050406030204" pitchFamily="18" charset="0"/>
                              </a:rPr>
                              <m:t>𝜆</m:t>
                            </m:r>
                            <m:d>
                              <m:dPr>
                                <m:ctrlPr>
                                  <a:rPr lang="en-US" altLang="zh-CN" sz="2400" i="1" dirty="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r>
                              <a:rPr lang="en-US" altLang="zh-CN" sz="2400" i="1">
                                <a:solidFill>
                                  <a:prstClr val="black"/>
                                </a:solidFill>
                                <a:latin typeface="Cambria Math" panose="02040503050406030204" pitchFamily="18" charset="0"/>
                              </a:rPr>
                              <m:t>=0</m:t>
                            </m:r>
                          </m:e>
                          <m:e>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𝐿</m:t>
                                </m:r>
                              </m:num>
                              <m:den>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den>
                            </m:f>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+2</m:t>
                            </m:r>
                            <m:r>
                              <a:rPr lang="zh-CN" altLang="en-US" sz="2400" i="1">
                                <a:solidFill>
                                  <a:prstClr val="black"/>
                                </a:solidFill>
                                <a:latin typeface="Cambria Math" panose="02040503050406030204" pitchFamily="18" charset="0"/>
                              </a:rPr>
                              <m:t>𝜆</m:t>
                            </m:r>
                            <m:d>
                              <m:dPr>
                                <m:ctrlPr>
                                  <a:rPr lang="en-US" altLang="zh-CN" sz="2400" i="1" dirty="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e>
                            </m:d>
                            <m:r>
                              <a:rPr lang="en-US" altLang="zh-CN" sz="2400" i="1">
                                <a:solidFill>
                                  <a:prstClr val="black"/>
                                </a:solidFill>
                                <a:latin typeface="Cambria Math" panose="02040503050406030204" pitchFamily="18" charset="0"/>
                              </a:rPr>
                              <m:t>=0</m:t>
                            </m:r>
                          </m:e>
                        </m:eqArr>
                      </m:e>
                    </m:d>
                  </m:oMath>
                </a14:m>
                <a:r>
                  <a:rPr lang="zh-CN" altLang="en-US" dirty="0" smtClean="0"/>
                  <a:t> </a:t>
                </a:r>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2052009" y="3873778"/>
                <a:ext cx="3771674" cy="196438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052009" y="5838162"/>
                <a:ext cx="3219664" cy="681725"/>
              </a:xfrm>
              <a:prstGeom prst="rect">
                <a:avLst/>
              </a:prstGeom>
            </p:spPr>
            <p:txBody>
              <a:bodyPr wrap="none">
                <a:spAutoFit/>
              </a:bodyPr>
              <a:lstStyle/>
              <a:p>
                <a:r>
                  <a:rPr lang="zh-CN" altLang="en-US" sz="2400" dirty="0" smtClean="0">
                    <a:solidFill>
                      <a:prstClr val="black"/>
                    </a:solidFill>
                  </a:rPr>
                  <a:t>解得</a:t>
                </a:r>
                <a14:m>
                  <m:oMath xmlns:m="http://schemas.openxmlformats.org/officeDocument/2006/math">
                    <m:r>
                      <a:rPr lang="en-US" altLang="zh-CN"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m:t>
                    </m:r>
                    <m:f>
                      <m:fPr>
                        <m:ctrlPr>
                          <a:rPr lang="en-US" altLang="zh-CN" sz="2400" b="0" i="1" smtClean="0">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2</m:t>
                        </m:r>
                        <m:rad>
                          <m:radPr>
                            <m:degHide m:val="on"/>
                            <m:ctrlPr>
                              <a:rPr lang="en-US" altLang="zh-CN" sz="2400" b="0" i="1" smtClean="0">
                                <a:solidFill>
                                  <a:prstClr val="black"/>
                                </a:solidFill>
                                <a:latin typeface="Cambria Math" panose="02040503050406030204" pitchFamily="18" charset="0"/>
                              </a:rPr>
                            </m:ctrlPr>
                          </m:radPr>
                          <m:deg/>
                          <m:e>
                            <m:r>
                              <a:rPr lang="en-US" altLang="zh-CN" sz="2400" b="0" i="1" smtClean="0">
                                <a:solidFill>
                                  <a:prstClr val="black"/>
                                </a:solidFill>
                                <a:latin typeface="Cambria Math" panose="02040503050406030204" pitchFamily="18" charset="0"/>
                              </a:rPr>
                              <m:t>3</m:t>
                            </m:r>
                          </m:e>
                        </m:rad>
                      </m:num>
                      <m:den>
                        <m:r>
                          <a:rPr lang="en-US" altLang="zh-CN" sz="2400" b="0" i="1" smtClean="0">
                            <a:solidFill>
                              <a:prstClr val="black"/>
                            </a:solidFill>
                            <a:latin typeface="Cambria Math" panose="02040503050406030204" pitchFamily="18" charset="0"/>
                          </a:rPr>
                          <m:t>3</m:t>
                        </m:r>
                      </m:den>
                    </m:f>
                  </m:oMath>
                </a14:m>
                <a:r>
                  <a:rPr lang="zh-CN" altLang="en-US" sz="2400" dirty="0" smtClean="0"/>
                  <a:t>。</a:t>
                </a:r>
                <a:endParaRPr lang="zh-CN"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2052009" y="5838162"/>
                <a:ext cx="3219664" cy="681725"/>
              </a:xfrm>
              <a:prstGeom prst="rect">
                <a:avLst/>
              </a:prstGeom>
              <a:blipFill>
                <a:blip r:embed="rId8"/>
                <a:stretch>
                  <a:fillRect l="-3030" r="-1894" b="-3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8250904" y="3181280"/>
                <a:ext cx="3882666" cy="830997"/>
              </a:xfrm>
              <a:prstGeom prst="rect">
                <a:avLst/>
              </a:prstGeom>
            </p:spPr>
            <p:txBody>
              <a:bodyPr wrap="none">
                <a:spAutoFit/>
              </a:bodyPr>
              <a:lstStyle/>
              <a:p>
                <a14:m>
                  <m:oMath xmlns:m="http://schemas.openxmlformats.org/officeDocument/2006/math">
                    <m:r>
                      <a:rPr lang="en-US" altLang="zh-CN" sz="2400" i="0"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𝑉</m:t>
                    </m:r>
                    <m:r>
                      <a:rPr lang="en-US" altLang="zh-CN" sz="2400" b="0" i="1" smtClean="0">
                        <a:solidFill>
                          <a:prstClr val="black"/>
                        </a:solidFill>
                        <a:latin typeface="Cambria Math" panose="02040503050406030204" pitchFamily="18" charset="0"/>
                        <a:ea typeface="Cambria Math" panose="02040503050406030204" pitchFamily="18" charset="0"/>
                      </a:rPr>
                      <m:t>=</m:t>
                    </m:r>
                    <m:d>
                      <m:dPr>
                        <m:ctrlPr>
                          <a:rPr lang="en-US" altLang="zh-CN" sz="2400" b="0" i="1" smtClean="0">
                            <a:solidFill>
                              <a:prstClr val="black"/>
                            </a:solidFill>
                            <a:latin typeface="Cambria Math" panose="02040503050406030204" pitchFamily="18" charset="0"/>
                            <a:ea typeface="Cambria Math" panose="02040503050406030204" pitchFamily="18" charset="0"/>
                          </a:rPr>
                        </m:ctrlPr>
                      </m:dPr>
                      <m:e>
                        <m:r>
                          <a:rPr lang="en-US" altLang="zh-CN" sz="2400" b="0" i="1" smtClean="0">
                            <a:solidFill>
                              <a:prstClr val="black"/>
                            </a:solidFill>
                            <a:latin typeface="Cambria Math" panose="02040503050406030204" pitchFamily="18" charset="0"/>
                            <a:ea typeface="Cambria Math" panose="02040503050406030204" pitchFamily="18" charset="0"/>
                          </a:rPr>
                          <m:t>𝑦𝑧</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𝑥𝑧</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𝑥𝑦</m:t>
                        </m:r>
                      </m:e>
                    </m:d>
                  </m:oMath>
                </a14:m>
                <a:r>
                  <a:rPr lang="en-US" altLang="zh-CN" sz="2400" b="0" i="1" dirty="0" smtClean="0">
                    <a:solidFill>
                      <a:prstClr val="black"/>
                    </a:solidFill>
                    <a:latin typeface="Cambria Math" panose="02040503050406030204" pitchFamily="18" charset="0"/>
                    <a:ea typeface="Cambria Math" panose="02040503050406030204" pitchFamily="18" charset="0"/>
                  </a:rPr>
                  <a:t> </a:t>
                </a:r>
              </a:p>
              <a:p>
                <a14:m>
                  <m:oMath xmlns:m="http://schemas.openxmlformats.org/officeDocument/2006/math">
                    <m:r>
                      <a:rPr lang="en-US" altLang="zh-CN" sz="2400" i="0">
                        <a:solidFill>
                          <a:prstClr val="black"/>
                        </a:solidFill>
                        <a:latin typeface="Cambria Math" panose="02040503050406030204" pitchFamily="18" charset="0"/>
                        <a:ea typeface="Cambria Math" panose="02040503050406030204" pitchFamily="18" charset="0"/>
                      </a:rPr>
                      <m:t>𝛻</m:t>
                    </m:r>
                    <m:r>
                      <a:rPr lang="zh-CN" altLang="en-US" sz="2400" i="1" dirty="0">
                        <a:solidFill>
                          <a:prstClr val="black"/>
                        </a:solidFill>
                        <a:latin typeface="Cambria Math" panose="02040503050406030204" pitchFamily="18" charset="0"/>
                      </a:rPr>
                      <m:t>𝜑</m:t>
                    </m:r>
                    <m:r>
                      <a:rPr lang="en-US" altLang="zh-CN" sz="2400" b="0" i="1" smtClean="0">
                        <a:solidFill>
                          <a:prstClr val="black"/>
                        </a:solidFill>
                        <a:latin typeface="Cambria Math" panose="02040503050406030204" pitchFamily="18" charset="0"/>
                        <a:ea typeface="Cambria Math" panose="02040503050406030204" pitchFamily="18" charset="0"/>
                      </a:rPr>
                      <m:t>=2(</m:t>
                    </m:r>
                    <m:r>
                      <a:rPr lang="en-US" altLang="zh-CN" sz="2400" b="0" i="1" smtClean="0">
                        <a:solidFill>
                          <a:prstClr val="black"/>
                        </a:solidFill>
                        <a:latin typeface="Cambria Math" panose="02040503050406030204" pitchFamily="18" charset="0"/>
                        <a:ea typeface="Cambria Math" panose="02040503050406030204" pitchFamily="18" charset="0"/>
                      </a:rPr>
                      <m:t>𝑦</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𝑧</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𝑥</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𝑧</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𝑥</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𝑦</m:t>
                    </m:r>
                    <m:r>
                      <a:rPr lang="en-US" altLang="zh-CN" sz="2400" b="0" i="1" smtClean="0">
                        <a:solidFill>
                          <a:prstClr val="black"/>
                        </a:solidFill>
                        <a:latin typeface="Cambria Math" panose="02040503050406030204" pitchFamily="18" charset="0"/>
                        <a:ea typeface="Cambria Math" panose="02040503050406030204" pitchFamily="18" charset="0"/>
                      </a:rPr>
                      <m:t>)</m:t>
                    </m:r>
                  </m:oMath>
                </a14:m>
                <a:r>
                  <a:rPr lang="zh-CN" altLang="en-US" i="1" dirty="0" smtClean="0"/>
                  <a:t> </a:t>
                </a:r>
                <a:endParaRPr lang="zh-CN" altLang="en-US" i="1" dirty="0"/>
              </a:p>
            </p:txBody>
          </p:sp>
        </mc:Choice>
        <mc:Fallback xmlns="">
          <p:sp>
            <p:nvSpPr>
              <p:cNvPr id="13" name="矩形 12"/>
              <p:cNvSpPr>
                <a:spLocks noRot="1" noChangeAspect="1" noMove="1" noResize="1" noEditPoints="1" noAdjustHandles="1" noChangeArrowheads="1" noChangeShapeType="1" noTextEdit="1"/>
              </p:cNvSpPr>
              <p:nvPr/>
            </p:nvSpPr>
            <p:spPr>
              <a:xfrm>
                <a:off x="8250904" y="3181280"/>
                <a:ext cx="3882666" cy="830997"/>
              </a:xfrm>
              <a:prstGeom prst="rect">
                <a:avLst/>
              </a:prstGeom>
              <a:blipFill>
                <a:blip r:embed="rId9"/>
                <a:stretch>
                  <a:fillRect l="-314" b="-10294"/>
                </a:stretch>
              </a:blipFill>
            </p:spPr>
            <p:txBody>
              <a:bodyPr/>
              <a:lstStyle/>
              <a:p>
                <a:r>
                  <a:rPr lang="zh-CN" altLang="en-US">
                    <a:noFill/>
                  </a:rPr>
                  <a:t> </a:t>
                </a:r>
              </a:p>
            </p:txBody>
          </p:sp>
        </mc:Fallback>
      </mc:AlternateContent>
      <p:sp>
        <p:nvSpPr>
          <p:cNvPr id="15" name="矩形 14"/>
          <p:cNvSpPr/>
          <p:nvPr/>
        </p:nvSpPr>
        <p:spPr>
          <a:xfrm>
            <a:off x="8250904" y="2719615"/>
            <a:ext cx="1107996" cy="461665"/>
          </a:xfrm>
          <a:prstGeom prst="rect">
            <a:avLst/>
          </a:prstGeom>
        </p:spPr>
        <p:txBody>
          <a:bodyPr wrap="none">
            <a:spAutoFit/>
          </a:bodyPr>
          <a:lstStyle/>
          <a:p>
            <a:r>
              <a:rPr lang="zh-CN" altLang="en-US" sz="2400" dirty="0" smtClean="0">
                <a:solidFill>
                  <a:srgbClr val="0000FF"/>
                </a:solidFill>
              </a:rPr>
              <a:t>法二：</a:t>
            </a:r>
            <a:endParaRPr lang="zh-CN" altLang="en-US" dirty="0">
              <a:solidFill>
                <a:srgbClr val="0000FF"/>
              </a:solidFill>
            </a:endParaRPr>
          </a:p>
        </p:txBody>
      </p:sp>
      <mc:AlternateContent xmlns:mc="http://schemas.openxmlformats.org/markup-compatibility/2006" xmlns:a14="http://schemas.microsoft.com/office/drawing/2010/main">
        <mc:Choice Requires="a14">
          <p:sp>
            <p:nvSpPr>
              <p:cNvPr id="16" name="矩形 15"/>
              <p:cNvSpPr/>
              <p:nvPr/>
            </p:nvSpPr>
            <p:spPr>
              <a:xfrm>
                <a:off x="8250904" y="4020805"/>
                <a:ext cx="1903406" cy="461665"/>
              </a:xfrm>
              <a:prstGeom prst="rect">
                <a:avLst/>
              </a:prstGeom>
            </p:spPr>
            <p:txBody>
              <a:bodyPr wrap="none">
                <a:spAutoFit/>
              </a:bodyPr>
              <a:lstStyle/>
              <a:p>
                <a14:m>
                  <m:oMath xmlns:m="http://schemas.openxmlformats.org/officeDocument/2006/math">
                    <m:r>
                      <a:rPr lang="en-US" altLang="zh-CN" sz="2400" i="0">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𝑉</m:t>
                    </m:r>
                  </m:oMath>
                </a14:m>
                <a:r>
                  <a:rPr lang="zh-CN" altLang="en-US" sz="2400" dirty="0" smtClean="0"/>
                  <a:t>与</a:t>
                </a:r>
                <a14:m>
                  <m:oMath xmlns:m="http://schemas.openxmlformats.org/officeDocument/2006/math">
                    <m:r>
                      <a:rPr lang="en-US" altLang="zh-CN" sz="2400" i="0">
                        <a:solidFill>
                          <a:prstClr val="black"/>
                        </a:solidFill>
                        <a:latin typeface="Cambria Math" panose="02040503050406030204" pitchFamily="18" charset="0"/>
                        <a:ea typeface="Cambria Math" panose="02040503050406030204" pitchFamily="18" charset="0"/>
                      </a:rPr>
                      <m:t>𝛻</m:t>
                    </m:r>
                    <m:r>
                      <a:rPr lang="zh-CN" altLang="en-US" sz="2400" i="1" dirty="0">
                        <a:solidFill>
                          <a:prstClr val="black"/>
                        </a:solidFill>
                        <a:latin typeface="Cambria Math" panose="02040503050406030204" pitchFamily="18" charset="0"/>
                      </a:rPr>
                      <m:t>𝜑</m:t>
                    </m:r>
                  </m:oMath>
                </a14:m>
                <a:r>
                  <a:rPr lang="zh-CN" altLang="en-US" sz="2400" dirty="0" smtClean="0"/>
                  <a:t>平行</a:t>
                </a:r>
                <a:endParaRPr lang="zh-CN" altLang="en-US" sz="2400" dirty="0"/>
              </a:p>
            </p:txBody>
          </p:sp>
        </mc:Choice>
        <mc:Fallback xmlns="">
          <p:sp>
            <p:nvSpPr>
              <p:cNvPr id="16" name="矩形 15"/>
              <p:cNvSpPr>
                <a:spLocks noRot="1" noChangeAspect="1" noMove="1" noResize="1" noEditPoints="1" noAdjustHandles="1" noChangeArrowheads="1" noChangeShapeType="1" noTextEdit="1"/>
              </p:cNvSpPr>
              <p:nvPr/>
            </p:nvSpPr>
            <p:spPr>
              <a:xfrm>
                <a:off x="8250904" y="4020805"/>
                <a:ext cx="1903406" cy="461665"/>
              </a:xfrm>
              <a:prstGeom prst="rect">
                <a:avLst/>
              </a:prstGeom>
              <a:blipFill>
                <a:blip r:embed="rId10"/>
                <a:stretch>
                  <a:fillRect l="-639" t="-14667" r="-3514"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8250904" y="4514761"/>
                <a:ext cx="161634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0" smtClean="0">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𝑉</m:t>
                      </m:r>
                      <m:r>
                        <a:rPr lang="en-US" altLang="zh-CN" sz="2400" b="0" i="0" smtClean="0">
                          <a:solidFill>
                            <a:prstClr val="black"/>
                          </a:solidFill>
                          <a:latin typeface="Cambria Math" panose="02040503050406030204" pitchFamily="18" charset="0"/>
                          <a:ea typeface="Cambria Math" panose="02040503050406030204" pitchFamily="18" charset="0"/>
                        </a:rPr>
                        <m:t>=</m:t>
                      </m:r>
                      <m:r>
                        <a:rPr lang="zh-CN" altLang="en-US" sz="2400" i="1">
                          <a:solidFill>
                            <a:prstClr val="black"/>
                          </a:solidFill>
                          <a:latin typeface="Cambria Math" panose="02040503050406030204" pitchFamily="18" charset="0"/>
                        </a:rPr>
                        <m:t>𝜆</m:t>
                      </m:r>
                      <m:r>
                        <a:rPr lang="en-US" altLang="zh-CN" sz="2400" i="0">
                          <a:solidFill>
                            <a:prstClr val="black"/>
                          </a:solidFill>
                          <a:latin typeface="Cambria Math" panose="02040503050406030204" pitchFamily="18" charset="0"/>
                          <a:ea typeface="Cambria Math" panose="02040503050406030204" pitchFamily="18" charset="0"/>
                        </a:rPr>
                        <m:t>𝛻</m:t>
                      </m:r>
                      <m:r>
                        <a:rPr lang="zh-CN" altLang="en-US" sz="2400" i="1" dirty="0">
                          <a:solidFill>
                            <a:prstClr val="black"/>
                          </a:solidFill>
                          <a:latin typeface="Cambria Math" panose="02040503050406030204" pitchFamily="18" charset="0"/>
                        </a:rPr>
                        <m:t>𝜑</m:t>
                      </m:r>
                    </m:oMath>
                  </m:oMathPara>
                </a14:m>
                <a:endParaRPr lang="zh-CN" altLang="en-US" sz="2400" dirty="0"/>
              </a:p>
            </p:txBody>
          </p:sp>
        </mc:Choice>
        <mc:Fallback xmlns="">
          <p:sp>
            <p:nvSpPr>
              <p:cNvPr id="18" name="矩形 17"/>
              <p:cNvSpPr>
                <a:spLocks noRot="1" noChangeAspect="1" noMove="1" noResize="1" noEditPoints="1" noAdjustHandles="1" noChangeArrowheads="1" noChangeShapeType="1" noTextEdit="1"/>
              </p:cNvSpPr>
              <p:nvPr/>
            </p:nvSpPr>
            <p:spPr>
              <a:xfrm>
                <a:off x="8250904" y="4514761"/>
                <a:ext cx="1616340" cy="461665"/>
              </a:xfrm>
              <a:prstGeom prst="rect">
                <a:avLst/>
              </a:prstGeom>
              <a:blipFill>
                <a:blip r:embed="rId11"/>
                <a:stretch>
                  <a:fillRect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312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5" grpId="0"/>
      <p:bldP spid="16" grpId="0"/>
      <p:bldP spid="1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12:39:03</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2108289" y="440429"/>
                <a:ext cx="9391636" cy="461665"/>
              </a:xfrm>
              <a:prstGeom prst="rect">
                <a:avLst/>
              </a:prstGeom>
            </p:spPr>
            <p:txBody>
              <a:bodyPr wrap="square">
                <a:spAutoFit/>
              </a:bodyPr>
              <a:lstStyle/>
              <a:p>
                <a:r>
                  <a:rPr lang="zh-CN" altLang="en-US" sz="2400" dirty="0" smtClean="0"/>
                  <a:t>求点</a:t>
                </a:r>
                <a14:m>
                  <m:oMath xmlns:m="http://schemas.openxmlformats.org/officeDocument/2006/math">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1,4,4</m:t>
                    </m:r>
                    <m:r>
                      <a:rPr lang="en-US" altLang="zh-CN" sz="2400" i="1">
                        <a:solidFill>
                          <a:prstClr val="black"/>
                        </a:solidFill>
                        <a:latin typeface="Cambria Math" panose="02040503050406030204" pitchFamily="18" charset="0"/>
                      </a:rPr>
                      <m:t>)</m:t>
                    </m:r>
                  </m:oMath>
                </a14:m>
                <a:r>
                  <a:rPr lang="zh-CN" altLang="en-US" sz="2400" dirty="0" smtClean="0"/>
                  <a:t>到曲面</a:t>
                </a:r>
                <a14:m>
                  <m:oMath xmlns:m="http://schemas.openxmlformats.org/officeDocument/2006/math">
                    <m:sSup>
                      <m:sSupPr>
                        <m:ctrlPr>
                          <a:rPr lang="en-US" altLang="zh-CN" sz="2400" i="1" smtClean="0">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+1</m:t>
                            </m:r>
                          </m:e>
                        </m:d>
                      </m:e>
                      <m:sup>
                        <m:r>
                          <a:rPr lang="en-US" altLang="zh-CN" sz="2400" i="1" smtClean="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sSup>
                      <m:sSupPr>
                        <m:ctrlPr>
                          <a:rPr lang="en-US" altLang="zh-CN" sz="2400" b="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𝑦</m:t>
                        </m:r>
                      </m:e>
                      <m:sup>
                        <m:r>
                          <a:rPr lang="en-US" altLang="zh-CN" sz="2400" b="0" i="1" smtClean="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sSup>
                      <m:sSupPr>
                        <m:ctrlPr>
                          <a:rPr lang="en-US" altLang="zh-CN" sz="2400" b="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𝑧</m:t>
                        </m:r>
                      </m:e>
                      <m:sup>
                        <m:r>
                          <a:rPr lang="en-US" altLang="zh-CN" sz="2400" b="0" i="1" smtClean="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=1</m:t>
                    </m:r>
                  </m:oMath>
                </a14:m>
                <a:r>
                  <a:rPr lang="zh-CN" altLang="en-US" sz="2400" dirty="0" smtClean="0"/>
                  <a:t>的距离的最大值和最小值。 </a:t>
                </a:r>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2108289" y="440429"/>
                <a:ext cx="9391636" cy="461665"/>
              </a:xfrm>
              <a:prstGeom prst="rect">
                <a:avLst/>
              </a:prstGeom>
              <a:blipFill>
                <a:blip r:embed="rId2"/>
                <a:stretch>
                  <a:fillRect l="-1039" t="-14474" r="-4221" b="-25000"/>
                </a:stretch>
              </a:blipFill>
            </p:spPr>
            <p:txBody>
              <a:bodyPr/>
              <a:lstStyle/>
              <a:p>
                <a:r>
                  <a:rPr lang="zh-CN" altLang="en-US">
                    <a:noFill/>
                  </a:rPr>
                  <a:t> </a:t>
                </a:r>
              </a:p>
            </p:txBody>
          </p:sp>
        </mc:Fallback>
      </mc:AlternateContent>
      <p:sp>
        <p:nvSpPr>
          <p:cNvPr id="4" name="矩形 3"/>
          <p:cNvSpPr/>
          <p:nvPr/>
        </p:nvSpPr>
        <p:spPr>
          <a:xfrm>
            <a:off x="1357764" y="440430"/>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5</a:t>
            </a:r>
            <a:r>
              <a:rPr lang="en-US" altLang="zh-CN" sz="2400" b="1" dirty="0" smtClean="0">
                <a:solidFill>
                  <a:prstClr val="black"/>
                </a:solidFill>
                <a:ea typeface="黑体" panose="02010609060101010101" pitchFamily="49" charset="-122"/>
              </a:rPr>
              <a:t> </a:t>
            </a:r>
            <a:endParaRPr lang="zh-CN" altLang="en-US" sz="1600" dirty="0"/>
          </a:p>
        </p:txBody>
      </p:sp>
      <p:sp>
        <p:nvSpPr>
          <p:cNvPr id="5" name="Text Box 5"/>
          <p:cNvSpPr txBox="1">
            <a:spLocks noChangeArrowheads="1"/>
          </p:cNvSpPr>
          <p:nvPr/>
        </p:nvSpPr>
        <p:spPr bwMode="auto">
          <a:xfrm>
            <a:off x="1357764" y="1040591"/>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6" name="矩形 5"/>
              <p:cNvSpPr/>
              <p:nvPr/>
            </p:nvSpPr>
            <p:spPr>
              <a:xfrm>
                <a:off x="2108289" y="1040591"/>
                <a:ext cx="9822433" cy="539571"/>
              </a:xfrm>
              <a:prstGeom prst="rect">
                <a:avLst/>
              </a:prstGeom>
            </p:spPr>
            <p:txBody>
              <a:bodyPr wrap="none">
                <a:spAutoFit/>
              </a:bodyPr>
              <a:lstStyle/>
              <a:p>
                <a:r>
                  <a:rPr lang="zh-CN" altLang="en-US" sz="2400" dirty="0" smtClean="0">
                    <a:solidFill>
                      <a:prstClr val="black"/>
                    </a:solidFill>
                  </a:rPr>
                  <a:t>设</a:t>
                </a:r>
                <a14:m>
                  <m:oMath xmlns:m="http://schemas.openxmlformats.org/officeDocument/2006/math">
                    <m:r>
                      <a:rPr lang="en-US" altLang="zh-CN" sz="2400" b="0" i="1" smtClean="0">
                        <a:solidFill>
                          <a:prstClr val="black"/>
                        </a:solidFill>
                        <a:latin typeface="Cambria Math" panose="02040503050406030204" pitchFamily="18" charset="0"/>
                      </a:rPr>
                      <m:t>𝑃</m:t>
                    </m:r>
                    <m:d>
                      <m:dPr>
                        <m:ctrlPr>
                          <a:rPr lang="en-US" altLang="zh-CN" sz="2400" b="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e>
                    </m:d>
                  </m:oMath>
                </a14:m>
                <a:r>
                  <a:rPr lang="zh-CN" altLang="en-US" sz="2400" dirty="0" smtClean="0"/>
                  <a:t>是曲面上任一点。则</a:t>
                </a:r>
                <a14:m>
                  <m:oMath xmlns:m="http://schemas.openxmlformats.org/officeDocument/2006/math">
                    <m:d>
                      <m:dPr>
                        <m:begChr m:val="|"/>
                        <m:endChr m:val="|"/>
                        <m:ctrlPr>
                          <a:rPr lang="en-US" altLang="zh-CN" sz="2400" i="1" smtClean="0">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r>
                          <a:rPr lang="en-US" altLang="zh-CN" sz="2400" b="0" i="1" smtClean="0">
                            <a:solidFill>
                              <a:prstClr val="black"/>
                            </a:solidFill>
                            <a:latin typeface="Cambria Math" panose="02040503050406030204" pitchFamily="18" charset="0"/>
                          </a:rPr>
                          <m:t>𝑃</m:t>
                        </m:r>
                      </m:e>
                    </m:d>
                    <m:r>
                      <a:rPr lang="en-US" altLang="zh-CN" sz="2400" b="0" i="1" smtClean="0">
                        <a:solidFill>
                          <a:prstClr val="black"/>
                        </a:solidFill>
                        <a:latin typeface="Cambria Math" panose="02040503050406030204" pitchFamily="18" charset="0"/>
                      </a:rPr>
                      <m:t>=</m:t>
                    </m:r>
                    <m:rad>
                      <m:radPr>
                        <m:degHide m:val="on"/>
                        <m:ctrlPr>
                          <a:rPr lang="en-US" altLang="zh-CN" sz="2400" b="0" i="1" smtClean="0">
                            <a:solidFill>
                              <a:prstClr val="black"/>
                            </a:solidFill>
                            <a:latin typeface="Cambria Math" panose="02040503050406030204" pitchFamily="18" charset="0"/>
                          </a:rPr>
                        </m:ctrlPr>
                      </m:radPr>
                      <m:deg/>
                      <m:e>
                        <m:sSup>
                          <m:sSupPr>
                            <m:ctrlPr>
                              <a:rPr lang="en-US" altLang="zh-CN" sz="2400" b="0" i="1" smtClean="0">
                                <a:solidFill>
                                  <a:prstClr val="black"/>
                                </a:solidFill>
                                <a:latin typeface="Cambria Math" panose="02040503050406030204" pitchFamily="18" charset="0"/>
                              </a:rPr>
                            </m:ctrlPr>
                          </m:sSupPr>
                          <m:e>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−1</m:t>
                                </m:r>
                              </m:e>
                            </m:d>
                          </m:e>
                          <m:sup>
                            <m:r>
                              <a:rPr lang="en-US" altLang="zh-CN" sz="2400" b="0" i="1" smtClean="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4</m:t>
                                </m:r>
                              </m:e>
                            </m:d>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4</m:t>
                                </m:r>
                              </m:e>
                            </m:d>
                          </m:e>
                          <m:sup>
                            <m:r>
                              <a:rPr lang="en-US" altLang="zh-CN" sz="2400" i="1">
                                <a:solidFill>
                                  <a:prstClr val="black"/>
                                </a:solidFill>
                                <a:latin typeface="Cambria Math" panose="02040503050406030204" pitchFamily="18" charset="0"/>
                              </a:rPr>
                              <m:t>2</m:t>
                            </m:r>
                          </m:sup>
                        </m:sSup>
                      </m:e>
                    </m:rad>
                  </m:oMath>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2108289" y="1040591"/>
                <a:ext cx="9822433" cy="539571"/>
              </a:xfrm>
              <a:prstGeom prst="rect">
                <a:avLst/>
              </a:prstGeom>
              <a:blipFill>
                <a:blip r:embed="rId3"/>
                <a:stretch>
                  <a:fillRect l="-993" t="-1136" b="-193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108289" y="1640752"/>
                <a:ext cx="9993505" cy="461665"/>
              </a:xfrm>
              <a:prstGeom prst="rect">
                <a:avLst/>
              </a:prstGeom>
            </p:spPr>
            <p:txBody>
              <a:bodyPr wrap="none">
                <a:spAutoFit/>
              </a:bodyPr>
              <a:lstStyle/>
              <a:p>
                <a:r>
                  <a:rPr lang="zh-CN" altLang="en-US" sz="2400" dirty="0" smtClean="0">
                    <a:solidFill>
                      <a:prstClr val="black"/>
                    </a:solidFill>
                  </a:rPr>
                  <a:t>令</a:t>
                </a:r>
                <a14:m>
                  <m:oMath xmlns:m="http://schemas.openxmlformats.org/officeDocument/2006/math">
                    <m:r>
                      <a:rPr lang="en-US" altLang="zh-CN" sz="2400" b="0" i="1" smtClean="0">
                        <a:solidFill>
                          <a:prstClr val="black"/>
                        </a:solidFill>
                        <a:latin typeface="Cambria Math" panose="02040503050406030204" pitchFamily="18" charset="0"/>
                      </a:rPr>
                      <m:t>𝑢</m:t>
                    </m:r>
                    <m:r>
                      <a:rPr lang="en-US" altLang="zh-CN" sz="2400" b="0" i="0"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−1</m:t>
                            </m:r>
                          </m:e>
                        </m:d>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−4</m:t>
                            </m:r>
                          </m:e>
                        </m:d>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−4</m:t>
                            </m:r>
                          </m:e>
                        </m:d>
                      </m:e>
                      <m:sup>
                        <m:r>
                          <a:rPr lang="en-US" altLang="zh-CN" sz="2400" i="1">
                            <a:solidFill>
                              <a:prstClr val="black"/>
                            </a:solidFill>
                            <a:latin typeface="Cambria Math" panose="02040503050406030204" pitchFamily="18" charset="0"/>
                          </a:rPr>
                          <m:t>2</m:t>
                        </m:r>
                      </m:sup>
                    </m:sSup>
                  </m:oMath>
                </a14:m>
                <a:r>
                  <a:rPr lang="zh-CN" altLang="en-US" sz="2400" dirty="0" smtClean="0"/>
                  <a:t>，当</a:t>
                </a:r>
                <a14:m>
                  <m:oMath xmlns:m="http://schemas.openxmlformats.org/officeDocument/2006/math">
                    <m:r>
                      <a:rPr lang="en-US" altLang="zh-CN" sz="2400" i="1">
                        <a:solidFill>
                          <a:prstClr val="black"/>
                        </a:solidFill>
                        <a:latin typeface="Cambria Math" panose="02040503050406030204" pitchFamily="18" charset="0"/>
                      </a:rPr>
                      <m:t>𝑢</m:t>
                    </m:r>
                  </m:oMath>
                </a14:m>
                <a:r>
                  <a:rPr lang="zh-CN" altLang="en-US" sz="2400" dirty="0" smtClean="0"/>
                  <a:t>取最值时，</a:t>
                </a:r>
                <a14:m>
                  <m:oMath xmlns:m="http://schemas.openxmlformats.org/officeDocument/2006/math">
                    <m:d>
                      <m:dPr>
                        <m:begChr m:val="|"/>
                        <m:endChr m:val="|"/>
                        <m:ctrlPr>
                          <a:rPr lang="en-US" altLang="zh-CN" sz="2400" i="1">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𝑃</m:t>
                        </m:r>
                      </m:e>
                    </m:d>
                  </m:oMath>
                </a14:m>
                <a:r>
                  <a:rPr lang="zh-CN" altLang="en-US" sz="2400" dirty="0" smtClean="0"/>
                  <a:t>也取得最值。</a:t>
                </a:r>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2108289" y="1640752"/>
                <a:ext cx="9993505" cy="461665"/>
              </a:xfrm>
              <a:prstGeom prst="rect">
                <a:avLst/>
              </a:prstGeom>
              <a:blipFill>
                <a:blip r:embed="rId4"/>
                <a:stretch>
                  <a:fillRect l="-976"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108289" y="2163007"/>
                <a:ext cx="7309886" cy="1051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solidFill>
                                <a:prstClr val="black"/>
                              </a:solidFill>
                              <a:latin typeface="Cambria Math" panose="02040503050406030204" pitchFamily="18" charset="0"/>
                            </a:rPr>
                          </m:ctrlPr>
                        </m:dPr>
                        <m:e>
                          <m:eqArr>
                            <m:eqArrPr>
                              <m:ctrlPr>
                                <a:rPr lang="en-US" altLang="zh-CN" sz="2400" i="1">
                                  <a:solidFill>
                                    <a:prstClr val="black"/>
                                  </a:solidFill>
                                  <a:latin typeface="Cambria Math" panose="02040503050406030204" pitchFamily="18" charset="0"/>
                                </a:rPr>
                              </m:ctrlPr>
                            </m:eqArr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−1</m:t>
                                      </m:r>
                                    </m:e>
                                  </m:d>
                                  <m:r>
                                    <a:rPr lang="en-US" altLang="zh-CN" sz="2400" i="1">
                                      <a:solidFill>
                                        <a:prstClr val="black"/>
                                      </a:solidFill>
                                      <a:latin typeface="Cambria Math" panose="02040503050406030204" pitchFamily="18" charset="0"/>
                                    </a:rPr>
                                    <m:t>,2</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−4</m:t>
                                      </m:r>
                                    </m:e>
                                  </m:d>
                                  <m:r>
                                    <a:rPr lang="en-US" altLang="zh-CN" sz="2400" i="1">
                                      <a:solidFill>
                                        <a:prstClr val="black"/>
                                      </a:solidFill>
                                      <a:latin typeface="Cambria Math" panose="02040503050406030204" pitchFamily="18" charset="0"/>
                                    </a:rPr>
                                    <m:t>,2</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−4</m:t>
                                      </m:r>
                                    </m:e>
                                  </m:d>
                                </m:e>
                              </m:d>
                              <m:r>
                                <a:rPr lang="en-US" altLang="zh-CN" sz="2400" i="1">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𝜆</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+1),2</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𝑧</m:t>
                                  </m:r>
                                </m:e>
                              </m:d>
                            </m:e>
                            <m:e>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+1</m:t>
                                      </m:r>
                                    </m:e>
                                  </m:d>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=1</m:t>
                              </m:r>
                            </m:e>
                          </m:eqArr>
                        </m:e>
                      </m:d>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2108289" y="2163007"/>
                <a:ext cx="7309886" cy="105157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198780" y="5129438"/>
                <a:ext cx="5724644" cy="616515"/>
              </a:xfrm>
              <a:prstGeom prst="rect">
                <a:avLst/>
              </a:prstGeom>
            </p:spPr>
            <p:txBody>
              <a:bodyPr wrap="none">
                <a:spAutoFit/>
              </a:bodyPr>
              <a:lstStyle/>
              <a:p>
                <a:r>
                  <a:rPr lang="zh-CN" altLang="en-US" sz="2400" dirty="0" smtClean="0">
                    <a:solidFill>
                      <a:prstClr val="black"/>
                    </a:solidFill>
                  </a:rPr>
                  <a:t>解得</a:t>
                </a:r>
                <a14:m>
                  <m:oMath xmlns:m="http://schemas.openxmlformats.org/officeDocument/2006/math">
                    <m:r>
                      <a:rPr lang="zh-CN" altLang="en-US" sz="2400" i="1">
                        <a:solidFill>
                          <a:prstClr val="black"/>
                        </a:solidFill>
                        <a:latin typeface="Cambria Math" panose="02040503050406030204" pitchFamily="18" charset="0"/>
                      </a:rPr>
                      <m:t>𝜆</m:t>
                    </m:r>
                    <m:r>
                      <a:rPr lang="en-US" altLang="zh-CN" sz="2400" b="0" i="1" smtClean="0">
                        <a:solidFill>
                          <a:prstClr val="black"/>
                        </a:solidFill>
                        <a:latin typeface="Cambria Math" panose="02040503050406030204" pitchFamily="18" charset="0"/>
                      </a:rPr>
                      <m:t>=7</m:t>
                    </m:r>
                    <m:r>
                      <a:rPr lang="zh-CN" altLang="en-US"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m:t>
                    </m:r>
                    <m:f>
                      <m:fPr>
                        <m:ctrlPr>
                          <a:rPr lang="en-US" altLang="zh-CN" sz="2400" b="0" i="1" smtClean="0">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4</m:t>
                        </m:r>
                      </m:num>
                      <m:den>
                        <m:r>
                          <a:rPr lang="en-US" altLang="zh-CN" sz="2400" b="0" i="1" smtClean="0">
                            <a:solidFill>
                              <a:prstClr val="black"/>
                            </a:solidFill>
                            <a:latin typeface="Cambria Math" panose="02040503050406030204" pitchFamily="18" charset="0"/>
                          </a:rPr>
                          <m:t>3</m:t>
                        </m:r>
                      </m:den>
                    </m:f>
                    <m:r>
                      <a:rPr lang="zh-CN" altLang="en-US"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2</m:t>
                        </m:r>
                      </m:num>
                      <m:den>
                        <m:r>
                          <a:rPr lang="en-US" altLang="zh-CN" sz="2400" i="1">
                            <a:solidFill>
                              <a:prstClr val="black"/>
                            </a:solidFill>
                            <a:latin typeface="Cambria Math" panose="02040503050406030204" pitchFamily="18" charset="0"/>
                          </a:rPr>
                          <m:t>3</m:t>
                        </m:r>
                      </m:den>
                    </m:f>
                    <m:r>
                      <a:rPr lang="zh-CN" altLang="en-US"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2</m:t>
                        </m:r>
                      </m:num>
                      <m:den>
                        <m:r>
                          <a:rPr lang="en-US" altLang="zh-CN" sz="2400" i="1">
                            <a:solidFill>
                              <a:prstClr val="black"/>
                            </a:solidFill>
                            <a:latin typeface="Cambria Math" panose="02040503050406030204" pitchFamily="18" charset="0"/>
                          </a:rPr>
                          <m:t>3</m:t>
                        </m:r>
                      </m:den>
                    </m:f>
                  </m:oMath>
                </a14:m>
                <a:r>
                  <a:rPr lang="en-US" altLang="zh-CN" sz="2400" dirty="0" smtClean="0"/>
                  <a:t>	</a:t>
                </a:r>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2198780" y="5129438"/>
                <a:ext cx="5724644" cy="616515"/>
              </a:xfrm>
              <a:prstGeom prst="rect">
                <a:avLst/>
              </a:prstGeom>
              <a:blipFill>
                <a:blip r:embed="rId6"/>
                <a:stretch>
                  <a:fillRect l="-1704" b="-39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8180032" y="5238121"/>
                <a:ext cx="1533048" cy="461665"/>
              </a:xfrm>
              <a:prstGeom prst="rect">
                <a:avLst/>
              </a:prstGeom>
            </p:spPr>
            <p:txBody>
              <a:bodyPr wrap="none">
                <a:spAutoFit/>
              </a:bodyPr>
              <a:lstStyle/>
              <a:p>
                <a14:m>
                  <m:oMath xmlns:m="http://schemas.openxmlformats.org/officeDocument/2006/math">
                    <m:d>
                      <m:dPr>
                        <m:begChr m:val="|"/>
                        <m:endChr m:val="|"/>
                        <m:ctrlPr>
                          <a:rPr lang="en-US" altLang="zh-CN" sz="2400" i="1" smtClean="0">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𝑃</m:t>
                        </m:r>
                      </m:e>
                    </m:d>
                    <m:r>
                      <a:rPr lang="en-US" altLang="zh-CN" sz="2400" b="0" i="1" smtClean="0">
                        <a:solidFill>
                          <a:prstClr val="black"/>
                        </a:solidFill>
                        <a:latin typeface="Cambria Math" panose="02040503050406030204" pitchFamily="18" charset="0"/>
                      </a:rPr>
                      <m:t>=7</m:t>
                    </m:r>
                  </m:oMath>
                </a14:m>
                <a:r>
                  <a:rPr lang="zh-CN" altLang="en-US" dirty="0" smtClean="0"/>
                  <a:t> </a:t>
                </a:r>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8180032" y="5238121"/>
                <a:ext cx="1533048" cy="461665"/>
              </a:xfrm>
              <a:prstGeom prst="rect">
                <a:avLst/>
              </a:prstGeom>
              <a:blipFill>
                <a:blip r:embed="rId7"/>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8180032" y="5808470"/>
                <a:ext cx="1533048" cy="461665"/>
              </a:xfrm>
              <a:prstGeom prst="rect">
                <a:avLst/>
              </a:prstGeom>
            </p:spPr>
            <p:txBody>
              <a:bodyPr wrap="none">
                <a:spAutoFit/>
              </a:bodyPr>
              <a:lstStyle/>
              <a:p>
                <a14:m>
                  <m:oMath xmlns:m="http://schemas.openxmlformats.org/officeDocument/2006/math">
                    <m:d>
                      <m:dPr>
                        <m:begChr m:val="|"/>
                        <m:endChr m:val="|"/>
                        <m:ctrlPr>
                          <a:rPr lang="en-US" altLang="zh-CN" sz="2400" i="1" smtClean="0">
                            <a:solidFill>
                              <a:prstClr val="black"/>
                            </a:solidFill>
                            <a:latin typeface="Cambria Math" panose="02040503050406030204" pitchFamily="18" charset="0"/>
                          </a:rPr>
                        </m:ctrlPr>
                      </m:dPr>
                      <m:e>
                        <m:sSub>
                          <m:sSubPr>
                            <m:ctrlPr>
                              <a:rPr lang="zh-CN" altLang="en-US"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𝑃</m:t>
                        </m:r>
                      </m:e>
                    </m:d>
                    <m:r>
                      <a:rPr lang="en-US" altLang="zh-CN" sz="2400" b="0" i="1" smtClean="0">
                        <a:solidFill>
                          <a:prstClr val="black"/>
                        </a:solidFill>
                        <a:latin typeface="Cambria Math" panose="02040503050406030204" pitchFamily="18" charset="0"/>
                      </a:rPr>
                      <m:t>=5</m:t>
                    </m:r>
                  </m:oMath>
                </a14:m>
                <a:r>
                  <a:rPr lang="zh-CN" altLang="en-US" dirty="0" smtClean="0"/>
                  <a:t> </a:t>
                </a:r>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8180032" y="5808470"/>
                <a:ext cx="1533048" cy="461665"/>
              </a:xfrm>
              <a:prstGeom prst="rect">
                <a:avLst/>
              </a:prstGeom>
              <a:blipFill>
                <a:blip r:embed="rId8"/>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466750" y="5745953"/>
                <a:ext cx="4856138" cy="616515"/>
              </a:xfrm>
              <a:prstGeom prst="rect">
                <a:avLst/>
              </a:prstGeom>
            </p:spPr>
            <p:txBody>
              <a:bodyPr wrap="none">
                <a:spAutoFit/>
              </a:bodyPr>
              <a:lstStyle/>
              <a:p>
                <a:pPr lvl="0"/>
                <a:r>
                  <a:rPr lang="zh-CN" altLang="en-US" sz="2400" dirty="0">
                    <a:solidFill>
                      <a:prstClr val="black"/>
                    </a:solidFill>
                  </a:rPr>
                  <a:t>或</a:t>
                </a:r>
                <a14:m>
                  <m:oMath xmlns:m="http://schemas.openxmlformats.org/officeDocument/2006/math">
                    <m:r>
                      <a:rPr lang="zh-CN" altLang="en-US" sz="2400" i="1">
                        <a:solidFill>
                          <a:prstClr val="black"/>
                        </a:solidFill>
                        <a:latin typeface="Cambria Math" panose="02040503050406030204" pitchFamily="18" charset="0"/>
                      </a:rPr>
                      <m:t>𝜆</m:t>
                    </m:r>
                    <m:r>
                      <a:rPr lang="en-US" altLang="zh-CN" sz="2400" i="1">
                        <a:solidFill>
                          <a:prstClr val="black"/>
                        </a:solidFill>
                        <a:latin typeface="Cambria Math" panose="02040503050406030204" pitchFamily="18" charset="0"/>
                      </a:rPr>
                      <m:t>=−5</m:t>
                    </m:r>
                    <m:r>
                      <a:rPr lang="zh-CN" altLang="en-US"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2</m:t>
                        </m:r>
                      </m:num>
                      <m:den>
                        <m:r>
                          <a:rPr lang="en-US" altLang="zh-CN" sz="2400" i="1">
                            <a:solidFill>
                              <a:prstClr val="black"/>
                            </a:solidFill>
                            <a:latin typeface="Cambria Math" panose="02040503050406030204" pitchFamily="18" charset="0"/>
                          </a:rPr>
                          <m:t>3</m:t>
                        </m:r>
                      </m:den>
                    </m:f>
                    <m:r>
                      <a:rPr lang="zh-CN" altLang="en-US"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2</m:t>
                        </m:r>
                      </m:num>
                      <m:den>
                        <m:r>
                          <a:rPr lang="en-US" altLang="zh-CN" sz="2400" i="1">
                            <a:solidFill>
                              <a:prstClr val="black"/>
                            </a:solidFill>
                            <a:latin typeface="Cambria Math" panose="02040503050406030204" pitchFamily="18" charset="0"/>
                          </a:rPr>
                          <m:t>3</m:t>
                        </m:r>
                      </m:den>
                    </m:f>
                    <m:r>
                      <a:rPr lang="zh-CN" altLang="en-US"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2</m:t>
                        </m:r>
                      </m:num>
                      <m:den>
                        <m:r>
                          <a:rPr lang="en-US" altLang="zh-CN" sz="2400" i="1">
                            <a:solidFill>
                              <a:prstClr val="black"/>
                            </a:solidFill>
                            <a:latin typeface="Cambria Math" panose="02040503050406030204" pitchFamily="18" charset="0"/>
                          </a:rPr>
                          <m:t>3</m:t>
                        </m:r>
                      </m:den>
                    </m:f>
                  </m:oMath>
                </a14:m>
                <a:endParaRPr lang="zh-CN" altLang="en-US" sz="2400" dirty="0">
                  <a:solidFill>
                    <a:prstClr val="black"/>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2466750" y="5745953"/>
                <a:ext cx="4856138" cy="616515"/>
              </a:xfrm>
              <a:prstGeom prst="rect">
                <a:avLst/>
              </a:prstGeom>
              <a:blipFill>
                <a:blip r:embed="rId9"/>
                <a:stretch>
                  <a:fillRect l="-2010" b="-49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108289" y="3252800"/>
                <a:ext cx="3525196" cy="1757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solidFill>
                                <a:prstClr val="black"/>
                              </a:solidFill>
                              <a:latin typeface="Cambria Math" panose="02040503050406030204" pitchFamily="18" charset="0"/>
                            </a:rPr>
                          </m:ctrlPr>
                        </m:dPr>
                        <m:e>
                          <m:eqArr>
                            <m:eqArrPr>
                              <m:ctrlPr>
                                <a:rPr lang="en-US" altLang="zh-CN" sz="2400" i="1">
                                  <a:solidFill>
                                    <a:prstClr val="black"/>
                                  </a:solidFill>
                                  <a:latin typeface="Cambria Math" panose="02040503050406030204" pitchFamily="18" charset="0"/>
                                </a:rPr>
                              </m:ctrlPr>
                            </m:eqArrPr>
                            <m:e>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1</m:t>
                                  </m:r>
                                  <m:r>
                                    <a:rPr lang="en-US" altLang="zh-CN" sz="2400" i="1">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𝜆</m:t>
                                  </m:r>
                                </m:e>
                              </m:d>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+1)=2       </m:t>
                              </m:r>
                            </m:e>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1−</m:t>
                                  </m:r>
                                  <m:r>
                                    <a:rPr lang="zh-CN" altLang="en-US" sz="2400" i="1">
                                      <a:solidFill>
                                        <a:prstClr val="black"/>
                                      </a:solidFill>
                                      <a:latin typeface="Cambria Math" panose="02040503050406030204" pitchFamily="18" charset="0"/>
                                    </a:rPr>
                                    <m:t>𝜆</m:t>
                                  </m:r>
                                </m:e>
                              </m:d>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=4                   </m:t>
                              </m:r>
                            </m:e>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1−</m:t>
                                  </m:r>
                                  <m:r>
                                    <a:rPr lang="zh-CN" altLang="en-US" sz="2400" i="1">
                                      <a:solidFill>
                                        <a:prstClr val="black"/>
                                      </a:solidFill>
                                      <a:latin typeface="Cambria Math" panose="02040503050406030204" pitchFamily="18" charset="0"/>
                                    </a:rPr>
                                    <m:t>𝜆</m:t>
                                  </m:r>
                                </m:e>
                              </m:d>
                              <m:r>
                                <a:rPr lang="en-US" altLang="zh-CN" sz="2400" b="0" i="1" smtClean="0">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=4</m:t>
                              </m:r>
                              <m:r>
                                <a:rPr lang="en-US" altLang="zh-CN" sz="2400" b="0" i="1" smtClean="0">
                                  <a:solidFill>
                                    <a:prstClr val="black"/>
                                  </a:solidFill>
                                  <a:latin typeface="Cambria Math" panose="02040503050406030204" pitchFamily="18" charset="0"/>
                                </a:rPr>
                                <m:t>                   </m:t>
                              </m:r>
                            </m:e>
                            <m:e>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+1</m:t>
                                      </m:r>
                                    </m:e>
                                  </m:d>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=1</m:t>
                              </m:r>
                            </m:e>
                          </m:eqArr>
                        </m:e>
                      </m:d>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108289" y="3252800"/>
                <a:ext cx="3525196" cy="1757148"/>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83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3AEE89A-01BE-44F3-A628-75F07838B6AA}" type="datetime11">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12:39:03</a:t>
            </a:fld>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3" name="矩形 2"/>
              <p:cNvSpPr/>
              <p:nvPr/>
            </p:nvSpPr>
            <p:spPr>
              <a:xfrm>
                <a:off x="2108290" y="440429"/>
                <a:ext cx="9509969" cy="87434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已知平面上两定点 </a:t>
                </a:r>
                <a:r>
                  <a:rPr kumimoji="0" lang="en-US" altLang="zh-CN" sz="24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A( 1 , 3 ), B( 4 , 2 ),</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试在椭圆</a:t>
                </a: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sSup>
                      <m:sSup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9</m:t>
                    </m:r>
                    <m:sSup>
                      <m:sSup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36</m:t>
                    </m:r>
                  </m:oMath>
                </a14:m>
                <a:r>
                  <a:rPr kumimoji="0" lang="zh-CN"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上找一点</a:t>
                </a:r>
                <a:r>
                  <a:rPr kumimoji="0" lang="en-US" altLang="zh-CN" sz="24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C </a:t>
                </a:r>
                <a:r>
                  <a:rPr kumimoji="0" lang="zh-CN"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，使</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△ABC </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面积 </a:t>
                </a:r>
                <a14:m>
                  <m:oMath xmlns:m="http://schemas.openxmlformats.org/officeDocument/2006/math">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𝑆</m:t>
                        </m:r>
                      </m:e>
                      <m:sub>
                        <m:r>
                          <m:rPr>
                            <m:nor/>
                          </m:rP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m:t>△</m:t>
                        </m:r>
                      </m:sub>
                    </m:sSub>
                  </m:oMath>
                </a14:m>
                <a:r>
                  <a:rPr kumimoji="0" lang="zh-CN"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最大</a:t>
                </a:r>
                <a:r>
                  <a:rPr kumimoji="1" lang="zh-CN" altLang="en-US"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黑体" panose="02010609060101010101" pitchFamily="49" charset="-122"/>
                    <a:cs typeface="+mn-cs"/>
                  </a:rPr>
                  <a:t>。</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3" name="矩形 2"/>
              <p:cNvSpPr>
                <a:spLocks noRot="1" noChangeAspect="1" noMove="1" noResize="1" noEditPoints="1" noAdjustHandles="1" noChangeArrowheads="1" noChangeShapeType="1" noTextEdit="1"/>
              </p:cNvSpPr>
              <p:nvPr/>
            </p:nvSpPr>
            <p:spPr>
              <a:xfrm>
                <a:off x="2108290" y="440429"/>
                <a:ext cx="9509969" cy="874342"/>
              </a:xfrm>
              <a:prstGeom prst="rect">
                <a:avLst/>
              </a:prstGeom>
              <a:blipFill>
                <a:blip r:embed="rId2"/>
                <a:stretch>
                  <a:fillRect l="-1026" t="-7639" r="-769" b="-10417"/>
                </a:stretch>
              </a:blipFill>
            </p:spPr>
            <p:txBody>
              <a:bodyPr/>
              <a:lstStyle/>
              <a:p>
                <a:r>
                  <a:rPr lang="zh-CN" altLang="en-US">
                    <a:noFill/>
                  </a:rPr>
                  <a:t> </a:t>
                </a:r>
              </a:p>
            </p:txBody>
          </p:sp>
        </mc:Fallback>
      </mc:AlternateContent>
      <p:sp>
        <p:nvSpPr>
          <p:cNvPr id="4" name="矩形 3"/>
          <p:cNvSpPr/>
          <p:nvPr/>
        </p:nvSpPr>
        <p:spPr>
          <a:xfrm>
            <a:off x="1357764" y="440430"/>
            <a:ext cx="750526"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smtClean="0">
                <a:ln>
                  <a:noFill/>
                </a:ln>
                <a:solidFill>
                  <a:srgbClr val="ED7D31"/>
                </a:solidFill>
                <a:effectLst/>
                <a:uLnTx/>
                <a:uFillTx/>
                <a:latin typeface="Arial" panose="020B0604020202020204" pitchFamily="34" charset="0"/>
                <a:ea typeface="黑体" panose="02010609060101010101" pitchFamily="49" charset="-122"/>
                <a:cs typeface="+mn-cs"/>
              </a:rPr>
              <a:t>例</a:t>
            </a:r>
            <a:r>
              <a:rPr kumimoji="0" lang="en-US" altLang="zh-CN" sz="2400" b="1" i="0" u="none" strike="noStrike" kern="1200" cap="none" spc="0" normalizeH="0" baseline="0" noProof="0" dirty="0" smtClean="0">
                <a:ln>
                  <a:noFill/>
                </a:ln>
                <a:solidFill>
                  <a:srgbClr val="ED7D31"/>
                </a:solidFill>
                <a:effectLst/>
                <a:uLnTx/>
                <a:uFillTx/>
                <a:latin typeface="Arial" panose="020B0604020202020204" pitchFamily="34" charset="0"/>
                <a:ea typeface="黑体" panose="02010609060101010101" pitchFamily="49" charset="-122"/>
                <a:cs typeface="+mn-cs"/>
              </a:rPr>
              <a:t>6</a:t>
            </a:r>
            <a:r>
              <a:rPr kumimoji="0" lang="en-US" altLang="zh-CN" sz="2400" b="1" i="0" u="none" strike="noStrike" kern="1200" cap="none" spc="0" normalizeH="0" baseline="0" noProof="0" dirty="0" smtClean="0">
                <a:ln>
                  <a:noFill/>
                </a:ln>
                <a:solidFill>
                  <a:prstClr val="black"/>
                </a:solidFill>
                <a:effectLst/>
                <a:uLnTx/>
                <a:uFillTx/>
                <a:latin typeface="Arial" panose="020B0604020202020204" pitchFamily="34" charset="0"/>
                <a:ea typeface="黑体" panose="02010609060101010101" pitchFamily="49" charset="-122"/>
                <a:cs typeface="+mn-cs"/>
              </a:rPr>
              <a:t> </a:t>
            </a:r>
            <a:endPar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5" name="Text Box 5"/>
          <p:cNvSpPr txBox="1">
            <a:spLocks noChangeArrowheads="1"/>
          </p:cNvSpPr>
          <p:nvPr/>
        </p:nvSpPr>
        <p:spPr bwMode="auto">
          <a:xfrm>
            <a:off x="1357764" y="1390075"/>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0" i="0" u="none" strike="noStrike" kern="1200" cap="none" spc="0" normalizeH="0" baseline="0" noProof="0" dirty="0" smtClean="0">
                <a:ln>
                  <a:noFill/>
                </a:ln>
                <a:solidFill>
                  <a:srgbClr val="ED7D31"/>
                </a:solidFill>
                <a:effectLst/>
                <a:uLnTx/>
                <a:uFillTx/>
                <a:latin typeface="Times New Roman" panose="02020603050405020304" pitchFamily="18" charset="0"/>
                <a:ea typeface="黑体" panose="02010609060101010101" pitchFamily="49" charset="-122"/>
                <a:cs typeface="+mn-cs"/>
              </a:rPr>
              <a:t>解</a:t>
            </a:r>
            <a:r>
              <a:rPr kumimoji="1" lang="en-US" altLang="zh-CN" sz="2400" b="0" i="0" u="none" strike="noStrike" kern="1200" cap="none" spc="0" normalizeH="0" baseline="0" noProof="0" dirty="0" smtClean="0">
                <a:ln>
                  <a:noFill/>
                </a:ln>
                <a:solidFill>
                  <a:srgbClr val="ED7D31"/>
                </a:solidFill>
                <a:effectLst/>
                <a:uLnTx/>
                <a:uFillTx/>
                <a:latin typeface="Times New Roman" panose="02020603050405020304" pitchFamily="18" charset="0"/>
                <a:ea typeface="黑体" panose="02010609060101010101" pitchFamily="49" charset="-122"/>
                <a:cs typeface="+mn-cs"/>
              </a:rPr>
              <a:t>:</a:t>
            </a:r>
            <a:endPar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mn-cs"/>
            </a:endParaRPr>
          </a:p>
        </p:txBody>
      </p:sp>
      <mc:AlternateContent xmlns:mc="http://schemas.openxmlformats.org/markup-compatibility/2006" xmlns:a14="http://schemas.microsoft.com/office/drawing/2010/main">
        <mc:Choice Requires="a14">
          <p:sp>
            <p:nvSpPr>
              <p:cNvPr id="7" name="矩形 6"/>
              <p:cNvSpPr/>
              <p:nvPr/>
            </p:nvSpPr>
            <p:spPr>
              <a:xfrm>
                <a:off x="2108290" y="1374146"/>
                <a:ext cx="4324517" cy="615746"/>
              </a:xfrm>
              <a:prstGeom prst="rect">
                <a:avLst/>
              </a:prstGeom>
            </p:spPr>
            <p:txBody>
              <a:bodyPr wrap="none">
                <a:spAutoFit/>
              </a:bodyPr>
              <a:lstStyle/>
              <a:p>
                <a:pPr lvl="0"/>
                <a14:m>
                  <m:oMath xmlns:m="http://schemas.openxmlformats.org/officeDocument/2006/math">
                    <m:r>
                      <a:rPr lang="en-US" altLang="zh-CN" sz="2400" b="0" i="1" dirty="0" smtClean="0">
                        <a:solidFill>
                          <a:prstClr val="black"/>
                        </a:solidFill>
                        <a:latin typeface="Cambria Math" panose="02040503050406030204" pitchFamily="18" charset="0"/>
                      </a:rPr>
                      <m:t>𝑦</m:t>
                    </m:r>
                    <m:r>
                      <a:rPr lang="en-US" altLang="zh-CN" sz="2400" b="0" i="1" dirty="0" smtClean="0">
                        <a:solidFill>
                          <a:prstClr val="black"/>
                        </a:solidFill>
                        <a:latin typeface="Cambria Math" panose="02040503050406030204" pitchFamily="18" charset="0"/>
                      </a:rPr>
                      <m:t>=−</m:t>
                    </m:r>
                    <m:f>
                      <m:fPr>
                        <m:ctrlPr>
                          <a:rPr lang="en-US" altLang="zh-CN" sz="2400" b="0" i="1" dirty="0" smtClean="0">
                            <a:solidFill>
                              <a:prstClr val="black"/>
                            </a:solidFill>
                            <a:latin typeface="Cambria Math" panose="02040503050406030204" pitchFamily="18" charset="0"/>
                          </a:rPr>
                        </m:ctrlPr>
                      </m:fPr>
                      <m:num>
                        <m:r>
                          <a:rPr lang="en-US" altLang="zh-CN" sz="2400" b="0" i="1" dirty="0" smtClean="0">
                            <a:solidFill>
                              <a:prstClr val="black"/>
                            </a:solidFill>
                            <a:latin typeface="Cambria Math" panose="02040503050406030204" pitchFamily="18" charset="0"/>
                          </a:rPr>
                          <m:t>1</m:t>
                        </m:r>
                      </m:num>
                      <m:den>
                        <m:r>
                          <a:rPr lang="en-US" altLang="zh-CN" sz="2400" b="0" i="1" dirty="0" smtClean="0">
                            <a:solidFill>
                              <a:prstClr val="black"/>
                            </a:solidFill>
                            <a:latin typeface="Cambria Math" panose="02040503050406030204" pitchFamily="18" charset="0"/>
                          </a:rPr>
                          <m:t>3</m:t>
                        </m:r>
                      </m:den>
                    </m:f>
                    <m:r>
                      <a:rPr lang="en-US" altLang="zh-CN" sz="2400" i="1" dirty="0">
                        <a:solidFill>
                          <a:prstClr val="black"/>
                        </a:solidFill>
                        <a:latin typeface="Cambria Math" panose="02040503050406030204" pitchFamily="18" charset="0"/>
                      </a:rPr>
                      <m:t>𝑥</m:t>
                    </m:r>
                    <m:r>
                      <a:rPr lang="en-US" altLang="zh-CN" sz="2400" i="1" dirty="0">
                        <a:solidFill>
                          <a:prstClr val="black"/>
                        </a:solidFill>
                        <a:latin typeface="Cambria Math" panose="02040503050406030204" pitchFamily="18" charset="0"/>
                      </a:rPr>
                      <m:t>+</m:t>
                    </m:r>
                    <m:r>
                      <a:rPr lang="en-US" altLang="zh-CN" sz="2400" b="0" i="1" dirty="0" smtClean="0">
                        <a:solidFill>
                          <a:prstClr val="black"/>
                        </a:solidFill>
                        <a:latin typeface="Cambria Math" panose="02040503050406030204" pitchFamily="18" charset="0"/>
                      </a:rPr>
                      <m:t>𝑏</m:t>
                    </m:r>
                  </m:oMath>
                </a14:m>
                <a:r>
                  <a:rPr kumimoji="0" lang="zh-CN"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，或</a:t>
                </a:r>
                <a14:m>
                  <m:oMath xmlns:m="http://schemas.openxmlformats.org/officeDocument/2006/math">
                    <m:r>
                      <a:rPr lang="en-US" altLang="zh-CN" sz="2400" b="0" i="1" dirty="0" smtClean="0">
                        <a:solidFill>
                          <a:srgbClr val="0066FF"/>
                        </a:solidFill>
                        <a:latin typeface="Cambria Math" panose="02040503050406030204" pitchFamily="18" charset="0"/>
                      </a:rPr>
                      <m:t>𝑥</m:t>
                    </m:r>
                    <m:r>
                      <a:rPr lang="en-US" altLang="zh-CN" sz="2400" i="1" dirty="0">
                        <a:solidFill>
                          <a:srgbClr val="0066FF"/>
                        </a:solidFill>
                        <a:latin typeface="Cambria Math" panose="02040503050406030204" pitchFamily="18" charset="0"/>
                      </a:rPr>
                      <m:t>=</m:t>
                    </m:r>
                    <m:r>
                      <a:rPr lang="en-US" altLang="zh-CN" sz="2400" b="0" i="1" dirty="0" smtClean="0">
                        <a:solidFill>
                          <a:srgbClr val="0066FF"/>
                        </a:solidFill>
                        <a:latin typeface="Cambria Math" panose="02040503050406030204" pitchFamily="18" charset="0"/>
                      </a:rPr>
                      <m:t>−3</m:t>
                    </m:r>
                    <m:r>
                      <a:rPr lang="en-US" altLang="zh-CN" sz="2400" b="0" i="1" dirty="0" smtClean="0">
                        <a:solidFill>
                          <a:srgbClr val="0066FF"/>
                        </a:solidFill>
                        <a:latin typeface="Cambria Math" panose="02040503050406030204" pitchFamily="18" charset="0"/>
                      </a:rPr>
                      <m:t>𝑦</m:t>
                    </m:r>
                    <m:r>
                      <a:rPr lang="en-US" altLang="zh-CN" sz="2400" i="1" dirty="0">
                        <a:solidFill>
                          <a:srgbClr val="0066FF"/>
                        </a:solidFill>
                        <a:latin typeface="Cambria Math" panose="02040503050406030204" pitchFamily="18" charset="0"/>
                      </a:rPr>
                      <m:t>+</m:t>
                    </m:r>
                    <m:r>
                      <a:rPr lang="en-US" altLang="zh-CN" sz="2400" i="1" dirty="0">
                        <a:solidFill>
                          <a:srgbClr val="0066FF"/>
                        </a:solidFill>
                        <a:latin typeface="Cambria Math" panose="02040503050406030204" pitchFamily="18" charset="0"/>
                      </a:rPr>
                      <m:t>𝑏</m:t>
                    </m:r>
                  </m:oMath>
                </a14:m>
                <a:r>
                  <a:rPr kumimoji="0" lang="zh-CN" altLang="en-US" sz="2400" b="0" i="0" u="none" strike="noStrike" kern="1200" cap="none" spc="0" normalizeH="0" baseline="0" noProof="0" dirty="0" smtClean="0">
                    <a:ln>
                      <a:noFill/>
                    </a:ln>
                    <a:solidFill>
                      <a:srgbClr val="0066FF"/>
                    </a:solidFill>
                    <a:effectLst/>
                    <a:uLnTx/>
                    <a:uFillTx/>
                    <a:latin typeface="Arial" panose="020B0604020202020204" pitchFamily="34" charset="0"/>
                    <a:ea typeface="宋体" panose="02010600030101010101" pitchFamily="2" charset="-122"/>
                    <a:cs typeface="+mn-cs"/>
                  </a:rPr>
                  <a:t> </a:t>
                </a:r>
                <a:endParaRPr kumimoji="0" lang="zh-CN" altLang="en-US" sz="2400" b="0" i="0" u="none" strike="noStrike" kern="1200" cap="none" spc="0" normalizeH="0" baseline="0" noProof="0" dirty="0">
                  <a:ln>
                    <a:noFill/>
                  </a:ln>
                  <a:solidFill>
                    <a:srgbClr val="0066FF"/>
                  </a:solidFill>
                  <a:effectLst/>
                  <a:uLnTx/>
                  <a:uFillTx/>
                  <a:latin typeface="Arial" panose="020B0604020202020204" pitchFamily="34" charset="0"/>
                  <a:ea typeface="宋体" panose="02010600030101010101" pitchFamily="2" charset="-122"/>
                  <a:cs typeface="+mn-cs"/>
                </a:endParaRPr>
              </a:p>
            </p:txBody>
          </p:sp>
        </mc:Choice>
        <mc:Fallback xmlns="">
          <p:sp>
            <p:nvSpPr>
              <p:cNvPr id="7" name="矩形 6"/>
              <p:cNvSpPr>
                <a:spLocks noRot="1" noChangeAspect="1" noMove="1" noResize="1" noEditPoints="1" noAdjustHandles="1" noChangeArrowheads="1" noChangeShapeType="1" noTextEdit="1"/>
              </p:cNvSpPr>
              <p:nvPr/>
            </p:nvSpPr>
            <p:spPr>
              <a:xfrm>
                <a:off x="2108290" y="1374146"/>
                <a:ext cx="4324517" cy="615746"/>
              </a:xfrm>
              <a:prstGeom prst="rect">
                <a:avLst/>
              </a:prstGeom>
              <a:blipFill>
                <a:blip r:embed="rId3"/>
                <a:stretch>
                  <a:fillRect b="-49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967259" y="4217267"/>
                <a:ext cx="6315960" cy="68461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解得</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rad>
                          <m:radPr>
                            <m:degHide m:val="on"/>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radPr>
                          <m:deg/>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5</m:t>
                            </m:r>
                          </m:e>
                        </m:rad>
                      </m:num>
                      <m:den>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5</m:t>
                        </m:r>
                      </m:den>
                    </m:f>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rad>
                          <m:radPr>
                            <m:degHide m:val="on"/>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radPr>
                          <m:deg/>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5</m:t>
                            </m:r>
                          </m:e>
                        </m:rad>
                      </m:num>
                      <m:den>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5</m:t>
                        </m:r>
                      </m:den>
                    </m:f>
                  </m:oMath>
                </a14:m>
                <a:r>
                  <a:rPr kumimoji="0" lang="zh-CN"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或</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3</m:t>
                        </m:r>
                        <m:rad>
                          <m:radPr>
                            <m:degHide m:val="on"/>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radPr>
                          <m:deg/>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5</m:t>
                            </m:r>
                          </m:e>
                        </m:rad>
                      </m:num>
                      <m:den>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5</m:t>
                        </m:r>
                      </m:den>
                    </m:f>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4</m:t>
                        </m:r>
                        <m:rad>
                          <m:radPr>
                            <m:degHide m:val="on"/>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radPr>
                          <m:deg/>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5</m:t>
                            </m:r>
                          </m:e>
                        </m:rad>
                      </m:num>
                      <m:den>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5</m:t>
                        </m:r>
                      </m:den>
                    </m:f>
                  </m:oMath>
                </a14:m>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10" name="矩形 9"/>
              <p:cNvSpPr>
                <a:spLocks noRot="1" noChangeAspect="1" noMove="1" noResize="1" noEditPoints="1" noAdjustHandles="1" noChangeArrowheads="1" noChangeShapeType="1" noTextEdit="1"/>
              </p:cNvSpPr>
              <p:nvPr/>
            </p:nvSpPr>
            <p:spPr>
              <a:xfrm>
                <a:off x="1967259" y="4217267"/>
                <a:ext cx="6315960" cy="684611"/>
              </a:xfrm>
              <a:prstGeom prst="rect">
                <a:avLst/>
              </a:prstGeom>
              <a:blipFill>
                <a:blip r:embed="rId4"/>
                <a:stretch>
                  <a:fillRect l="-1544" b="-4464"/>
                </a:stretch>
              </a:blipFill>
            </p:spPr>
            <p:txBody>
              <a:bodyPr/>
              <a:lstStyle/>
              <a:p>
                <a:r>
                  <a:rPr lang="zh-CN" altLang="en-US">
                    <a:noFill/>
                  </a:rPr>
                  <a:t> </a:t>
                </a:r>
              </a:p>
            </p:txBody>
          </p:sp>
        </mc:Fallback>
      </mc:AlternateContent>
      <p:grpSp>
        <p:nvGrpSpPr>
          <p:cNvPr id="44" name="组合 43"/>
          <p:cNvGrpSpPr/>
          <p:nvPr/>
        </p:nvGrpSpPr>
        <p:grpSpPr>
          <a:xfrm>
            <a:off x="9369911" y="1359020"/>
            <a:ext cx="2321852" cy="1351907"/>
            <a:chOff x="9369911" y="1359020"/>
            <a:chExt cx="2321852" cy="1351907"/>
          </a:xfrm>
        </p:grpSpPr>
        <p:grpSp>
          <p:nvGrpSpPr>
            <p:cNvPr id="33" name="组合 32"/>
            <p:cNvGrpSpPr/>
            <p:nvPr/>
          </p:nvGrpSpPr>
          <p:grpSpPr>
            <a:xfrm>
              <a:off x="9369911" y="1656678"/>
              <a:ext cx="2321852" cy="1054249"/>
              <a:chOff x="9369911" y="1656678"/>
              <a:chExt cx="2321852" cy="1054249"/>
            </a:xfrm>
          </p:grpSpPr>
          <p:cxnSp>
            <p:nvCxnSpPr>
              <p:cNvPr id="12" name="直接箭头连接符 11"/>
              <p:cNvCxnSpPr/>
              <p:nvPr/>
            </p:nvCxnSpPr>
            <p:spPr>
              <a:xfrm>
                <a:off x="9369911" y="2224910"/>
                <a:ext cx="2321852" cy="1"/>
              </a:xfrm>
              <a:prstGeom prst="straightConnector1">
                <a:avLst/>
              </a:prstGeom>
              <a:noFill/>
              <a:ln w="6350" cap="flat" cmpd="sng" algn="ctr">
                <a:solidFill>
                  <a:sysClr val="windowText" lastClr="000000"/>
                </a:solidFill>
                <a:prstDash val="solid"/>
                <a:miter lim="800000"/>
                <a:tailEnd type="triangle"/>
              </a:ln>
              <a:effectLst/>
            </p:spPr>
          </p:cxnSp>
          <p:cxnSp>
            <p:nvCxnSpPr>
              <p:cNvPr id="18" name="直接箭头连接符 17"/>
              <p:cNvCxnSpPr/>
              <p:nvPr/>
            </p:nvCxnSpPr>
            <p:spPr>
              <a:xfrm flipV="1">
                <a:off x="10520497" y="1656678"/>
                <a:ext cx="5137" cy="10542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10736132" y="165667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椭圆 23"/>
              <p:cNvSpPr/>
              <p:nvPr/>
            </p:nvSpPr>
            <p:spPr>
              <a:xfrm>
                <a:off x="11392348" y="197423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cxnSp>
            <p:nvCxnSpPr>
              <p:cNvPr id="32" name="直接连接符 31"/>
              <p:cNvCxnSpPr>
                <a:stCxn id="23" idx="7"/>
                <a:endCxn id="24" idx="0"/>
              </p:cNvCxnSpPr>
              <p:nvPr/>
            </p:nvCxnSpPr>
            <p:spPr>
              <a:xfrm>
                <a:off x="10775156" y="1663373"/>
                <a:ext cx="640052" cy="310863"/>
              </a:xfrm>
              <a:prstGeom prst="line">
                <a:avLst/>
              </a:prstGeom>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9892105" y="1810948"/>
                <a:ext cx="1256783" cy="827924"/>
              </a:xfrm>
              <a:prstGeom prst="ellipse">
                <a:avLst/>
              </a:prstGeom>
              <a:solidFill>
                <a:schemeClr val="tx2">
                  <a:lumMod val="20000"/>
                  <a:lumOff val="80000"/>
                </a:schemeClr>
              </a:solidFill>
              <a:ln w="12700" cap="flat" cmpd="sng" algn="ctr">
                <a:solidFill>
                  <a:schemeClr val="tx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等线" panose="020F0502020204030204"/>
                  <a:ea typeface="等线" panose="02010600030101010101" pitchFamily="2" charset="-122"/>
                  <a:cs typeface="+mn-cs"/>
                </a:endParaRPr>
              </a:p>
            </p:txBody>
          </p:sp>
          <p:cxnSp>
            <p:nvCxnSpPr>
              <p:cNvPr id="28" name="直接连接符 27"/>
              <p:cNvCxnSpPr>
                <a:stCxn id="24" idx="4"/>
              </p:cNvCxnSpPr>
              <p:nvPr/>
            </p:nvCxnSpPr>
            <p:spPr>
              <a:xfrm flipH="1">
                <a:off x="10287677" y="2019955"/>
                <a:ext cx="1127531" cy="5900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3" idx="5"/>
              </p:cNvCxnSpPr>
              <p:nvPr/>
            </p:nvCxnSpPr>
            <p:spPr>
              <a:xfrm flipH="1">
                <a:off x="10287677" y="1695702"/>
                <a:ext cx="487479" cy="915066"/>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1" name="矩形 40"/>
                <p:cNvSpPr/>
                <p:nvPr/>
              </p:nvSpPr>
              <p:spPr>
                <a:xfrm>
                  <a:off x="10540259" y="1359020"/>
                  <a:ext cx="390492" cy="36298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𝐴</m:t>
                        </m:r>
                      </m:oMath>
                    </m:oMathPara>
                  </a14:m>
                  <a:endPar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41" name="矩形 40"/>
                <p:cNvSpPr>
                  <a:spLocks noRot="1" noChangeAspect="1" noMove="1" noResize="1" noEditPoints="1" noAdjustHandles="1" noChangeArrowheads="1" noChangeShapeType="1" noTextEdit="1"/>
                </p:cNvSpPr>
                <p:nvPr/>
              </p:nvSpPr>
              <p:spPr>
                <a:xfrm>
                  <a:off x="10540259" y="1359020"/>
                  <a:ext cx="390492" cy="36298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11289919" y="1637312"/>
                  <a:ext cx="400879" cy="36298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𝐵</m:t>
                        </m:r>
                      </m:oMath>
                    </m:oMathPara>
                  </a14:m>
                  <a:endPar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42" name="矩形 41"/>
                <p:cNvSpPr>
                  <a:spLocks noRot="1" noChangeAspect="1" noMove="1" noResize="1" noEditPoints="1" noAdjustHandles="1" noChangeArrowheads="1" noChangeShapeType="1" noTextEdit="1"/>
                </p:cNvSpPr>
                <p:nvPr/>
              </p:nvSpPr>
              <p:spPr>
                <a:xfrm>
                  <a:off x="11289919" y="1637312"/>
                  <a:ext cx="400879" cy="36298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10081066" y="2273272"/>
                  <a:ext cx="390363" cy="36298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oMath>
                    </m:oMathPara>
                  </a14:m>
                  <a:endPar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43" name="矩形 42"/>
                <p:cNvSpPr>
                  <a:spLocks noRot="1" noChangeAspect="1" noMove="1" noResize="1" noEditPoints="1" noAdjustHandles="1" noChangeArrowheads="1" noChangeShapeType="1" noTextEdit="1"/>
                </p:cNvSpPr>
                <p:nvPr/>
              </p:nvSpPr>
              <p:spPr>
                <a:xfrm>
                  <a:off x="10081066" y="2273272"/>
                  <a:ext cx="390363" cy="362984"/>
                </a:xfrm>
                <a:prstGeom prst="rect">
                  <a:avLst/>
                </a:prstGeom>
                <a:blipFill>
                  <a:blip r:embed="rId7"/>
                  <a:stretch>
                    <a:fillRect/>
                  </a:stretch>
                </a:blipFill>
              </p:spPr>
              <p:txBody>
                <a:bodyPr/>
                <a:lstStyle/>
                <a:p>
                  <a:r>
                    <a:rPr lang="zh-CN" altLang="en-US">
                      <a:noFill/>
                    </a:rPr>
                    <a:t> </a:t>
                  </a:r>
                </a:p>
              </p:txBody>
            </p:sp>
          </mc:Fallback>
        </mc:AlternateContent>
      </p:grpSp>
      <p:cxnSp>
        <p:nvCxnSpPr>
          <p:cNvPr id="34" name="直接连接符 33"/>
          <p:cNvCxnSpPr/>
          <p:nvPr/>
        </p:nvCxnSpPr>
        <p:spPr>
          <a:xfrm>
            <a:off x="10186581" y="1533815"/>
            <a:ext cx="1567204" cy="77951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0081066" y="1751333"/>
            <a:ext cx="1567204" cy="77951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9925881" y="1947189"/>
            <a:ext cx="1567204" cy="77951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9673023" y="2088670"/>
            <a:ext cx="1567204" cy="77951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9589624" y="2304928"/>
            <a:ext cx="1567204" cy="77951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矩形 30"/>
              <p:cNvSpPr/>
              <p:nvPr/>
            </p:nvSpPr>
            <p:spPr>
              <a:xfrm>
                <a:off x="1967259" y="2004356"/>
                <a:ext cx="4333879" cy="916148"/>
              </a:xfrm>
              <a:prstGeom prst="rect">
                <a:avLst/>
              </a:prstGeom>
            </p:spPr>
            <p:txBody>
              <a:bodyPr wrap="none">
                <a:spAutoFit/>
              </a:bodyPr>
              <a:lstStyle/>
              <a:p>
                <a:pPr lvl="0"/>
                <a14:m>
                  <m:oMath xmlns:m="http://schemas.openxmlformats.org/officeDocument/2006/math">
                    <m:d>
                      <m:dPr>
                        <m:begChr m:val="{"/>
                        <m:endChr m:val=""/>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ctrlPr>
                      </m:dPr>
                      <m:e>
                        <m:eqArr>
                          <m:eqArr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ctrlPr>
                          </m:eqArrPr>
                          <m:e>
                            <m:r>
                              <a:rPr lang="en-US" altLang="zh-CN" sz="2400" i="1" dirty="0">
                                <a:solidFill>
                                  <a:prstClr val="black"/>
                                </a:solidFill>
                                <a:latin typeface="Cambria Math" panose="02040503050406030204" pitchFamily="18" charset="0"/>
                              </a:rPr>
                              <m:t>𝑥</m:t>
                            </m:r>
                            <m:r>
                              <a:rPr lang="en-US" altLang="zh-CN" sz="2400" i="1" dirty="0">
                                <a:solidFill>
                                  <a:prstClr val="black"/>
                                </a:solidFill>
                                <a:latin typeface="Cambria Math" panose="02040503050406030204" pitchFamily="18" charset="0"/>
                              </a:rPr>
                              <m:t>=−3</m:t>
                            </m:r>
                            <m:r>
                              <a:rPr lang="en-US" altLang="zh-CN" sz="2400" i="1" dirty="0">
                                <a:solidFill>
                                  <a:prstClr val="black"/>
                                </a:solidFill>
                                <a:latin typeface="Cambria Math" panose="02040503050406030204" pitchFamily="18" charset="0"/>
                              </a:rPr>
                              <m:t>𝑦</m:t>
                            </m:r>
                            <m:r>
                              <a:rPr lang="en-US" altLang="zh-CN" sz="2400" i="1" dirty="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𝑏</m:t>
                            </m:r>
                          </m:e>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t>4</m:t>
                            </m:r>
                            <m:sSup>
                              <m:sSup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ctrlPr>
                              </m:sSup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t>𝑥</m:t>
                                </m:r>
                              </m:e>
                              <m: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t>2</m:t>
                                </m:r>
                              </m:sup>
                            </m:s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t>+9</m:t>
                            </m:r>
                            <m:sSup>
                              <m:sSup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ctrlPr>
                              </m:sSup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t>𝑦</m:t>
                                </m:r>
                              </m:e>
                              <m: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t>2</m:t>
                                </m:r>
                              </m:sup>
                            </m:s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t>=36</m:t>
                            </m:r>
                          </m:e>
                        </m:eqArr>
                      </m:e>
                    </m:d>
                    <m:r>
                      <a:rPr lang="zh-CN" altLang="en-US" sz="2400" i="1">
                        <a:solidFill>
                          <a:prstClr val="black"/>
                        </a:solidFill>
                        <a:latin typeface="Cambria Math" panose="02040503050406030204" pitchFamily="18" charset="0"/>
                      </a:rPr>
                      <m:t>只有</m:t>
                    </m:r>
                  </m:oMath>
                </a14:m>
                <a:r>
                  <a:rPr kumimoji="0" lang="zh-CN" altLang="en-US" sz="2400" b="0" i="0" u="none" strike="noStrike" kern="1200" cap="none" spc="0" normalizeH="0" baseline="0" noProof="0" dirty="0" smtClean="0">
                    <a:ln>
                      <a:noFill/>
                    </a:ln>
                    <a:solidFill>
                      <a:prstClr val="black"/>
                    </a:solidFill>
                    <a:effectLst/>
                    <a:uLnTx/>
                    <a:uFillTx/>
                  </a:rPr>
                  <a:t>一个交点</a:t>
                </a:r>
                <a:endParaRPr kumimoji="0" lang="zh-CN" altLang="en-US" sz="2400" b="0" i="0" u="none" strike="noStrike" kern="1200" cap="none" spc="0" normalizeH="0" baseline="0" noProof="0" dirty="0">
                  <a:ln>
                    <a:noFill/>
                  </a:ln>
                  <a:solidFill>
                    <a:prstClr val="black"/>
                  </a:solidFill>
                  <a:effectLst/>
                  <a:uLnTx/>
                  <a:uFillTx/>
                </a:endParaRPr>
              </a:p>
            </p:txBody>
          </p:sp>
        </mc:Choice>
        <mc:Fallback xmlns="">
          <p:sp>
            <p:nvSpPr>
              <p:cNvPr id="31" name="矩形 30"/>
              <p:cNvSpPr>
                <a:spLocks noRot="1" noChangeAspect="1" noMove="1" noResize="1" noEditPoints="1" noAdjustHandles="1" noChangeArrowheads="1" noChangeShapeType="1" noTextEdit="1"/>
              </p:cNvSpPr>
              <p:nvPr/>
            </p:nvSpPr>
            <p:spPr>
              <a:xfrm>
                <a:off x="1967259" y="2004356"/>
                <a:ext cx="4333879" cy="916148"/>
              </a:xfrm>
              <a:prstGeom prst="rect">
                <a:avLst/>
              </a:prstGeom>
              <a:blipFill>
                <a:blip r:embed="rId8"/>
                <a:stretch>
                  <a:fillRect r="-1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967259" y="3011933"/>
                <a:ext cx="41190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prstClr val="black"/>
                          </a:solidFill>
                          <a:latin typeface="Cambria Math" panose="02040503050406030204" pitchFamily="18" charset="0"/>
                        </a:rPr>
                        <m:t>4</m:t>
                      </m:r>
                      <m:r>
                        <a:rPr lang="en-US" altLang="zh-CN" sz="2400" b="0" i="1" smtClean="0">
                          <a:solidFill>
                            <a:prstClr val="black"/>
                          </a:solidFill>
                          <a:latin typeface="Cambria Math" panose="02040503050406030204" pitchFamily="18" charset="0"/>
                        </a:rPr>
                        <m:t>5</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−24</m:t>
                      </m:r>
                      <m:r>
                        <a:rPr lang="en-US" altLang="zh-CN" sz="2400" b="0" i="1" smtClean="0">
                          <a:solidFill>
                            <a:prstClr val="black"/>
                          </a:solidFill>
                          <a:latin typeface="Cambria Math" panose="02040503050406030204" pitchFamily="18" charset="0"/>
                        </a:rPr>
                        <m:t>𝑏𝑦</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4</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𝑏</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36</m:t>
                      </m:r>
                      <m:r>
                        <a:rPr lang="en-US" altLang="zh-CN" sz="2400" b="0" i="1" smtClean="0">
                          <a:solidFill>
                            <a:prstClr val="black"/>
                          </a:solidFill>
                          <a:latin typeface="Cambria Math" panose="02040503050406030204" pitchFamily="18" charset="0"/>
                        </a:rPr>
                        <m:t>=0</m:t>
                      </m:r>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1967259" y="3011933"/>
                <a:ext cx="4119013" cy="461665"/>
              </a:xfrm>
              <a:prstGeom prst="rect">
                <a:avLst/>
              </a:prstGeom>
              <a:blipFill>
                <a:blip r:embed="rId9"/>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6645986" y="3028449"/>
                <a:ext cx="399468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576</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𝑏</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−180</m:t>
                      </m:r>
                      <m:d>
                        <m:dPr>
                          <m:ctrlPr>
                            <a:rPr lang="en-US" altLang="zh-CN" sz="2400" b="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4</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𝑏</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−36</m:t>
                          </m:r>
                        </m:e>
                      </m:d>
                      <m:r>
                        <a:rPr lang="en-US" altLang="zh-CN" sz="2400" b="0" i="1" smtClean="0">
                          <a:solidFill>
                            <a:prstClr val="black"/>
                          </a:solidFill>
                          <a:latin typeface="Cambria Math" panose="02040503050406030204" pitchFamily="18" charset="0"/>
                        </a:rPr>
                        <m:t>=0</m:t>
                      </m:r>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6645986" y="3028449"/>
                <a:ext cx="3994683" cy="4616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1967259" y="3647657"/>
                <a:ext cx="1614416" cy="5127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dirty="0" smtClean="0">
                          <a:solidFill>
                            <a:schemeClr val="tx1"/>
                          </a:solidFill>
                          <a:latin typeface="Cambria Math" panose="02040503050406030204" pitchFamily="18" charset="0"/>
                        </a:rPr>
                        <m:t>𝑏</m:t>
                      </m:r>
                      <m:r>
                        <a:rPr lang="en-US" altLang="zh-CN" sz="2400" b="0" i="1" dirty="0" smtClean="0">
                          <a:solidFill>
                            <a:schemeClr val="tx1"/>
                          </a:solidFill>
                          <a:latin typeface="Cambria Math" panose="02040503050406030204" pitchFamily="18" charset="0"/>
                        </a:rPr>
                        <m:t>=±3</m:t>
                      </m:r>
                      <m:rad>
                        <m:radPr>
                          <m:degHide m:val="on"/>
                          <m:ctrlPr>
                            <a:rPr lang="en-US" altLang="zh-CN" sz="2400" b="0" i="1" dirty="0" smtClean="0">
                              <a:solidFill>
                                <a:schemeClr val="tx1"/>
                              </a:solidFill>
                              <a:latin typeface="Cambria Math" panose="02040503050406030204" pitchFamily="18" charset="0"/>
                            </a:rPr>
                          </m:ctrlPr>
                        </m:radPr>
                        <m:deg/>
                        <m:e>
                          <m:r>
                            <a:rPr lang="en-US" altLang="zh-CN" sz="2400" b="0" i="1" dirty="0" smtClean="0">
                              <a:solidFill>
                                <a:schemeClr val="tx1"/>
                              </a:solidFill>
                              <a:latin typeface="Cambria Math" panose="02040503050406030204" pitchFamily="18" charset="0"/>
                            </a:rPr>
                            <m:t>5</m:t>
                          </m:r>
                        </m:e>
                      </m:rad>
                    </m:oMath>
                  </m:oMathPara>
                </a14:m>
                <a:endParaRPr lang="zh-CN" altLang="en-US" dirty="0">
                  <a:solidFill>
                    <a:schemeClr val="tx1"/>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1967259" y="3647657"/>
                <a:ext cx="1614416" cy="51270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4026765" y="3381762"/>
                <a:ext cx="1669047" cy="8706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solidFill>
                            <a:schemeClr val="tx1"/>
                          </a:solidFill>
                          <a:latin typeface="Cambria Math" panose="02040503050406030204" pitchFamily="18" charset="0"/>
                        </a:rPr>
                        <m:t>𝑦</m:t>
                      </m:r>
                      <m:r>
                        <a:rPr lang="en-US" altLang="zh-CN" sz="2400" b="0" i="1" dirty="0" smtClean="0">
                          <a:solidFill>
                            <a:schemeClr val="tx1"/>
                          </a:solidFill>
                          <a:latin typeface="Cambria Math" panose="02040503050406030204" pitchFamily="18" charset="0"/>
                        </a:rPr>
                        <m:t>=±</m:t>
                      </m:r>
                      <m:f>
                        <m:fPr>
                          <m:ctrlPr>
                            <a:rPr lang="en-US" altLang="zh-CN" sz="2400" b="0" i="1" dirty="0" smtClean="0">
                              <a:solidFill>
                                <a:schemeClr val="tx1"/>
                              </a:solidFill>
                              <a:latin typeface="Cambria Math" panose="02040503050406030204" pitchFamily="18" charset="0"/>
                            </a:rPr>
                          </m:ctrlPr>
                        </m:fPr>
                        <m:num>
                          <m:r>
                            <a:rPr lang="en-US" altLang="zh-CN" sz="2400" b="0" i="1" dirty="0" smtClean="0">
                              <a:latin typeface="Cambria Math" panose="02040503050406030204" pitchFamily="18" charset="0"/>
                            </a:rPr>
                            <m:t>4</m:t>
                          </m:r>
                          <m:rad>
                            <m:radPr>
                              <m:degHide m:val="on"/>
                              <m:ctrlPr>
                                <a:rPr lang="en-US" altLang="zh-CN" sz="2400" i="1" dirty="0">
                                  <a:latin typeface="Cambria Math" panose="02040503050406030204" pitchFamily="18" charset="0"/>
                                </a:rPr>
                              </m:ctrlPr>
                            </m:radPr>
                            <m:deg/>
                            <m:e>
                              <m:r>
                                <a:rPr lang="en-US" altLang="zh-CN" sz="2400" i="1" dirty="0">
                                  <a:latin typeface="Cambria Math" panose="02040503050406030204" pitchFamily="18" charset="0"/>
                                </a:rPr>
                                <m:t>5</m:t>
                              </m:r>
                            </m:e>
                          </m:rad>
                        </m:num>
                        <m:den>
                          <m:r>
                            <a:rPr lang="en-US" altLang="zh-CN" sz="2400" b="0" i="1" dirty="0" smtClean="0">
                              <a:solidFill>
                                <a:schemeClr val="tx1"/>
                              </a:solidFill>
                              <a:latin typeface="Cambria Math" panose="02040503050406030204" pitchFamily="18" charset="0"/>
                            </a:rPr>
                            <m:t>5</m:t>
                          </m:r>
                        </m:den>
                      </m:f>
                    </m:oMath>
                  </m:oMathPara>
                </a14:m>
                <a:endParaRPr lang="zh-CN" altLang="en-US" dirty="0">
                  <a:solidFill>
                    <a:schemeClr val="tx1"/>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4026765" y="3381762"/>
                <a:ext cx="1669047" cy="870688"/>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972592" y="5142917"/>
                <a:ext cx="1416734" cy="5050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𝑆</m:t>
                          </m:r>
                        </m:e>
                        <m:sub>
                          <m:r>
                            <m:rPr>
                              <m:nor/>
                            </m:rPr>
                            <a:rPr lang="en-US" altLang="zh-CN" sz="2400" dirty="0">
                              <a:solidFill>
                                <a:prstClr val="black"/>
                              </a:solidFill>
                            </a:rPr>
                            <m:t>△</m:t>
                          </m:r>
                        </m:sub>
                      </m:sSub>
                      <m:r>
                        <a:rPr lang="en-US" altLang="zh-CN" sz="2400" b="0" i="1" dirty="0" smtClean="0">
                          <a:solidFill>
                            <a:prstClr val="black"/>
                          </a:solidFill>
                          <a:latin typeface="Cambria Math" panose="02040503050406030204" pitchFamily="18" charset="0"/>
                        </a:rPr>
                        <m:t>=</m:t>
                      </m:r>
                      <m:r>
                        <a:rPr lang="en-US" altLang="zh-CN" sz="2400" b="0" i="1" dirty="0" smtClean="0">
                          <a:solidFill>
                            <a:prstClr val="black"/>
                          </a:solidFill>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1972592" y="5142917"/>
                <a:ext cx="1416734" cy="505010"/>
              </a:xfrm>
              <a:prstGeom prst="rect">
                <a:avLst/>
              </a:prstGeom>
              <a:blipFill>
                <a:blip r:embed="rId13"/>
                <a:stretch>
                  <a:fillRect b="-146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7828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1+#ppt_w/2"/>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3"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1000" fill="hold"/>
                                        <p:tgtEl>
                                          <p:spTgt spid="37"/>
                                        </p:tgtEl>
                                        <p:attrNameLst>
                                          <p:attrName>ppt_x</p:attrName>
                                        </p:attrNameLst>
                                      </p:cBhvr>
                                      <p:tavLst>
                                        <p:tav tm="0">
                                          <p:val>
                                            <p:strVal val="1+#ppt_w/2"/>
                                          </p:val>
                                        </p:tav>
                                        <p:tav tm="100000">
                                          <p:val>
                                            <p:strVal val="#ppt_x"/>
                                          </p:val>
                                        </p:tav>
                                      </p:tavLst>
                                    </p:anim>
                                    <p:anim calcmode="lin" valueType="num">
                                      <p:cBhvr additive="base">
                                        <p:cTn id="13" dur="1000" fill="hold"/>
                                        <p:tgtEl>
                                          <p:spTgt spid="37"/>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 presetClass="entr" presetSubtype="3"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1000" fill="hold"/>
                                        <p:tgtEl>
                                          <p:spTgt spid="38"/>
                                        </p:tgtEl>
                                        <p:attrNameLst>
                                          <p:attrName>ppt_x</p:attrName>
                                        </p:attrNameLst>
                                      </p:cBhvr>
                                      <p:tavLst>
                                        <p:tav tm="0">
                                          <p:val>
                                            <p:strVal val="1+#ppt_w/2"/>
                                          </p:val>
                                        </p:tav>
                                        <p:tav tm="100000">
                                          <p:val>
                                            <p:strVal val="#ppt_x"/>
                                          </p:val>
                                        </p:tav>
                                      </p:tavLst>
                                    </p:anim>
                                    <p:anim calcmode="lin" valueType="num">
                                      <p:cBhvr additive="base">
                                        <p:cTn id="18" dur="1000" fill="hold"/>
                                        <p:tgtEl>
                                          <p:spTgt spid="38"/>
                                        </p:tgtEl>
                                        <p:attrNameLst>
                                          <p:attrName>ppt_y</p:attrName>
                                        </p:attrNameLst>
                                      </p:cBhvr>
                                      <p:tavLst>
                                        <p:tav tm="0">
                                          <p:val>
                                            <p:strVal val="0-#ppt_h/2"/>
                                          </p:val>
                                        </p:tav>
                                        <p:tav tm="100000">
                                          <p:val>
                                            <p:strVal val="#ppt_y"/>
                                          </p:val>
                                        </p:tav>
                                      </p:tavLst>
                                    </p:anim>
                                  </p:childTnLst>
                                </p:cTn>
                              </p:par>
                            </p:childTnLst>
                          </p:cTn>
                        </p:par>
                        <p:par>
                          <p:cTn id="19" fill="hold">
                            <p:stCondLst>
                              <p:cond delay="2500"/>
                            </p:stCondLst>
                            <p:childTnLst>
                              <p:par>
                                <p:cTn id="20" presetID="2" presetClass="entr" presetSubtype="3" fill="hold" nodeType="after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1000" fill="hold"/>
                                        <p:tgtEl>
                                          <p:spTgt spid="39"/>
                                        </p:tgtEl>
                                        <p:attrNameLst>
                                          <p:attrName>ppt_x</p:attrName>
                                        </p:attrNameLst>
                                      </p:cBhvr>
                                      <p:tavLst>
                                        <p:tav tm="0">
                                          <p:val>
                                            <p:strVal val="1+#ppt_w/2"/>
                                          </p:val>
                                        </p:tav>
                                        <p:tav tm="100000">
                                          <p:val>
                                            <p:strVal val="#ppt_x"/>
                                          </p:val>
                                        </p:tav>
                                      </p:tavLst>
                                    </p:anim>
                                    <p:anim calcmode="lin" valueType="num">
                                      <p:cBhvr additive="base">
                                        <p:cTn id="23" dur="1000" fill="hold"/>
                                        <p:tgtEl>
                                          <p:spTgt spid="39"/>
                                        </p:tgtEl>
                                        <p:attrNameLst>
                                          <p:attrName>ppt_y</p:attrName>
                                        </p:attrNameLst>
                                      </p:cBhvr>
                                      <p:tavLst>
                                        <p:tav tm="0">
                                          <p:val>
                                            <p:strVal val="0-#ppt_h/2"/>
                                          </p:val>
                                        </p:tav>
                                        <p:tav tm="100000">
                                          <p:val>
                                            <p:strVal val="#ppt_y"/>
                                          </p:val>
                                        </p:tav>
                                      </p:tavLst>
                                    </p:anim>
                                  </p:childTnLst>
                                </p:cTn>
                              </p:par>
                            </p:childTnLst>
                          </p:cTn>
                        </p:par>
                        <p:par>
                          <p:cTn id="24" fill="hold">
                            <p:stCondLst>
                              <p:cond delay="3500"/>
                            </p:stCondLst>
                            <p:childTnLst>
                              <p:par>
                                <p:cTn id="25" presetID="2" presetClass="entr" presetSubtype="3"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1000" fill="hold"/>
                                        <p:tgtEl>
                                          <p:spTgt spid="40"/>
                                        </p:tgtEl>
                                        <p:attrNameLst>
                                          <p:attrName>ppt_x</p:attrName>
                                        </p:attrNameLst>
                                      </p:cBhvr>
                                      <p:tavLst>
                                        <p:tav tm="0">
                                          <p:val>
                                            <p:strVal val="1+#ppt_w/2"/>
                                          </p:val>
                                        </p:tav>
                                        <p:tav tm="100000">
                                          <p:val>
                                            <p:strVal val="#ppt_x"/>
                                          </p:val>
                                        </p:tav>
                                      </p:tavLst>
                                    </p:anim>
                                    <p:anim calcmode="lin" valueType="num">
                                      <p:cBhvr additive="base">
                                        <p:cTn id="28" dur="1000" fill="hold"/>
                                        <p:tgtEl>
                                          <p:spTgt spid="40"/>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0" grpId="0"/>
      <p:bldP spid="31" grpId="0"/>
      <p:bldP spid="13" grpId="0"/>
      <p:bldP spid="15" grpId="0"/>
      <p:bldP spid="16" grpId="0"/>
      <p:bldP spid="35" grpId="0"/>
      <p:bldP spid="1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12:39:03</a:t>
            </a:fld>
            <a:endParaRPr lang="en-US" altLang="zh-CN"/>
          </a:p>
        </p:txBody>
      </p:sp>
      <mc:AlternateContent xmlns:mc="http://schemas.openxmlformats.org/markup-compatibility/2006" xmlns:a14="http://schemas.microsoft.com/office/drawing/2010/main">
        <mc:Choice Requires="a14">
          <p:sp>
            <p:nvSpPr>
              <p:cNvPr id="3" name="矩形 2"/>
              <p:cNvSpPr/>
              <p:nvPr/>
            </p:nvSpPr>
            <p:spPr>
              <a:xfrm>
                <a:off x="2108290" y="440429"/>
                <a:ext cx="9509969" cy="874342"/>
              </a:xfrm>
              <a:prstGeom prst="rect">
                <a:avLst/>
              </a:prstGeom>
            </p:spPr>
            <p:txBody>
              <a:bodyPr wrap="square">
                <a:spAutoFit/>
              </a:bodyPr>
              <a:lstStyle/>
              <a:p>
                <a:r>
                  <a:rPr lang="zh-CN" altLang="en-US" sz="2400" dirty="0" smtClean="0"/>
                  <a:t>已知平面上两定点 </a:t>
                </a:r>
                <a:r>
                  <a:rPr lang="en-US" altLang="zh-CN" sz="2400" dirty="0" smtClean="0"/>
                  <a:t>A( 1 , 3 ), B( 4 , 2 ),</a:t>
                </a:r>
                <a:r>
                  <a:rPr lang="zh-CN" altLang="en-US" sz="2400" dirty="0"/>
                  <a:t>试在椭圆</a:t>
                </a:r>
                <a14:m>
                  <m:oMath xmlns:m="http://schemas.openxmlformats.org/officeDocument/2006/math">
                    <m:r>
                      <a:rPr lang="en-US" altLang="zh-CN" sz="2400" b="0" i="1" smtClean="0">
                        <a:solidFill>
                          <a:prstClr val="black"/>
                        </a:solidFill>
                        <a:latin typeface="Cambria Math" panose="02040503050406030204" pitchFamily="18" charset="0"/>
                      </a:rPr>
                      <m:t>4</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9</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36</m:t>
                    </m:r>
                  </m:oMath>
                </a14:m>
                <a:r>
                  <a:rPr lang="zh-CN" altLang="en-US" sz="2400" dirty="0" smtClean="0"/>
                  <a:t>上找一点</a:t>
                </a:r>
                <a:r>
                  <a:rPr lang="en-US" altLang="zh-CN" sz="2400" dirty="0" smtClean="0">
                    <a:solidFill>
                      <a:prstClr val="black"/>
                    </a:solidFill>
                  </a:rPr>
                  <a:t>C </a:t>
                </a:r>
                <a:r>
                  <a:rPr lang="zh-CN" altLang="en-US" sz="2400" dirty="0" smtClean="0"/>
                  <a:t>，使</a:t>
                </a:r>
                <a:r>
                  <a:rPr lang="en-US" altLang="zh-CN" sz="2400" dirty="0"/>
                  <a:t>△ABC </a:t>
                </a:r>
                <a:r>
                  <a:rPr lang="zh-CN" altLang="en-US" sz="2400" dirty="0"/>
                  <a:t>面积 </a:t>
                </a:r>
                <a14:m>
                  <m:oMath xmlns:m="http://schemas.openxmlformats.org/officeDocument/2006/math">
                    <m:sSub>
                      <m:sSubPr>
                        <m:ctrlPr>
                          <a:rPr lang="en-US" altLang="zh-CN" sz="2400" i="1" smtClean="0">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𝑆</m:t>
                        </m:r>
                      </m:e>
                      <m:sub>
                        <m:r>
                          <m:rPr>
                            <m:nor/>
                          </m:rPr>
                          <a:rPr lang="en-US" altLang="zh-CN" sz="2400" dirty="0"/>
                          <m:t>△</m:t>
                        </m:r>
                      </m:sub>
                    </m:sSub>
                  </m:oMath>
                </a14:m>
                <a:r>
                  <a:rPr lang="zh-CN" altLang="en-US" sz="2400" dirty="0" smtClean="0"/>
                  <a:t>最大</a:t>
                </a:r>
                <a:r>
                  <a:rPr kumimoji="1" lang="zh-CN" altLang="en-US" sz="2400" dirty="0" smtClean="0">
                    <a:latin typeface="Times New Roman" panose="02020603050405020304" pitchFamily="18" charset="0"/>
                    <a:ea typeface="黑体" panose="02010609060101010101" pitchFamily="49" charset="-122"/>
                  </a:rPr>
                  <a:t>。</a:t>
                </a:r>
                <a:endParaRPr lang="en-US" altLang="zh-CN" sz="2400" dirty="0"/>
              </a:p>
            </p:txBody>
          </p:sp>
        </mc:Choice>
        <mc:Fallback xmlns="">
          <p:sp>
            <p:nvSpPr>
              <p:cNvPr id="3" name="矩形 2"/>
              <p:cNvSpPr>
                <a:spLocks noRot="1" noChangeAspect="1" noMove="1" noResize="1" noEditPoints="1" noAdjustHandles="1" noChangeArrowheads="1" noChangeShapeType="1" noTextEdit="1"/>
              </p:cNvSpPr>
              <p:nvPr/>
            </p:nvSpPr>
            <p:spPr>
              <a:xfrm>
                <a:off x="2108290" y="440429"/>
                <a:ext cx="9509969" cy="874342"/>
              </a:xfrm>
              <a:prstGeom prst="rect">
                <a:avLst/>
              </a:prstGeom>
              <a:blipFill>
                <a:blip r:embed="rId2"/>
                <a:stretch>
                  <a:fillRect l="-1026" t="-7639" r="-769" b="-10417"/>
                </a:stretch>
              </a:blipFill>
            </p:spPr>
            <p:txBody>
              <a:bodyPr/>
              <a:lstStyle/>
              <a:p>
                <a:r>
                  <a:rPr lang="zh-CN" altLang="en-US">
                    <a:noFill/>
                  </a:rPr>
                  <a:t> </a:t>
                </a:r>
              </a:p>
            </p:txBody>
          </p:sp>
        </mc:Fallback>
      </mc:AlternateContent>
      <p:sp>
        <p:nvSpPr>
          <p:cNvPr id="4" name="矩形 3"/>
          <p:cNvSpPr/>
          <p:nvPr/>
        </p:nvSpPr>
        <p:spPr>
          <a:xfrm>
            <a:off x="1357764" y="440430"/>
            <a:ext cx="750526"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例</a:t>
            </a:r>
            <a:r>
              <a:rPr lang="en-US" altLang="zh-CN" sz="2400" b="1" dirty="0" smtClean="0">
                <a:solidFill>
                  <a:srgbClr val="ED7D31"/>
                </a:solidFill>
                <a:ea typeface="黑体" panose="02010609060101010101" pitchFamily="49" charset="-122"/>
              </a:rPr>
              <a:t>6</a:t>
            </a:r>
            <a:r>
              <a:rPr lang="en-US" altLang="zh-CN" sz="2400" b="1" dirty="0" smtClean="0">
                <a:solidFill>
                  <a:prstClr val="black"/>
                </a:solidFill>
                <a:ea typeface="黑体" panose="02010609060101010101" pitchFamily="49" charset="-122"/>
              </a:rPr>
              <a:t> </a:t>
            </a:r>
            <a:endParaRPr lang="zh-CN" altLang="en-US" sz="1600" dirty="0"/>
          </a:p>
        </p:txBody>
      </p:sp>
      <p:sp>
        <p:nvSpPr>
          <p:cNvPr id="5" name="Text Box 5"/>
          <p:cNvSpPr txBox="1">
            <a:spLocks noChangeArrowheads="1"/>
          </p:cNvSpPr>
          <p:nvPr/>
        </p:nvSpPr>
        <p:spPr bwMode="auto">
          <a:xfrm>
            <a:off x="1357764" y="1390075"/>
            <a:ext cx="84101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kumimoji="1" lang="zh-CN" altLang="en-US" sz="2400" dirty="0" smtClean="0">
                <a:solidFill>
                  <a:schemeClr val="accent2"/>
                </a:solidFill>
                <a:latin typeface="Times New Roman" panose="02020603050405020304" pitchFamily="18" charset="0"/>
                <a:ea typeface="黑体" panose="02010609060101010101" pitchFamily="49" charset="-122"/>
              </a:rPr>
              <a:t>解</a:t>
            </a:r>
            <a:r>
              <a:rPr kumimoji="1" lang="en-US" altLang="zh-CN" sz="2400" dirty="0" smtClean="0">
                <a:solidFill>
                  <a:schemeClr val="accent2"/>
                </a:solidFill>
                <a:latin typeface="Times New Roman" panose="02020603050405020304" pitchFamily="18" charset="0"/>
                <a:ea typeface="黑体" panose="02010609060101010101" pitchFamily="49" charset="-122"/>
              </a:rPr>
              <a:t>:</a:t>
            </a:r>
            <a:endParaRPr kumimoji="1" lang="en-US" altLang="zh-CN"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6" name="矩形 5"/>
              <p:cNvSpPr/>
              <p:nvPr/>
            </p:nvSpPr>
            <p:spPr>
              <a:xfrm>
                <a:off x="2108290" y="1974236"/>
                <a:ext cx="9429313" cy="1974708"/>
              </a:xfrm>
              <a:prstGeom prst="rect">
                <a:avLst/>
              </a:prstGeom>
            </p:spPr>
            <p:txBody>
              <a:bodyPr wrap="none">
                <a:spAutoFit/>
              </a:bodyPr>
              <a:lstStyle/>
              <a:p>
                <a14:m>
                  <m:oMath xmlns:m="http://schemas.openxmlformats.org/officeDocument/2006/math">
                    <m:sSub>
                      <m:sSubPr>
                        <m:ctrlPr>
                          <a:rPr lang="en-US" altLang="zh-CN" sz="2400" i="1" smtClean="0">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𝑆</m:t>
                        </m:r>
                      </m:e>
                      <m:sub>
                        <m:r>
                          <m:rPr>
                            <m:nor/>
                          </m:rPr>
                          <a:rPr lang="en-US" altLang="zh-CN" sz="2400" dirty="0">
                            <a:solidFill>
                              <a:prstClr val="black"/>
                            </a:solidFill>
                          </a:rPr>
                          <m:t>△</m:t>
                        </m:r>
                      </m:sub>
                    </m:sSub>
                    <m:r>
                      <a:rPr lang="en-US" altLang="zh-CN" sz="2400" b="0" i="1" dirty="0" smtClean="0">
                        <a:solidFill>
                          <a:prstClr val="black"/>
                        </a:solidFill>
                        <a:latin typeface="Cambria Math" panose="02040503050406030204" pitchFamily="18" charset="0"/>
                      </a:rPr>
                      <m:t>=</m:t>
                    </m:r>
                    <m:f>
                      <m:fPr>
                        <m:ctrlPr>
                          <a:rPr lang="en-US" altLang="zh-CN" sz="2400" i="1" dirty="0">
                            <a:solidFill>
                              <a:prstClr val="black"/>
                            </a:solidFill>
                            <a:latin typeface="Cambria Math" panose="02040503050406030204" pitchFamily="18" charset="0"/>
                          </a:rPr>
                        </m:ctrlPr>
                      </m:fPr>
                      <m:num>
                        <m:r>
                          <a:rPr lang="en-US" altLang="zh-CN" sz="2400" i="1" dirty="0">
                            <a:solidFill>
                              <a:prstClr val="black"/>
                            </a:solidFill>
                            <a:latin typeface="Cambria Math" panose="02040503050406030204" pitchFamily="18" charset="0"/>
                          </a:rPr>
                          <m:t>1</m:t>
                        </m:r>
                      </m:num>
                      <m:den>
                        <m:r>
                          <a:rPr lang="en-US" altLang="zh-CN" sz="2400" i="1" dirty="0">
                            <a:solidFill>
                              <a:prstClr val="black"/>
                            </a:solidFill>
                            <a:latin typeface="Cambria Math" panose="02040503050406030204" pitchFamily="18" charset="0"/>
                          </a:rPr>
                          <m:t>2</m:t>
                        </m:r>
                      </m:den>
                    </m:f>
                    <m:d>
                      <m:dPr>
                        <m:begChr m:val="|"/>
                        <m:endChr m:val="|"/>
                        <m:ctrlPr>
                          <a:rPr lang="en-US" altLang="zh-CN" sz="2400" b="0" i="1" dirty="0" smtClean="0">
                            <a:solidFill>
                              <a:prstClr val="black"/>
                            </a:solidFill>
                            <a:latin typeface="Cambria Math" panose="02040503050406030204" pitchFamily="18" charset="0"/>
                          </a:rPr>
                        </m:ctrlPr>
                      </m:dPr>
                      <m:e>
                        <m:acc>
                          <m:accPr>
                            <m:chr m:val="⃗"/>
                            <m:ctrlPr>
                              <a:rPr lang="zh-CN" altLang="en-US" sz="2400" i="1">
                                <a:solidFill>
                                  <a:prstClr val="black"/>
                                </a:solidFill>
                                <a:latin typeface="Cambria Math" panose="02040503050406030204" pitchFamily="18" charset="0"/>
                              </a:rPr>
                            </m:ctrlPr>
                          </m:accPr>
                          <m:e>
                            <m:r>
                              <a:rPr lang="en-US" altLang="zh-CN" sz="2400" b="0" i="1" smtClean="0">
                                <a:solidFill>
                                  <a:prstClr val="black"/>
                                </a:solidFill>
                                <a:latin typeface="Cambria Math" panose="02040503050406030204" pitchFamily="18" charset="0"/>
                              </a:rPr>
                              <m:t>𝐴𝐵</m:t>
                            </m:r>
                          </m:e>
                        </m:acc>
                        <m:r>
                          <a:rPr lang="en-US" altLang="zh-CN" sz="2400" i="1" smtClean="0">
                            <a:solidFill>
                              <a:prstClr val="black"/>
                            </a:solidFill>
                            <a:latin typeface="Cambria Math" panose="02040503050406030204" pitchFamily="18" charset="0"/>
                            <a:ea typeface="Cambria Math" panose="02040503050406030204" pitchFamily="18" charset="0"/>
                          </a:rPr>
                          <m:t>×</m:t>
                        </m:r>
                        <m:acc>
                          <m:accPr>
                            <m:chr m:val="⃗"/>
                            <m:ctrlPr>
                              <a:rPr lang="zh-CN" altLang="en-US" sz="2400" i="1">
                                <a:solidFill>
                                  <a:prstClr val="black"/>
                                </a:solidFill>
                                <a:latin typeface="Cambria Math" panose="02040503050406030204" pitchFamily="18" charset="0"/>
                              </a:rPr>
                            </m:ctrlPr>
                          </m:accPr>
                          <m:e>
                            <m:r>
                              <a:rPr lang="en-US" altLang="zh-CN" sz="2400" i="1">
                                <a:solidFill>
                                  <a:prstClr val="black"/>
                                </a:solidFill>
                                <a:latin typeface="Cambria Math" panose="02040503050406030204" pitchFamily="18" charset="0"/>
                              </a:rPr>
                              <m:t>𝐴</m:t>
                            </m:r>
                            <m:r>
                              <a:rPr lang="en-US" altLang="zh-CN" sz="2400" b="0" i="1" smtClean="0">
                                <a:solidFill>
                                  <a:prstClr val="black"/>
                                </a:solidFill>
                                <a:latin typeface="Cambria Math" panose="02040503050406030204" pitchFamily="18" charset="0"/>
                              </a:rPr>
                              <m:t>𝐶</m:t>
                            </m:r>
                          </m:e>
                        </m:acc>
                      </m:e>
                    </m:d>
                  </m:oMath>
                </a14:m>
                <a:r>
                  <a:rPr lang="en-US" altLang="zh-CN" sz="2400" b="0" i="1" dirty="0" smtClean="0">
                    <a:solidFill>
                      <a:prstClr val="black"/>
                    </a:solidFill>
                    <a:latin typeface="Cambria Math" panose="02040503050406030204" pitchFamily="18" charset="0"/>
                  </a:rPr>
                  <a:t> </a:t>
                </a:r>
              </a:p>
              <a:p>
                <a:r>
                  <a:rPr lang="en-US" altLang="zh-CN" sz="2400" b="0" dirty="0" smtClean="0">
                    <a:solidFill>
                      <a:prstClr val="black"/>
                    </a:solidFill>
                  </a:rPr>
                  <a:t>       </a:t>
                </a:r>
                <a14:m>
                  <m:oMath xmlns:m="http://schemas.openxmlformats.org/officeDocument/2006/math">
                    <m:r>
                      <a:rPr lang="en-US" altLang="zh-CN" sz="2400" b="0" i="1" dirty="0" smtClean="0">
                        <a:solidFill>
                          <a:prstClr val="black"/>
                        </a:solidFill>
                        <a:latin typeface="Cambria Math" panose="02040503050406030204" pitchFamily="18" charset="0"/>
                      </a:rPr>
                      <m:t>=</m:t>
                    </m:r>
                    <m:f>
                      <m:fPr>
                        <m:ctrlPr>
                          <a:rPr lang="en-US" altLang="zh-CN" sz="2400" b="0" i="1" dirty="0" smtClean="0">
                            <a:solidFill>
                              <a:prstClr val="black"/>
                            </a:solidFill>
                            <a:latin typeface="Cambria Math" panose="02040503050406030204" pitchFamily="18" charset="0"/>
                          </a:rPr>
                        </m:ctrlPr>
                      </m:fPr>
                      <m:num>
                        <m:r>
                          <a:rPr lang="en-US" altLang="zh-CN" sz="2400" b="0" i="1" dirty="0" smtClean="0">
                            <a:solidFill>
                              <a:prstClr val="black"/>
                            </a:solidFill>
                            <a:latin typeface="Cambria Math" panose="02040503050406030204" pitchFamily="18" charset="0"/>
                          </a:rPr>
                          <m:t>1</m:t>
                        </m:r>
                      </m:num>
                      <m:den>
                        <m:r>
                          <a:rPr lang="en-US" altLang="zh-CN" sz="2400" b="0" i="1" dirty="0" smtClean="0">
                            <a:solidFill>
                              <a:prstClr val="black"/>
                            </a:solidFill>
                            <a:latin typeface="Cambria Math" panose="02040503050406030204" pitchFamily="18" charset="0"/>
                          </a:rPr>
                          <m:t>2</m:t>
                        </m:r>
                      </m:den>
                    </m:f>
                    <m:d>
                      <m:dPr>
                        <m:begChr m:val="|"/>
                        <m:endChr m:val="|"/>
                        <m:ctrlPr>
                          <a:rPr lang="en-US" altLang="zh-CN" sz="2400" b="0" i="1" dirty="0" smtClean="0">
                            <a:solidFill>
                              <a:prstClr val="black"/>
                            </a:solidFill>
                            <a:latin typeface="Cambria Math" panose="02040503050406030204" pitchFamily="18" charset="0"/>
                          </a:rPr>
                        </m:ctrlPr>
                      </m:dPr>
                      <m:e>
                        <m:d>
                          <m:dPr>
                            <m:begChr m:val="|"/>
                            <m:endChr m:val="|"/>
                            <m:ctrlPr>
                              <a:rPr lang="en-US" altLang="zh-CN" sz="2400" b="0" i="1" dirty="0" smtClean="0">
                                <a:solidFill>
                                  <a:prstClr val="black"/>
                                </a:solidFill>
                                <a:latin typeface="Cambria Math" panose="02040503050406030204" pitchFamily="18" charset="0"/>
                              </a:rPr>
                            </m:ctrlPr>
                          </m:dPr>
                          <m:e>
                            <m:m>
                              <m:mPr>
                                <m:plcHide m:val="on"/>
                                <m:mcs>
                                  <m:mc>
                                    <m:mcPr>
                                      <m:count m:val="3"/>
                                      <m:mcJc m:val="center"/>
                                    </m:mcPr>
                                  </m:mc>
                                </m:mcs>
                                <m:ctrlPr>
                                  <a:rPr lang="en-US" altLang="zh-CN" sz="2400" b="0" i="1" dirty="0" smtClean="0">
                                    <a:solidFill>
                                      <a:prstClr val="black"/>
                                    </a:solidFill>
                                    <a:latin typeface="Cambria Math" panose="02040503050406030204" pitchFamily="18" charset="0"/>
                                  </a:rPr>
                                </m:ctrlPr>
                              </m:mPr>
                              <m:mr>
                                <m:e>
                                  <m:r>
                                    <a:rPr lang="en-US" altLang="zh-CN" sz="2400" b="1" i="1" dirty="0" smtClean="0">
                                      <a:solidFill>
                                        <a:prstClr val="black"/>
                                      </a:solidFill>
                                      <a:latin typeface="Cambria Math" panose="02040503050406030204" pitchFamily="18" charset="0"/>
                                    </a:rPr>
                                    <m:t>𝒊</m:t>
                                  </m:r>
                                </m:e>
                                <m:e>
                                  <m:r>
                                    <a:rPr lang="en-US" altLang="zh-CN" sz="2400" b="1" i="1" dirty="0" smtClean="0">
                                      <a:solidFill>
                                        <a:prstClr val="black"/>
                                      </a:solidFill>
                                      <a:latin typeface="Cambria Math" panose="02040503050406030204" pitchFamily="18" charset="0"/>
                                    </a:rPr>
                                    <m:t>𝒋</m:t>
                                  </m:r>
                                </m:e>
                                <m:e>
                                  <m:r>
                                    <a:rPr lang="en-US" altLang="zh-CN" sz="2400" b="1" i="1" dirty="0" smtClean="0">
                                      <a:solidFill>
                                        <a:prstClr val="black"/>
                                      </a:solidFill>
                                      <a:latin typeface="Cambria Math" panose="02040503050406030204" pitchFamily="18" charset="0"/>
                                    </a:rPr>
                                    <m:t>𝒌</m:t>
                                  </m:r>
                                </m:e>
                              </m:mr>
                              <m:mr>
                                <m:e>
                                  <m:r>
                                    <a:rPr lang="en-US" altLang="zh-CN" sz="2400" b="0" i="1" dirty="0" smtClean="0">
                                      <a:solidFill>
                                        <a:prstClr val="black"/>
                                      </a:solidFill>
                                      <a:latin typeface="Cambria Math" panose="02040503050406030204" pitchFamily="18" charset="0"/>
                                    </a:rPr>
                                    <m:t>3</m:t>
                                  </m:r>
                                </m:e>
                                <m:e>
                                  <m:r>
                                    <a:rPr lang="en-US" altLang="zh-CN" sz="2400" b="0" i="1" dirty="0" smtClean="0">
                                      <a:solidFill>
                                        <a:prstClr val="black"/>
                                      </a:solidFill>
                                      <a:latin typeface="Cambria Math" panose="02040503050406030204" pitchFamily="18" charset="0"/>
                                    </a:rPr>
                                    <m:t>−1</m:t>
                                  </m:r>
                                </m:e>
                                <m:e>
                                  <m:r>
                                    <a:rPr lang="en-US" altLang="zh-CN" sz="2400" b="0" i="1" dirty="0" smtClean="0">
                                      <a:solidFill>
                                        <a:prstClr val="black"/>
                                      </a:solidFill>
                                      <a:latin typeface="Cambria Math" panose="02040503050406030204" pitchFamily="18" charset="0"/>
                                    </a:rPr>
                                    <m:t>0</m:t>
                                  </m:r>
                                </m:e>
                              </m:mr>
                              <m:mr>
                                <m:e>
                                  <m:r>
                                    <a:rPr lang="en-US" altLang="zh-CN" sz="2400" b="0" i="1" dirty="0" smtClean="0">
                                      <a:solidFill>
                                        <a:prstClr val="black"/>
                                      </a:solidFill>
                                      <a:latin typeface="Cambria Math" panose="02040503050406030204" pitchFamily="18" charset="0"/>
                                    </a:rPr>
                                    <m:t>𝑥</m:t>
                                  </m:r>
                                  <m:r>
                                    <a:rPr lang="en-US" altLang="zh-CN" sz="2400" b="0" i="1" dirty="0" smtClean="0">
                                      <a:solidFill>
                                        <a:prstClr val="black"/>
                                      </a:solidFill>
                                      <a:latin typeface="Cambria Math" panose="02040503050406030204" pitchFamily="18" charset="0"/>
                                    </a:rPr>
                                    <m:t>−1</m:t>
                                  </m:r>
                                </m:e>
                                <m:e>
                                  <m:r>
                                    <a:rPr lang="en-US" altLang="zh-CN" sz="2400" b="0" i="1" dirty="0" smtClean="0">
                                      <a:solidFill>
                                        <a:prstClr val="black"/>
                                      </a:solidFill>
                                      <a:latin typeface="Cambria Math" panose="02040503050406030204" pitchFamily="18" charset="0"/>
                                    </a:rPr>
                                    <m:t>𝑦</m:t>
                                  </m:r>
                                  <m:r>
                                    <a:rPr lang="en-US" altLang="zh-CN" sz="2400" b="0" i="1" dirty="0" smtClean="0">
                                      <a:solidFill>
                                        <a:prstClr val="black"/>
                                      </a:solidFill>
                                      <a:latin typeface="Cambria Math" panose="02040503050406030204" pitchFamily="18" charset="0"/>
                                    </a:rPr>
                                    <m:t>−3</m:t>
                                  </m:r>
                                </m:e>
                                <m:e>
                                  <m:r>
                                    <a:rPr lang="en-US" altLang="zh-CN" sz="2400" b="0" i="1" dirty="0" smtClean="0">
                                      <a:solidFill>
                                        <a:prstClr val="black"/>
                                      </a:solidFill>
                                      <a:latin typeface="Cambria Math" panose="02040503050406030204" pitchFamily="18" charset="0"/>
                                    </a:rPr>
                                    <m:t>0</m:t>
                                  </m:r>
                                </m:e>
                              </m:mr>
                            </m:m>
                          </m:e>
                        </m:d>
                      </m:e>
                    </m:d>
                    <m:r>
                      <a:rPr lang="en-US" altLang="zh-CN" sz="2400" b="0" i="1" dirty="0" smtClean="0">
                        <a:solidFill>
                          <a:prstClr val="black"/>
                        </a:solidFill>
                        <a:latin typeface="Cambria Math" panose="02040503050406030204" pitchFamily="18" charset="0"/>
                      </a:rPr>
                      <m:t>=</m:t>
                    </m:r>
                    <m:f>
                      <m:fPr>
                        <m:ctrlPr>
                          <a:rPr lang="en-US" altLang="zh-CN" sz="2400" i="1" dirty="0">
                            <a:solidFill>
                              <a:prstClr val="black"/>
                            </a:solidFill>
                            <a:latin typeface="Cambria Math" panose="02040503050406030204" pitchFamily="18" charset="0"/>
                          </a:rPr>
                        </m:ctrlPr>
                      </m:fPr>
                      <m:num>
                        <m:r>
                          <a:rPr lang="en-US" altLang="zh-CN" sz="2400" i="1" dirty="0">
                            <a:solidFill>
                              <a:prstClr val="black"/>
                            </a:solidFill>
                            <a:latin typeface="Cambria Math" panose="02040503050406030204" pitchFamily="18" charset="0"/>
                          </a:rPr>
                          <m:t>1</m:t>
                        </m:r>
                      </m:num>
                      <m:den>
                        <m:r>
                          <a:rPr lang="en-US" altLang="zh-CN" sz="2400" i="1" dirty="0">
                            <a:solidFill>
                              <a:prstClr val="black"/>
                            </a:solidFill>
                            <a:latin typeface="Cambria Math" panose="02040503050406030204" pitchFamily="18" charset="0"/>
                          </a:rPr>
                          <m:t>2</m:t>
                        </m:r>
                      </m:den>
                    </m:f>
                    <m:d>
                      <m:dPr>
                        <m:begChr m:val="|"/>
                        <m:endChr m:val="|"/>
                        <m:ctrlPr>
                          <a:rPr lang="en-US" altLang="zh-CN" sz="2400" b="0" i="1" dirty="0" smtClean="0">
                            <a:solidFill>
                              <a:prstClr val="black"/>
                            </a:solidFill>
                            <a:latin typeface="Cambria Math" panose="02040503050406030204" pitchFamily="18" charset="0"/>
                          </a:rPr>
                        </m:ctrlPr>
                      </m:dPr>
                      <m:e>
                        <m:d>
                          <m:dPr>
                            <m:ctrlPr>
                              <a:rPr lang="en-US" altLang="zh-CN" sz="2400" i="1" dirty="0">
                                <a:solidFill>
                                  <a:prstClr val="black"/>
                                </a:solidFill>
                                <a:latin typeface="Cambria Math" panose="02040503050406030204" pitchFamily="18" charset="0"/>
                              </a:rPr>
                            </m:ctrlPr>
                          </m:dPr>
                          <m:e>
                            <m:r>
                              <a:rPr lang="en-US" altLang="zh-CN" sz="2400" i="1" dirty="0">
                                <a:solidFill>
                                  <a:prstClr val="black"/>
                                </a:solidFill>
                                <a:latin typeface="Cambria Math" panose="02040503050406030204" pitchFamily="18" charset="0"/>
                              </a:rPr>
                              <m:t>0,0,</m:t>
                            </m:r>
                            <m:r>
                              <a:rPr lang="en-US" altLang="zh-CN" sz="2400" i="1" dirty="0">
                                <a:solidFill>
                                  <a:prstClr val="black"/>
                                </a:solidFill>
                                <a:latin typeface="Cambria Math" panose="02040503050406030204" pitchFamily="18" charset="0"/>
                              </a:rPr>
                              <m:t>𝑥</m:t>
                            </m:r>
                            <m:r>
                              <a:rPr lang="en-US" altLang="zh-CN" sz="2400" i="1" dirty="0">
                                <a:solidFill>
                                  <a:prstClr val="black"/>
                                </a:solidFill>
                                <a:latin typeface="Cambria Math" panose="02040503050406030204" pitchFamily="18" charset="0"/>
                              </a:rPr>
                              <m:t>+3</m:t>
                            </m:r>
                            <m:r>
                              <a:rPr lang="en-US" altLang="zh-CN" sz="2400" i="1" dirty="0">
                                <a:solidFill>
                                  <a:prstClr val="black"/>
                                </a:solidFill>
                                <a:latin typeface="Cambria Math" panose="02040503050406030204" pitchFamily="18" charset="0"/>
                              </a:rPr>
                              <m:t>𝑦</m:t>
                            </m:r>
                            <m:r>
                              <a:rPr lang="en-US" altLang="zh-CN" sz="2400" i="1" dirty="0">
                                <a:solidFill>
                                  <a:prstClr val="black"/>
                                </a:solidFill>
                                <a:latin typeface="Cambria Math" panose="02040503050406030204" pitchFamily="18" charset="0"/>
                              </a:rPr>
                              <m:t>−10</m:t>
                            </m:r>
                          </m:e>
                        </m:d>
                      </m:e>
                    </m:d>
                    <m:r>
                      <a:rPr lang="en-US" altLang="zh-CN" sz="2400" b="0" i="1" dirty="0" smtClean="0">
                        <a:solidFill>
                          <a:prstClr val="black"/>
                        </a:solidFill>
                        <a:latin typeface="Cambria Math" panose="02040503050406030204" pitchFamily="18" charset="0"/>
                      </a:rPr>
                      <m:t>=</m:t>
                    </m:r>
                    <m:f>
                      <m:fPr>
                        <m:ctrlPr>
                          <a:rPr lang="en-US" altLang="zh-CN" sz="2400" i="1" dirty="0">
                            <a:solidFill>
                              <a:prstClr val="black"/>
                            </a:solidFill>
                            <a:latin typeface="Cambria Math" panose="02040503050406030204" pitchFamily="18" charset="0"/>
                          </a:rPr>
                        </m:ctrlPr>
                      </m:fPr>
                      <m:num>
                        <m:r>
                          <a:rPr lang="en-US" altLang="zh-CN" sz="2400" i="1" dirty="0">
                            <a:solidFill>
                              <a:prstClr val="black"/>
                            </a:solidFill>
                            <a:latin typeface="Cambria Math" panose="02040503050406030204" pitchFamily="18" charset="0"/>
                          </a:rPr>
                          <m:t>1</m:t>
                        </m:r>
                      </m:num>
                      <m:den>
                        <m:r>
                          <a:rPr lang="en-US" altLang="zh-CN" sz="2400" i="1" dirty="0">
                            <a:solidFill>
                              <a:prstClr val="black"/>
                            </a:solidFill>
                            <a:latin typeface="Cambria Math" panose="02040503050406030204" pitchFamily="18" charset="0"/>
                          </a:rPr>
                          <m:t>2</m:t>
                        </m:r>
                      </m:den>
                    </m:f>
                    <m:d>
                      <m:dPr>
                        <m:begChr m:val="|"/>
                        <m:endChr m:val="|"/>
                        <m:ctrlPr>
                          <a:rPr lang="en-US" altLang="zh-CN" sz="2400" i="1" dirty="0">
                            <a:solidFill>
                              <a:prstClr val="black"/>
                            </a:solidFill>
                            <a:latin typeface="Cambria Math" panose="02040503050406030204" pitchFamily="18" charset="0"/>
                          </a:rPr>
                        </m:ctrlPr>
                      </m:dPr>
                      <m:e>
                        <m:r>
                          <a:rPr lang="en-US" altLang="zh-CN" sz="2400" i="1" dirty="0">
                            <a:solidFill>
                              <a:prstClr val="black"/>
                            </a:solidFill>
                            <a:latin typeface="Cambria Math" panose="02040503050406030204" pitchFamily="18" charset="0"/>
                          </a:rPr>
                          <m:t>𝑥</m:t>
                        </m:r>
                        <m:r>
                          <a:rPr lang="en-US" altLang="zh-CN" sz="2400" i="1" dirty="0">
                            <a:solidFill>
                              <a:prstClr val="black"/>
                            </a:solidFill>
                            <a:latin typeface="Cambria Math" panose="02040503050406030204" pitchFamily="18" charset="0"/>
                          </a:rPr>
                          <m:t>+3</m:t>
                        </m:r>
                        <m:r>
                          <a:rPr lang="en-US" altLang="zh-CN" sz="2400" i="1" dirty="0">
                            <a:solidFill>
                              <a:prstClr val="black"/>
                            </a:solidFill>
                            <a:latin typeface="Cambria Math" panose="02040503050406030204" pitchFamily="18" charset="0"/>
                          </a:rPr>
                          <m:t>𝑦</m:t>
                        </m:r>
                        <m:r>
                          <a:rPr lang="en-US" altLang="zh-CN" sz="2400" i="1" dirty="0">
                            <a:solidFill>
                              <a:prstClr val="black"/>
                            </a:solidFill>
                            <a:latin typeface="Cambria Math" panose="02040503050406030204" pitchFamily="18" charset="0"/>
                          </a:rPr>
                          <m:t>−10</m:t>
                        </m:r>
                      </m:e>
                    </m:d>
                  </m:oMath>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2108290" y="1974236"/>
                <a:ext cx="9429313" cy="197470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108290" y="1374146"/>
                <a:ext cx="8640955" cy="508857"/>
              </a:xfrm>
              <a:prstGeom prst="rect">
                <a:avLst/>
              </a:prstGeom>
            </p:spPr>
            <p:txBody>
              <a:bodyPr wrap="none">
                <a:spAutoFit/>
              </a:bodyPr>
              <a:lstStyle/>
              <a:p>
                <a:r>
                  <a:rPr lang="zh-CN" altLang="en-US" sz="2400" dirty="0" smtClean="0">
                    <a:solidFill>
                      <a:prstClr val="black"/>
                    </a:solidFill>
                  </a:rPr>
                  <a:t>设</a:t>
                </a:r>
                <a14:m>
                  <m:oMath xmlns:m="http://schemas.openxmlformats.org/officeDocument/2006/math">
                    <m:r>
                      <a:rPr lang="en-US" altLang="zh-CN" sz="2400" b="0" i="1" smtClean="0">
                        <a:solidFill>
                          <a:prstClr val="black"/>
                        </a:solidFill>
                        <a:latin typeface="Cambria Math" panose="02040503050406030204" pitchFamily="18" charset="0"/>
                      </a:rPr>
                      <m:t>𝐶</m:t>
                    </m:r>
                  </m:oMath>
                </a14:m>
                <a:r>
                  <a:rPr lang="zh-CN" altLang="en-US" sz="2400" dirty="0" smtClean="0"/>
                  <a:t>的坐标为</a:t>
                </a:r>
                <a14:m>
                  <m:oMath xmlns:m="http://schemas.openxmlformats.org/officeDocument/2006/math">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,0</m:t>
                        </m:r>
                      </m:e>
                    </m:d>
                  </m:oMath>
                </a14:m>
                <a:r>
                  <a:rPr lang="zh-CN" altLang="en-US" sz="2400" dirty="0" smtClean="0"/>
                  <a:t>，则</a:t>
                </a:r>
                <a14:m>
                  <m:oMath xmlns:m="http://schemas.openxmlformats.org/officeDocument/2006/math">
                    <m:acc>
                      <m:accPr>
                        <m:chr m:val="⃗"/>
                        <m:ctrlPr>
                          <a:rPr lang="zh-CN" altLang="en-US" sz="2400" i="1">
                            <a:solidFill>
                              <a:prstClr val="black"/>
                            </a:solidFill>
                            <a:latin typeface="Cambria Math" panose="02040503050406030204" pitchFamily="18" charset="0"/>
                          </a:rPr>
                        </m:ctrlPr>
                      </m:accPr>
                      <m:e>
                        <m:r>
                          <a:rPr lang="en-US" altLang="zh-CN" sz="2400" i="1">
                            <a:solidFill>
                              <a:prstClr val="black"/>
                            </a:solidFill>
                            <a:latin typeface="Cambria Math" panose="02040503050406030204" pitchFamily="18" charset="0"/>
                          </a:rPr>
                          <m:t>𝐴𝐵</m:t>
                        </m:r>
                      </m:e>
                    </m:acc>
                    <m:r>
                      <a:rPr lang="en-US" altLang="zh-CN" sz="2400" b="0" i="1" smtClean="0">
                        <a:solidFill>
                          <a:prstClr val="black"/>
                        </a:solidFill>
                        <a:latin typeface="Cambria Math" panose="02040503050406030204" pitchFamily="18" charset="0"/>
                      </a:rPr>
                      <m:t>=</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3,−1,0</m:t>
                        </m:r>
                      </m:e>
                    </m:d>
                  </m:oMath>
                </a14:m>
                <a:r>
                  <a:rPr lang="zh-CN" altLang="en-US" sz="2400" dirty="0" smtClean="0"/>
                  <a:t>，</a:t>
                </a:r>
                <a14:m>
                  <m:oMath xmlns:m="http://schemas.openxmlformats.org/officeDocument/2006/math">
                    <m:acc>
                      <m:accPr>
                        <m:chr m:val="⃗"/>
                        <m:ctrlPr>
                          <a:rPr lang="zh-CN" altLang="en-US" sz="2400" i="1">
                            <a:solidFill>
                              <a:prstClr val="black"/>
                            </a:solidFill>
                            <a:latin typeface="Cambria Math" panose="02040503050406030204" pitchFamily="18" charset="0"/>
                          </a:rPr>
                        </m:ctrlPr>
                      </m:accPr>
                      <m:e>
                        <m:r>
                          <a:rPr lang="en-US" altLang="zh-CN" sz="2400" i="1">
                            <a:solidFill>
                              <a:prstClr val="black"/>
                            </a:solidFill>
                            <a:latin typeface="Cambria Math" panose="02040503050406030204" pitchFamily="18" charset="0"/>
                          </a:rPr>
                          <m:t>𝐴</m:t>
                        </m:r>
                        <m:r>
                          <a:rPr lang="en-US" altLang="zh-CN" sz="2400" b="0" i="1" smtClean="0">
                            <a:solidFill>
                              <a:prstClr val="black"/>
                            </a:solidFill>
                            <a:latin typeface="Cambria Math" panose="02040503050406030204" pitchFamily="18" charset="0"/>
                          </a:rPr>
                          <m:t>𝐶</m:t>
                        </m:r>
                      </m:e>
                    </m:acc>
                    <m:r>
                      <a:rPr lang="en-US" altLang="zh-CN" sz="2400" i="1">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−1,</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−3,0</m:t>
                        </m:r>
                      </m:e>
                    </m:d>
                  </m:oMath>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2108290" y="1374146"/>
                <a:ext cx="8640955" cy="508857"/>
              </a:xfrm>
              <a:prstGeom prst="rect">
                <a:avLst/>
              </a:prstGeom>
              <a:blipFill>
                <a:blip r:embed="rId4"/>
                <a:stretch>
                  <a:fillRect l="-1129" t="-4762"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108290" y="3895788"/>
                <a:ext cx="7735579" cy="505010"/>
              </a:xfrm>
              <a:prstGeom prst="rect">
                <a:avLst/>
              </a:prstGeom>
            </p:spPr>
            <p:txBody>
              <a:bodyPr wrap="none">
                <a:spAutoFit/>
              </a:bodyPr>
              <a:lstStyle/>
              <a:p>
                <a:r>
                  <a:rPr lang="zh-CN" altLang="en-US" sz="2400" dirty="0" smtClean="0">
                    <a:solidFill>
                      <a:prstClr val="black"/>
                    </a:solidFill>
                  </a:rPr>
                  <a:t>令</a:t>
                </a:r>
                <a14:m>
                  <m:oMath xmlns:m="http://schemas.openxmlformats.org/officeDocument/2006/math">
                    <m:r>
                      <a:rPr lang="en-US" altLang="zh-CN" sz="2400" b="0" i="1" smtClean="0">
                        <a:solidFill>
                          <a:prstClr val="black"/>
                        </a:solidFill>
                        <a:latin typeface="Cambria Math" panose="02040503050406030204" pitchFamily="18" charset="0"/>
                      </a:rPr>
                      <m:t>𝑢</m:t>
                    </m:r>
                    <m:r>
                      <a:rPr lang="en-US" altLang="zh-CN" sz="2400" b="0" i="0"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r>
                              <a:rPr lang="en-US" altLang="zh-CN" sz="2400" i="1" dirty="0">
                                <a:solidFill>
                                  <a:prstClr val="black"/>
                                </a:solidFill>
                                <a:latin typeface="Cambria Math" panose="02040503050406030204" pitchFamily="18" charset="0"/>
                              </a:rPr>
                              <m:t>𝑥</m:t>
                            </m:r>
                            <m:r>
                              <a:rPr lang="en-US" altLang="zh-CN" sz="2400" i="1" dirty="0">
                                <a:solidFill>
                                  <a:prstClr val="black"/>
                                </a:solidFill>
                                <a:latin typeface="Cambria Math" panose="02040503050406030204" pitchFamily="18" charset="0"/>
                              </a:rPr>
                              <m:t>+3</m:t>
                            </m:r>
                            <m:r>
                              <a:rPr lang="en-US" altLang="zh-CN" sz="2400" i="1" dirty="0">
                                <a:solidFill>
                                  <a:prstClr val="black"/>
                                </a:solidFill>
                                <a:latin typeface="Cambria Math" panose="02040503050406030204" pitchFamily="18" charset="0"/>
                              </a:rPr>
                              <m:t>𝑦</m:t>
                            </m:r>
                            <m:r>
                              <a:rPr lang="en-US" altLang="zh-CN" sz="2400" i="1" dirty="0">
                                <a:solidFill>
                                  <a:prstClr val="black"/>
                                </a:solidFill>
                                <a:latin typeface="Cambria Math" panose="02040503050406030204" pitchFamily="18" charset="0"/>
                              </a:rPr>
                              <m:t>−10</m:t>
                            </m:r>
                          </m:e>
                        </m:d>
                      </m:e>
                      <m:sup>
                        <m:r>
                          <a:rPr lang="en-US" altLang="zh-CN" sz="2400" i="1">
                            <a:solidFill>
                              <a:prstClr val="black"/>
                            </a:solidFill>
                            <a:latin typeface="Cambria Math" panose="02040503050406030204" pitchFamily="18" charset="0"/>
                          </a:rPr>
                          <m:t>2</m:t>
                        </m:r>
                      </m:sup>
                    </m:sSup>
                  </m:oMath>
                </a14:m>
                <a:r>
                  <a:rPr lang="zh-CN" altLang="en-US" sz="2400" dirty="0" smtClean="0"/>
                  <a:t>，当</a:t>
                </a:r>
                <a14:m>
                  <m:oMath xmlns:m="http://schemas.openxmlformats.org/officeDocument/2006/math">
                    <m:r>
                      <a:rPr lang="en-US" altLang="zh-CN" sz="2400" i="1">
                        <a:solidFill>
                          <a:prstClr val="black"/>
                        </a:solidFill>
                        <a:latin typeface="Cambria Math" panose="02040503050406030204" pitchFamily="18" charset="0"/>
                      </a:rPr>
                      <m:t>𝑢</m:t>
                    </m:r>
                  </m:oMath>
                </a14:m>
                <a:r>
                  <a:rPr lang="zh-CN" altLang="en-US" sz="2400" dirty="0" smtClean="0"/>
                  <a:t>取最值时，</a:t>
                </a:r>
                <a14:m>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𝑆</m:t>
                        </m:r>
                      </m:e>
                      <m:sub>
                        <m:r>
                          <m:rPr>
                            <m:nor/>
                          </m:rPr>
                          <a:rPr lang="en-US" altLang="zh-CN" sz="2400" dirty="0">
                            <a:solidFill>
                              <a:prstClr val="black"/>
                            </a:solidFill>
                          </a:rPr>
                          <m:t>△</m:t>
                        </m:r>
                      </m:sub>
                    </m:sSub>
                  </m:oMath>
                </a14:m>
                <a:r>
                  <a:rPr lang="zh-CN" altLang="en-US" sz="2400" dirty="0" smtClean="0"/>
                  <a:t>也取得最值。</a:t>
                </a:r>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2108290" y="3895788"/>
                <a:ext cx="7735579" cy="505010"/>
              </a:xfrm>
              <a:prstGeom prst="rect">
                <a:avLst/>
              </a:prstGeom>
              <a:blipFill>
                <a:blip r:embed="rId5"/>
                <a:stretch>
                  <a:fillRect l="-1261" t="-13253" r="-236" b="-144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108290" y="4492227"/>
                <a:ext cx="6608348" cy="1051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solidFill>
                                <a:prstClr val="black"/>
                              </a:solidFill>
                              <a:latin typeface="Cambria Math" panose="02040503050406030204" pitchFamily="18" charset="0"/>
                            </a:rPr>
                          </m:ctrlPr>
                        </m:dPr>
                        <m:e>
                          <m:eqArr>
                            <m:eqArrPr>
                              <m:ctrlPr>
                                <a:rPr lang="en-US" altLang="zh-CN" sz="2400" i="1">
                                  <a:solidFill>
                                    <a:prstClr val="black"/>
                                  </a:solidFill>
                                  <a:latin typeface="Cambria Math" panose="02040503050406030204" pitchFamily="18" charset="0"/>
                                </a:rPr>
                              </m:ctrlPr>
                            </m:eqArr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d>
                                    <m:dPr>
                                      <m:ctrlPr>
                                        <a:rPr lang="en-US" altLang="zh-CN" sz="2400" i="1">
                                          <a:solidFill>
                                            <a:prstClr val="black"/>
                                          </a:solidFill>
                                          <a:latin typeface="Cambria Math" panose="02040503050406030204" pitchFamily="18" charset="0"/>
                                        </a:rPr>
                                      </m:ctrlPr>
                                    </m:dPr>
                                    <m:e>
                                      <m:r>
                                        <a:rPr lang="en-US" altLang="zh-CN" sz="2400" i="1" dirty="0">
                                          <a:solidFill>
                                            <a:prstClr val="black"/>
                                          </a:solidFill>
                                          <a:latin typeface="Cambria Math" panose="02040503050406030204" pitchFamily="18" charset="0"/>
                                        </a:rPr>
                                        <m:t>𝑥</m:t>
                                      </m:r>
                                      <m:r>
                                        <a:rPr lang="en-US" altLang="zh-CN" sz="2400" i="1" dirty="0">
                                          <a:solidFill>
                                            <a:prstClr val="black"/>
                                          </a:solidFill>
                                          <a:latin typeface="Cambria Math" panose="02040503050406030204" pitchFamily="18" charset="0"/>
                                        </a:rPr>
                                        <m:t>+3</m:t>
                                      </m:r>
                                      <m:r>
                                        <a:rPr lang="en-US" altLang="zh-CN" sz="2400" i="1" dirty="0">
                                          <a:solidFill>
                                            <a:prstClr val="black"/>
                                          </a:solidFill>
                                          <a:latin typeface="Cambria Math" panose="02040503050406030204" pitchFamily="18" charset="0"/>
                                        </a:rPr>
                                        <m:t>𝑦</m:t>
                                      </m:r>
                                      <m:r>
                                        <a:rPr lang="en-US" altLang="zh-CN" sz="2400" i="1" dirty="0">
                                          <a:solidFill>
                                            <a:prstClr val="black"/>
                                          </a:solidFill>
                                          <a:latin typeface="Cambria Math" panose="02040503050406030204" pitchFamily="18" charset="0"/>
                                        </a:rPr>
                                        <m:t>−10</m:t>
                                      </m:r>
                                    </m:e>
                                  </m:d>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6</m:t>
                                  </m:r>
                                  <m:d>
                                    <m:dPr>
                                      <m:ctrlPr>
                                        <a:rPr lang="en-US" altLang="zh-CN" sz="2400" i="1">
                                          <a:solidFill>
                                            <a:prstClr val="black"/>
                                          </a:solidFill>
                                          <a:latin typeface="Cambria Math" panose="02040503050406030204" pitchFamily="18" charset="0"/>
                                        </a:rPr>
                                      </m:ctrlPr>
                                    </m:dPr>
                                    <m:e>
                                      <m:r>
                                        <a:rPr lang="en-US" altLang="zh-CN" sz="2400" i="1" dirty="0">
                                          <a:solidFill>
                                            <a:prstClr val="black"/>
                                          </a:solidFill>
                                          <a:latin typeface="Cambria Math" panose="02040503050406030204" pitchFamily="18" charset="0"/>
                                        </a:rPr>
                                        <m:t>𝑥</m:t>
                                      </m:r>
                                      <m:r>
                                        <a:rPr lang="en-US" altLang="zh-CN" sz="2400" i="1" dirty="0">
                                          <a:solidFill>
                                            <a:prstClr val="black"/>
                                          </a:solidFill>
                                          <a:latin typeface="Cambria Math" panose="02040503050406030204" pitchFamily="18" charset="0"/>
                                        </a:rPr>
                                        <m:t>+3</m:t>
                                      </m:r>
                                      <m:r>
                                        <a:rPr lang="en-US" altLang="zh-CN" sz="2400" i="1" dirty="0">
                                          <a:solidFill>
                                            <a:prstClr val="black"/>
                                          </a:solidFill>
                                          <a:latin typeface="Cambria Math" panose="02040503050406030204" pitchFamily="18" charset="0"/>
                                        </a:rPr>
                                        <m:t>𝑦</m:t>
                                      </m:r>
                                      <m:r>
                                        <a:rPr lang="en-US" altLang="zh-CN" sz="2400" i="1" dirty="0">
                                          <a:solidFill>
                                            <a:prstClr val="black"/>
                                          </a:solidFill>
                                          <a:latin typeface="Cambria Math" panose="02040503050406030204" pitchFamily="18" charset="0"/>
                                        </a:rPr>
                                        <m:t>−10</m:t>
                                      </m:r>
                                    </m:e>
                                  </m:d>
                                </m:e>
                              </m:d>
                              <m:r>
                                <a:rPr lang="en-US" altLang="zh-CN" sz="2400" i="1">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𝜆</m:t>
                              </m:r>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8</m:t>
                                  </m:r>
                                  <m:r>
                                    <a:rPr lang="en-US" altLang="zh-CN" sz="2400" b="0" i="1" smtClean="0">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18</m:t>
                                  </m:r>
                                  <m:r>
                                    <a:rPr lang="en-US" altLang="zh-CN" sz="2400" i="1">
                                      <a:solidFill>
                                        <a:prstClr val="black"/>
                                      </a:solidFill>
                                      <a:latin typeface="Cambria Math" panose="02040503050406030204" pitchFamily="18" charset="0"/>
                                    </a:rPr>
                                    <m:t>𝑦</m:t>
                                  </m:r>
                                </m:e>
                              </m:d>
                            </m:e>
                            <m:e>
                              <m:r>
                                <a:rPr lang="en-US" altLang="zh-CN" sz="2400" i="1">
                                  <a:solidFill>
                                    <a:prstClr val="black"/>
                                  </a:solidFill>
                                  <a:latin typeface="Cambria Math" panose="02040503050406030204" pitchFamily="18" charset="0"/>
                                </a:rPr>
                                <m:t>4</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+9</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=36</m:t>
                              </m:r>
                            </m:e>
                          </m:eqArr>
                        </m:e>
                      </m:d>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108290" y="4492227"/>
                <a:ext cx="6608348" cy="105157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198780" y="5475034"/>
                <a:ext cx="6315960" cy="684611"/>
              </a:xfrm>
              <a:prstGeom prst="rect">
                <a:avLst/>
              </a:prstGeom>
            </p:spPr>
            <p:txBody>
              <a:bodyPr wrap="none">
                <a:spAutoFit/>
              </a:bodyPr>
              <a:lstStyle/>
              <a:p>
                <a:r>
                  <a:rPr lang="zh-CN" altLang="en-US" sz="2400" dirty="0" smtClean="0">
                    <a:solidFill>
                      <a:prstClr val="black"/>
                    </a:solidFill>
                  </a:rPr>
                  <a:t>解得</a:t>
                </a:r>
                <a14:m>
                  <m:oMath xmlns:m="http://schemas.openxmlformats.org/officeDocument/2006/math">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3</m:t>
                        </m:r>
                        <m:rad>
                          <m:radPr>
                            <m:degHide m:val="on"/>
                            <m:ctrlPr>
                              <a:rPr lang="en-US" altLang="zh-CN" sz="2400" b="0" i="1" smtClean="0">
                                <a:solidFill>
                                  <a:prstClr val="black"/>
                                </a:solidFill>
                                <a:latin typeface="Cambria Math" panose="02040503050406030204" pitchFamily="18" charset="0"/>
                              </a:rPr>
                            </m:ctrlPr>
                          </m:radPr>
                          <m:deg/>
                          <m:e>
                            <m:r>
                              <a:rPr lang="en-US" altLang="zh-CN" sz="2400" b="0" i="1" smtClean="0">
                                <a:solidFill>
                                  <a:prstClr val="black"/>
                                </a:solidFill>
                                <a:latin typeface="Cambria Math" panose="02040503050406030204" pitchFamily="18" charset="0"/>
                              </a:rPr>
                              <m:t>5</m:t>
                            </m:r>
                          </m:e>
                        </m:rad>
                      </m:num>
                      <m:den>
                        <m:r>
                          <a:rPr lang="en-US" altLang="zh-CN" sz="2400" b="0" i="1" smtClean="0">
                            <a:solidFill>
                              <a:prstClr val="black"/>
                            </a:solidFill>
                            <a:latin typeface="Cambria Math" panose="02040503050406030204" pitchFamily="18" charset="0"/>
                          </a:rPr>
                          <m:t>5</m:t>
                        </m:r>
                      </m:den>
                    </m:f>
                    <m:r>
                      <a:rPr lang="zh-CN" altLang="en-US"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4</m:t>
                        </m:r>
                        <m:rad>
                          <m:radPr>
                            <m:degHide m:val="on"/>
                            <m:ctrlPr>
                              <a:rPr lang="en-US" altLang="zh-CN"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5</m:t>
                            </m:r>
                          </m:e>
                        </m:rad>
                      </m:num>
                      <m:den>
                        <m:r>
                          <a:rPr lang="en-US" altLang="zh-CN" sz="2400" b="0" i="1" smtClean="0">
                            <a:solidFill>
                              <a:prstClr val="black"/>
                            </a:solidFill>
                            <a:latin typeface="Cambria Math" panose="02040503050406030204" pitchFamily="18" charset="0"/>
                          </a:rPr>
                          <m:t>5</m:t>
                        </m:r>
                      </m:den>
                    </m:f>
                  </m:oMath>
                </a14:m>
                <a:r>
                  <a:rPr lang="zh-CN" altLang="en-US" sz="2400" dirty="0" smtClean="0"/>
                  <a:t>或</a:t>
                </a:r>
                <a14:m>
                  <m:oMath xmlns:m="http://schemas.openxmlformats.org/officeDocument/2006/math">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3</m:t>
                        </m:r>
                        <m:rad>
                          <m:radPr>
                            <m:degHide m:val="on"/>
                            <m:ctrlPr>
                              <a:rPr lang="en-US" altLang="zh-CN"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5</m:t>
                            </m:r>
                          </m:e>
                        </m:rad>
                      </m:num>
                      <m:den>
                        <m:r>
                          <a:rPr lang="en-US" altLang="zh-CN" sz="2400" i="1">
                            <a:solidFill>
                              <a:prstClr val="black"/>
                            </a:solidFill>
                            <a:latin typeface="Cambria Math" panose="02040503050406030204" pitchFamily="18" charset="0"/>
                          </a:rPr>
                          <m:t>5</m:t>
                        </m:r>
                      </m:den>
                    </m:f>
                    <m:r>
                      <a:rPr lang="zh-CN" altLang="en-US"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4</m:t>
                        </m:r>
                        <m:rad>
                          <m:radPr>
                            <m:degHide m:val="on"/>
                            <m:ctrlPr>
                              <a:rPr lang="en-US" altLang="zh-CN"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5</m:t>
                            </m:r>
                          </m:e>
                        </m:rad>
                      </m:num>
                      <m:den>
                        <m:r>
                          <a:rPr lang="en-US" altLang="zh-CN" sz="2400" i="1">
                            <a:solidFill>
                              <a:prstClr val="black"/>
                            </a:solidFill>
                            <a:latin typeface="Cambria Math" panose="02040503050406030204" pitchFamily="18" charset="0"/>
                          </a:rPr>
                          <m:t>5</m:t>
                        </m:r>
                      </m:den>
                    </m:f>
                  </m:oMath>
                </a14:m>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2198780" y="5475034"/>
                <a:ext cx="6315960" cy="684611"/>
              </a:xfrm>
              <a:prstGeom prst="rect">
                <a:avLst/>
              </a:prstGeom>
              <a:blipFill>
                <a:blip r:embed="rId7"/>
                <a:stretch>
                  <a:fillRect l="-1544" b="-44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198780" y="6010081"/>
                <a:ext cx="10054034" cy="684611"/>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𝑥</m:t>
                    </m:r>
                    <m:r>
                      <a:rPr lang="en-US" altLang="zh-CN" sz="2400" i="1" smtClean="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3</m:t>
                        </m:r>
                        <m:rad>
                          <m:radPr>
                            <m:degHide m:val="on"/>
                            <m:ctrlPr>
                              <a:rPr lang="en-US" altLang="zh-CN"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5</m:t>
                            </m:r>
                          </m:e>
                        </m:rad>
                      </m:num>
                      <m:den>
                        <m:r>
                          <a:rPr lang="en-US" altLang="zh-CN" sz="2400" i="1">
                            <a:solidFill>
                              <a:prstClr val="black"/>
                            </a:solidFill>
                            <a:latin typeface="Cambria Math" panose="02040503050406030204" pitchFamily="18" charset="0"/>
                          </a:rPr>
                          <m:t>5</m:t>
                        </m:r>
                      </m:den>
                    </m:f>
                    <m:r>
                      <a:rPr lang="zh-CN" altLang="en-US"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4</m:t>
                        </m:r>
                        <m:rad>
                          <m:radPr>
                            <m:degHide m:val="on"/>
                            <m:ctrlPr>
                              <a:rPr lang="en-US" altLang="zh-CN"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5</m:t>
                            </m:r>
                          </m:e>
                        </m:rad>
                      </m:num>
                      <m:den>
                        <m:r>
                          <a:rPr lang="en-US" altLang="zh-CN" sz="2400" i="1">
                            <a:solidFill>
                              <a:prstClr val="black"/>
                            </a:solidFill>
                            <a:latin typeface="Cambria Math" panose="02040503050406030204" pitchFamily="18" charset="0"/>
                          </a:rPr>
                          <m:t>5</m:t>
                        </m:r>
                      </m:den>
                    </m:f>
                  </m:oMath>
                </a14:m>
                <a:r>
                  <a:rPr lang="zh-CN" altLang="en-US" sz="2400" dirty="0" smtClean="0"/>
                  <a:t>时</a:t>
                </a:r>
                <a14:m>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𝑆</m:t>
                        </m:r>
                      </m:e>
                      <m:sub>
                        <m:r>
                          <m:rPr>
                            <m:nor/>
                          </m:rPr>
                          <a:rPr lang="en-US" altLang="zh-CN" sz="2400" dirty="0">
                            <a:solidFill>
                              <a:prstClr val="black"/>
                            </a:solidFill>
                          </a:rPr>
                          <m:t>△</m:t>
                        </m:r>
                      </m:sub>
                    </m:sSub>
                  </m:oMath>
                </a14:m>
                <a:r>
                  <a:rPr lang="zh-CN" altLang="en-US" sz="2400" dirty="0" smtClean="0"/>
                  <a:t>取得最</a:t>
                </a:r>
                <a:r>
                  <a:rPr lang="zh-CN" altLang="en-US" sz="2400" dirty="0"/>
                  <a:t>小</a:t>
                </a:r>
                <a:r>
                  <a:rPr lang="zh-CN" altLang="en-US" sz="2400" dirty="0" smtClean="0"/>
                  <a:t>，</a:t>
                </a:r>
                <a14:m>
                  <m:oMath xmlns:m="http://schemas.openxmlformats.org/officeDocument/2006/math">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3</m:t>
                        </m:r>
                        <m:rad>
                          <m:radPr>
                            <m:degHide m:val="on"/>
                            <m:ctrlPr>
                              <a:rPr lang="en-US" altLang="zh-CN"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5</m:t>
                            </m:r>
                          </m:e>
                        </m:rad>
                      </m:num>
                      <m:den>
                        <m:r>
                          <a:rPr lang="en-US" altLang="zh-CN" sz="2400" i="1">
                            <a:solidFill>
                              <a:prstClr val="black"/>
                            </a:solidFill>
                            <a:latin typeface="Cambria Math" panose="02040503050406030204" pitchFamily="18" charset="0"/>
                          </a:rPr>
                          <m:t>5</m:t>
                        </m:r>
                      </m:den>
                    </m:f>
                    <m:r>
                      <a:rPr lang="zh-CN" altLang="en-US"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4</m:t>
                        </m:r>
                        <m:rad>
                          <m:radPr>
                            <m:degHide m:val="on"/>
                            <m:ctrlPr>
                              <a:rPr lang="en-US" altLang="zh-CN"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5</m:t>
                            </m:r>
                          </m:e>
                        </m:rad>
                      </m:num>
                      <m:den>
                        <m:r>
                          <a:rPr lang="en-US" altLang="zh-CN" sz="2400" i="1">
                            <a:solidFill>
                              <a:prstClr val="black"/>
                            </a:solidFill>
                            <a:latin typeface="Cambria Math" panose="02040503050406030204" pitchFamily="18" charset="0"/>
                          </a:rPr>
                          <m:t>5</m:t>
                        </m:r>
                      </m:den>
                    </m:f>
                  </m:oMath>
                </a14:m>
                <a:r>
                  <a:rPr lang="zh-CN" altLang="en-US" sz="2400" dirty="0">
                    <a:solidFill>
                      <a:prstClr val="black"/>
                    </a:solidFill>
                  </a:rPr>
                  <a:t>时</a:t>
                </a:r>
                <a14:m>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𝑆</m:t>
                        </m:r>
                      </m:e>
                      <m:sub>
                        <m:r>
                          <m:rPr>
                            <m:nor/>
                          </m:rPr>
                          <a:rPr lang="en-US" altLang="zh-CN" sz="2400" dirty="0">
                            <a:solidFill>
                              <a:prstClr val="black"/>
                            </a:solidFill>
                          </a:rPr>
                          <m:t>△</m:t>
                        </m:r>
                      </m:sub>
                    </m:sSub>
                  </m:oMath>
                </a14:m>
                <a:r>
                  <a:rPr lang="zh-CN" altLang="en-US" sz="2400" dirty="0" smtClean="0"/>
                  <a:t>取得最大。</a:t>
                </a:r>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2198780" y="6010081"/>
                <a:ext cx="10054034" cy="684611"/>
              </a:xfrm>
              <a:prstGeom prst="rect">
                <a:avLst/>
              </a:prstGeom>
              <a:blipFill>
                <a:blip r:embed="rId8"/>
                <a:stretch>
                  <a:fillRect b="-44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8695573" y="4397578"/>
                <a:ext cx="2961323" cy="1459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solidFill>
                                <a:prstClr val="black"/>
                              </a:solidFill>
                              <a:latin typeface="Cambria Math" panose="02040503050406030204" pitchFamily="18" charset="0"/>
                            </a:rPr>
                          </m:ctrlPr>
                        </m:dPr>
                        <m:e>
                          <m:eqArr>
                            <m:eqArrPr>
                              <m:ctrlPr>
                                <a:rPr lang="en-US" altLang="zh-CN" sz="2400" i="1">
                                  <a:solidFill>
                                    <a:prstClr val="black"/>
                                  </a:solidFill>
                                  <a:latin typeface="Cambria Math" panose="02040503050406030204" pitchFamily="18" charset="0"/>
                                </a:rPr>
                              </m:ctrlPr>
                            </m:eqArrPr>
                            <m:e>
                              <m:r>
                                <a:rPr lang="en-US" altLang="zh-CN" sz="2400" i="1" dirty="0">
                                  <a:solidFill>
                                    <a:prstClr val="black"/>
                                  </a:solidFill>
                                  <a:latin typeface="Cambria Math" panose="02040503050406030204" pitchFamily="18" charset="0"/>
                                </a:rPr>
                                <m:t>𝑥</m:t>
                              </m:r>
                              <m:r>
                                <a:rPr lang="en-US" altLang="zh-CN" sz="2400" i="1" dirty="0">
                                  <a:solidFill>
                                    <a:prstClr val="black"/>
                                  </a:solidFill>
                                  <a:latin typeface="Cambria Math" panose="02040503050406030204" pitchFamily="18" charset="0"/>
                                </a:rPr>
                                <m:t>+3</m:t>
                              </m:r>
                              <m:r>
                                <a:rPr lang="en-US" altLang="zh-CN" sz="2400" i="1" dirty="0">
                                  <a:solidFill>
                                    <a:prstClr val="black"/>
                                  </a:solidFill>
                                  <a:latin typeface="Cambria Math" panose="02040503050406030204" pitchFamily="18" charset="0"/>
                                </a:rPr>
                                <m:t>𝑦</m:t>
                              </m:r>
                              <m:r>
                                <a:rPr lang="en-US" altLang="zh-CN" sz="2400" i="1" dirty="0">
                                  <a:solidFill>
                                    <a:prstClr val="black"/>
                                  </a:solidFill>
                                  <a:latin typeface="Cambria Math" panose="02040503050406030204" pitchFamily="18" charset="0"/>
                                </a:rPr>
                                <m:t>−10=4</m:t>
                              </m:r>
                              <m:r>
                                <a:rPr lang="zh-CN" altLang="en-US" sz="2400" i="1">
                                  <a:solidFill>
                                    <a:prstClr val="black"/>
                                  </a:solidFill>
                                  <a:latin typeface="Cambria Math" panose="02040503050406030204" pitchFamily="18" charset="0"/>
                                </a:rPr>
                                <m:t>𝜆</m:t>
                              </m:r>
                              <m:r>
                                <a:rPr lang="en-US" altLang="zh-CN" sz="2400" i="1">
                                  <a:solidFill>
                                    <a:prstClr val="black"/>
                                  </a:solidFill>
                                  <a:latin typeface="Cambria Math" panose="02040503050406030204" pitchFamily="18" charset="0"/>
                                </a:rPr>
                                <m:t>𝑥</m:t>
                              </m:r>
                            </m:e>
                            <m:e>
                              <m:r>
                                <a:rPr lang="en-US" altLang="zh-CN" sz="2400" i="1" dirty="0">
                                  <a:solidFill>
                                    <a:prstClr val="black"/>
                                  </a:solidFill>
                                  <a:latin typeface="Cambria Math" panose="02040503050406030204" pitchFamily="18" charset="0"/>
                                </a:rPr>
                                <m:t>𝑥</m:t>
                              </m:r>
                              <m:r>
                                <a:rPr lang="en-US" altLang="zh-CN" sz="2400" i="1" dirty="0">
                                  <a:solidFill>
                                    <a:prstClr val="black"/>
                                  </a:solidFill>
                                  <a:latin typeface="Cambria Math" panose="02040503050406030204" pitchFamily="18" charset="0"/>
                                </a:rPr>
                                <m:t>+3</m:t>
                              </m:r>
                              <m:r>
                                <a:rPr lang="en-US" altLang="zh-CN" sz="2400" i="1" dirty="0">
                                  <a:solidFill>
                                    <a:prstClr val="black"/>
                                  </a:solidFill>
                                  <a:latin typeface="Cambria Math" panose="02040503050406030204" pitchFamily="18" charset="0"/>
                                </a:rPr>
                                <m:t>𝑦</m:t>
                              </m:r>
                              <m:r>
                                <a:rPr lang="en-US" altLang="zh-CN" sz="2400" i="1" dirty="0">
                                  <a:solidFill>
                                    <a:prstClr val="black"/>
                                  </a:solidFill>
                                  <a:latin typeface="Cambria Math" panose="02040503050406030204" pitchFamily="18" charset="0"/>
                                </a:rPr>
                                <m:t>−10=3</m:t>
                              </m:r>
                              <m:r>
                                <a:rPr lang="zh-CN" altLang="en-US" sz="2400" i="1">
                                  <a:solidFill>
                                    <a:prstClr val="black"/>
                                  </a:solidFill>
                                  <a:latin typeface="Cambria Math" panose="02040503050406030204" pitchFamily="18" charset="0"/>
                                </a:rPr>
                                <m:t>𝜆</m:t>
                              </m:r>
                              <m:r>
                                <a:rPr lang="en-US" altLang="zh-CN" sz="2400" b="0" i="1" smtClean="0">
                                  <a:solidFill>
                                    <a:prstClr val="black"/>
                                  </a:solidFill>
                                  <a:latin typeface="Cambria Math" panose="02040503050406030204" pitchFamily="18" charset="0"/>
                                </a:rPr>
                                <m:t>𝑦</m:t>
                              </m:r>
                            </m:e>
                            <m:e>
                              <m:r>
                                <a:rPr lang="en-US" altLang="zh-CN" sz="2400" i="1">
                                  <a:solidFill>
                                    <a:prstClr val="black"/>
                                  </a:solidFill>
                                  <a:latin typeface="Cambria Math" panose="02040503050406030204" pitchFamily="18" charset="0"/>
                                </a:rPr>
                                <m:t>4</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+9</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=36</m:t>
                              </m:r>
                            </m:e>
                          </m:eqArr>
                        </m:e>
                      </m:d>
                    </m:oMath>
                  </m:oMathPara>
                </a14:m>
                <a:endParaRPr lang="zh-CN" altLang="en-US" dirty="0"/>
              </a:p>
            </p:txBody>
          </p:sp>
        </mc:Choice>
        <mc:Fallback xmlns="">
          <p:sp>
            <p:nvSpPr>
              <p:cNvPr id="45" name="矩形 44"/>
              <p:cNvSpPr>
                <a:spLocks noRot="1" noChangeAspect="1" noMove="1" noResize="1" noEditPoints="1" noAdjustHandles="1" noChangeArrowheads="1" noChangeShapeType="1" noTextEdit="1"/>
              </p:cNvSpPr>
              <p:nvPr/>
            </p:nvSpPr>
            <p:spPr>
              <a:xfrm>
                <a:off x="8695573" y="4397578"/>
                <a:ext cx="2961323" cy="1459887"/>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4991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4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12:39:03</a:t>
            </a:fld>
            <a:endParaRPr lang="en-US" altLang="zh-CN"/>
          </a:p>
        </p:txBody>
      </p:sp>
      <p:sp>
        <p:nvSpPr>
          <p:cNvPr id="3" name="矩形 2"/>
          <p:cNvSpPr/>
          <p:nvPr/>
        </p:nvSpPr>
        <p:spPr>
          <a:xfrm>
            <a:off x="1357764" y="440430"/>
            <a:ext cx="1112805" cy="461665"/>
          </a:xfrm>
          <a:prstGeom prst="rect">
            <a:avLst/>
          </a:prstGeom>
        </p:spPr>
        <p:txBody>
          <a:bodyPr wrap="none">
            <a:spAutoFit/>
          </a:bodyPr>
          <a:lstStyle/>
          <a:p>
            <a:r>
              <a:rPr lang="zh-CN" altLang="en-US" sz="2400" b="1" dirty="0" smtClean="0">
                <a:solidFill>
                  <a:srgbClr val="ED7D31"/>
                </a:solidFill>
                <a:ea typeface="黑体" panose="02010609060101010101" pitchFamily="49" charset="-122"/>
              </a:rPr>
              <a:t>思考：</a:t>
            </a:r>
            <a:endParaRPr lang="zh-CN" altLang="en-US" sz="1600" dirty="0"/>
          </a:p>
        </p:txBody>
      </p:sp>
      <mc:AlternateContent xmlns:mc="http://schemas.openxmlformats.org/markup-compatibility/2006" xmlns:a14="http://schemas.microsoft.com/office/drawing/2010/main">
        <mc:Choice Requires="a14">
          <p:sp>
            <p:nvSpPr>
              <p:cNvPr id="4" name="矩形 3"/>
              <p:cNvSpPr/>
              <p:nvPr/>
            </p:nvSpPr>
            <p:spPr>
              <a:xfrm>
                <a:off x="2470569" y="440430"/>
                <a:ext cx="4098943" cy="1459887"/>
              </a:xfrm>
              <a:prstGeom prst="rect">
                <a:avLst/>
              </a:prstGeom>
            </p:spPr>
            <p:txBody>
              <a:bodyPr wrap="none">
                <a:spAutoFit/>
              </a:bodyPr>
              <a:lstStyle/>
              <a:p>
                <a14:m>
                  <m:oMath xmlns:m="http://schemas.openxmlformats.org/officeDocument/2006/math">
                    <m:d>
                      <m:dPr>
                        <m:begChr m:val="{"/>
                        <m:endChr m:val=""/>
                        <m:ctrlPr>
                          <a:rPr lang="en-US" altLang="zh-CN" sz="2400" i="1" smtClean="0">
                            <a:solidFill>
                              <a:prstClr val="black"/>
                            </a:solidFill>
                            <a:latin typeface="Cambria Math" panose="02040503050406030204" pitchFamily="18" charset="0"/>
                          </a:rPr>
                        </m:ctrlPr>
                      </m:dPr>
                      <m:e>
                        <m:eqArr>
                          <m:eqArrPr>
                            <m:ctrlPr>
                              <a:rPr lang="en-US" altLang="zh-CN" sz="2400" b="0" i="1">
                                <a:solidFill>
                                  <a:prstClr val="black"/>
                                </a:solidFill>
                                <a:latin typeface="Cambria Math" panose="02040503050406030204" pitchFamily="18" charset="0"/>
                              </a:rPr>
                            </m:ctrlPr>
                          </m:eqArrPr>
                          <m:e>
                            <m:r>
                              <a:rPr lang="en-US" altLang="zh-CN" sz="2400" b="0" i="1" smtClean="0">
                                <a:solidFill>
                                  <a:prstClr val="black"/>
                                </a:solidFill>
                                <a:latin typeface="Cambria Math" panose="02040503050406030204" pitchFamily="18" charset="0"/>
                              </a:rPr>
                              <m:t>𝑤</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m:rPr>
                                <m:nor/>
                              </m:rPr>
                              <a:rPr lang="zh-CN" altLang="en-US" sz="2400" dirty="0">
                                <a:solidFill>
                                  <a:prstClr val="black"/>
                                </a:solidFill>
                              </a:rPr>
                              <m:t> </m:t>
                            </m:r>
                          </m:e>
                          <m:e>
                            <m:r>
                              <a:rPr lang="en-US" altLang="zh-CN" sz="2400" b="0" i="1" dirty="0" smtClean="0">
                                <a:solidFill>
                                  <a:prstClr val="black"/>
                                </a:solidFill>
                                <a:latin typeface="Cambria Math" panose="02040503050406030204" pitchFamily="18" charset="0"/>
                              </a:rPr>
                              <m:t>𝑔</m:t>
                            </m:r>
                            <m:d>
                              <m:dPr>
                                <m:ctrlPr>
                                  <a:rPr lang="en-US" altLang="zh-CN" sz="2400" i="1" dirty="0">
                                    <a:solidFill>
                                      <a:prstClr val="black"/>
                                    </a:solidFill>
                                    <a:latin typeface="Cambria Math" panose="02040503050406030204" pitchFamily="18" charset="0"/>
                                  </a:rPr>
                                </m:ctrlPr>
                              </m:dPr>
                              <m:e>
                                <m:r>
                                  <a:rPr lang="en-US" altLang="zh-CN" sz="2400" i="1" dirty="0">
                                    <a:solidFill>
                                      <a:prstClr val="black"/>
                                    </a:solidFill>
                                    <a:latin typeface="Cambria Math" panose="02040503050406030204" pitchFamily="18" charset="0"/>
                                  </a:rPr>
                                  <m:t>𝑥</m:t>
                                </m:r>
                                <m:r>
                                  <a:rPr lang="en-US" altLang="zh-CN" sz="2400" i="1" dirty="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𝑦</m:t>
                                </m:r>
                                <m:r>
                                  <a:rPr lang="en-US" altLang="zh-CN" sz="2400" b="0" i="1" dirty="0" smtClean="0">
                                    <a:solidFill>
                                      <a:prstClr val="black"/>
                                    </a:solidFill>
                                    <a:latin typeface="Cambria Math" panose="02040503050406030204" pitchFamily="18" charset="0"/>
                                  </a:rPr>
                                  <m:t>,</m:t>
                                </m:r>
                                <m:r>
                                  <a:rPr lang="en-US" altLang="zh-CN" sz="2400" b="0" i="1" dirty="0" smtClean="0">
                                    <a:solidFill>
                                      <a:prstClr val="black"/>
                                    </a:solidFill>
                                    <a:latin typeface="Cambria Math" panose="02040503050406030204" pitchFamily="18" charset="0"/>
                                  </a:rPr>
                                  <m:t>𝑧</m:t>
                                </m:r>
                              </m:e>
                            </m:d>
                            <m:r>
                              <a:rPr lang="en-US" altLang="zh-CN" sz="2400" i="1" dirty="0">
                                <a:solidFill>
                                  <a:prstClr val="black"/>
                                </a:solidFill>
                                <a:latin typeface="Cambria Math" panose="02040503050406030204" pitchFamily="18" charset="0"/>
                              </a:rPr>
                              <m:t>=0</m:t>
                            </m:r>
                          </m:e>
                          <m:e>
                            <m:r>
                              <a:rPr lang="en-US" altLang="zh-CN" sz="2400" b="0" i="1" dirty="0" smtClean="0">
                                <a:solidFill>
                                  <a:prstClr val="black"/>
                                </a:solidFill>
                                <a:latin typeface="Cambria Math" panose="02040503050406030204" pitchFamily="18" charset="0"/>
                              </a:rPr>
                              <m:t>h</m:t>
                            </m:r>
                            <m:d>
                              <m:dPr>
                                <m:ctrlPr>
                                  <a:rPr lang="en-US" altLang="zh-CN" sz="2400" i="1" dirty="0">
                                    <a:solidFill>
                                      <a:prstClr val="black"/>
                                    </a:solidFill>
                                    <a:latin typeface="Cambria Math" panose="02040503050406030204" pitchFamily="18" charset="0"/>
                                  </a:rPr>
                                </m:ctrlPr>
                              </m:dPr>
                              <m:e>
                                <m:r>
                                  <a:rPr lang="en-US" altLang="zh-CN" sz="2400" i="1" dirty="0">
                                    <a:solidFill>
                                      <a:prstClr val="black"/>
                                    </a:solidFill>
                                    <a:latin typeface="Cambria Math" panose="02040503050406030204" pitchFamily="18" charset="0"/>
                                  </a:rPr>
                                  <m:t>𝑥</m:t>
                                </m:r>
                                <m:r>
                                  <a:rPr lang="en-US" altLang="zh-CN" sz="2400" i="1" dirty="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𝑦</m:t>
                                </m:r>
                                <m:r>
                                  <a:rPr lang="en-US" altLang="zh-CN" sz="2400" i="1" dirty="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𝑧</m:t>
                                </m:r>
                              </m:e>
                            </m:d>
                            <m:r>
                              <a:rPr lang="en-US" altLang="zh-CN" sz="2400" i="1" dirty="0">
                                <a:solidFill>
                                  <a:prstClr val="black"/>
                                </a:solidFill>
                                <a:latin typeface="Cambria Math" panose="02040503050406030204" pitchFamily="18" charset="0"/>
                              </a:rPr>
                              <m:t>=0</m:t>
                            </m:r>
                          </m:e>
                        </m:eqArr>
                      </m:e>
                    </m:d>
                    <m:r>
                      <a:rPr lang="zh-CN" altLang="en-US" sz="2400" i="1" dirty="0" smtClean="0">
                        <a:solidFill>
                          <a:prstClr val="black"/>
                        </a:solidFill>
                        <a:latin typeface="Cambria Math" panose="02040503050406030204" pitchFamily="18" charset="0"/>
                      </a:rPr>
                      <m:t>，</m:t>
                    </m:r>
                  </m:oMath>
                </a14:m>
                <a:r>
                  <a:rPr lang="zh-CN" altLang="en-US" sz="2400" dirty="0" smtClean="0"/>
                  <a:t>求</a:t>
                </a:r>
                <a14:m>
                  <m:oMath xmlns:m="http://schemas.openxmlformats.org/officeDocument/2006/math">
                    <m:r>
                      <a:rPr lang="en-US" altLang="zh-CN" sz="2400" b="0" i="1" smtClean="0">
                        <a:solidFill>
                          <a:prstClr val="black"/>
                        </a:solidFill>
                        <a:latin typeface="Cambria Math" panose="02040503050406030204" pitchFamily="18" charset="0"/>
                      </a:rPr>
                      <m:t>𝑤</m:t>
                    </m:r>
                  </m:oMath>
                </a14:m>
                <a:r>
                  <a:rPr lang="zh-CN" altLang="en-US" sz="2400" dirty="0" smtClean="0"/>
                  <a:t>的极值</a:t>
                </a:r>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2470569" y="440430"/>
                <a:ext cx="4098943" cy="1459887"/>
              </a:xfrm>
              <a:prstGeom prst="rect">
                <a:avLst/>
              </a:prstGeom>
              <a:blipFill>
                <a:blip r:embed="rId2"/>
                <a:stretch>
                  <a:fillRect r="-11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470569" y="2279508"/>
                <a:ext cx="2728824" cy="1459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solidFill>
                                <a:prstClr val="black"/>
                              </a:solidFill>
                              <a:latin typeface="Cambria Math" panose="02040503050406030204" pitchFamily="18" charset="0"/>
                            </a:rPr>
                          </m:ctrlPr>
                        </m:dPr>
                        <m:e>
                          <m:eqArr>
                            <m:eqArrPr>
                              <m:ctrlPr>
                                <a:rPr lang="en-US" altLang="zh-CN" sz="2400" i="1">
                                  <a:solidFill>
                                    <a:prstClr val="black"/>
                                  </a:solidFill>
                                  <a:latin typeface="Cambria Math" panose="02040503050406030204" pitchFamily="18" charset="0"/>
                                </a:rPr>
                              </m:ctrlPr>
                            </m:eqArrPr>
                            <m:e>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𝑤</m:t>
                              </m:r>
                              <m:r>
                                <a:rPr lang="en-US" altLang="zh-CN" sz="2400" i="1">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𝜆</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𝑔</m:t>
                              </m:r>
                              <m:r>
                                <a:rPr lang="en-US" altLang="zh-CN" sz="2400" b="0" i="1" smtClean="0">
                                  <a:solidFill>
                                    <a:prstClr val="black"/>
                                  </a:solidFill>
                                  <a:latin typeface="Cambria Math" panose="02040503050406030204" pitchFamily="18" charset="0"/>
                                </a:rPr>
                                <m:t>+</m:t>
                              </m:r>
                              <m:r>
                                <a:rPr lang="zh-CN" altLang="en-US" sz="2400" b="0" i="1" smtClean="0">
                                  <a:solidFill>
                                    <a:prstClr val="black"/>
                                  </a:solidFill>
                                  <a:latin typeface="Cambria Math" panose="02040503050406030204" pitchFamily="18" charset="0"/>
                                </a:rPr>
                                <m:t>𝜇</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h</m:t>
                              </m:r>
                            </m:e>
                            <m:e>
                              <m:r>
                                <a:rPr lang="en-US" altLang="zh-CN" sz="2400" i="1" dirty="0">
                                  <a:solidFill>
                                    <a:prstClr val="black"/>
                                  </a:solidFill>
                                  <a:latin typeface="Cambria Math" panose="02040503050406030204" pitchFamily="18" charset="0"/>
                                </a:rPr>
                                <m:t>𝑔</m:t>
                              </m:r>
                              <m:d>
                                <m:dPr>
                                  <m:ctrlPr>
                                    <a:rPr lang="en-US" altLang="zh-CN" sz="2400" i="1" dirty="0">
                                      <a:solidFill>
                                        <a:prstClr val="black"/>
                                      </a:solidFill>
                                      <a:latin typeface="Cambria Math" panose="02040503050406030204" pitchFamily="18" charset="0"/>
                                    </a:rPr>
                                  </m:ctrlPr>
                                </m:dPr>
                                <m:e>
                                  <m:r>
                                    <a:rPr lang="en-US" altLang="zh-CN" sz="2400" i="1" dirty="0">
                                      <a:solidFill>
                                        <a:prstClr val="black"/>
                                      </a:solidFill>
                                      <a:latin typeface="Cambria Math" panose="02040503050406030204" pitchFamily="18" charset="0"/>
                                    </a:rPr>
                                    <m:t>𝑥</m:t>
                                  </m:r>
                                  <m:r>
                                    <a:rPr lang="en-US" altLang="zh-CN" sz="2400" i="1" dirty="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𝑦</m:t>
                                  </m:r>
                                  <m:r>
                                    <a:rPr lang="en-US" altLang="zh-CN" sz="2400" i="1" dirty="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𝑧</m:t>
                                  </m:r>
                                </m:e>
                              </m:d>
                              <m:r>
                                <a:rPr lang="en-US" altLang="zh-CN" sz="2400" i="1" dirty="0">
                                  <a:solidFill>
                                    <a:prstClr val="black"/>
                                  </a:solidFill>
                                  <a:latin typeface="Cambria Math" panose="02040503050406030204" pitchFamily="18" charset="0"/>
                                </a:rPr>
                                <m:t>=0</m:t>
                              </m:r>
                            </m:e>
                            <m:e>
                              <m:r>
                                <a:rPr lang="en-US" altLang="zh-CN" sz="2400" i="1" dirty="0">
                                  <a:solidFill>
                                    <a:prstClr val="black"/>
                                  </a:solidFill>
                                  <a:latin typeface="Cambria Math" panose="02040503050406030204" pitchFamily="18" charset="0"/>
                                </a:rPr>
                                <m:t>h</m:t>
                              </m:r>
                              <m:d>
                                <m:dPr>
                                  <m:ctrlPr>
                                    <a:rPr lang="en-US" altLang="zh-CN" sz="2400" i="1" dirty="0">
                                      <a:solidFill>
                                        <a:prstClr val="black"/>
                                      </a:solidFill>
                                      <a:latin typeface="Cambria Math" panose="02040503050406030204" pitchFamily="18" charset="0"/>
                                    </a:rPr>
                                  </m:ctrlPr>
                                </m:dPr>
                                <m:e>
                                  <m:r>
                                    <a:rPr lang="en-US" altLang="zh-CN" sz="2400" i="1" dirty="0">
                                      <a:solidFill>
                                        <a:prstClr val="black"/>
                                      </a:solidFill>
                                      <a:latin typeface="Cambria Math" panose="02040503050406030204" pitchFamily="18" charset="0"/>
                                    </a:rPr>
                                    <m:t>𝑥</m:t>
                                  </m:r>
                                  <m:r>
                                    <a:rPr lang="en-US" altLang="zh-CN" sz="2400" i="1" dirty="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𝑦</m:t>
                                  </m:r>
                                  <m:r>
                                    <a:rPr lang="en-US" altLang="zh-CN" sz="2400" i="1" dirty="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𝑧</m:t>
                                  </m:r>
                                </m:e>
                              </m:d>
                              <m:r>
                                <a:rPr lang="en-US" altLang="zh-CN" sz="2400" i="1" dirty="0">
                                  <a:solidFill>
                                    <a:prstClr val="black"/>
                                  </a:solidFill>
                                  <a:latin typeface="Cambria Math" panose="02040503050406030204" pitchFamily="18" charset="0"/>
                                </a:rPr>
                                <m:t>=0</m:t>
                              </m:r>
                            </m:e>
                          </m:eqArr>
                        </m:e>
                      </m:d>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2470569" y="2279508"/>
                <a:ext cx="2728824" cy="1459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6076174" y="2279508"/>
                <a:ext cx="3639586" cy="916148"/>
              </a:xfrm>
              <a:prstGeom prst="rect">
                <a:avLst/>
              </a:prstGeom>
            </p:spPr>
            <p:txBody>
              <a:bodyPr wrap="none">
                <a:spAutoFit/>
              </a:bodyPr>
              <a:lstStyle/>
              <a:p>
                <a14:m>
                  <m:oMath xmlns:m="http://schemas.openxmlformats.org/officeDocument/2006/math">
                    <m:d>
                      <m:dPr>
                        <m:begChr m:val="{"/>
                        <m:endChr m:val=""/>
                        <m:ctrlPr>
                          <a:rPr lang="en-US" altLang="zh-CN" sz="2400" i="1" smtClean="0">
                            <a:solidFill>
                              <a:prstClr val="black"/>
                            </a:solidFill>
                            <a:latin typeface="Cambria Math" panose="02040503050406030204" pitchFamily="18" charset="0"/>
                          </a:rPr>
                        </m:ctrlPr>
                      </m:dPr>
                      <m:e>
                        <m:eqArr>
                          <m:eqArrPr>
                            <m:ctrlPr>
                              <a:rPr lang="en-US" altLang="zh-CN" sz="2400" i="1" dirty="0">
                                <a:solidFill>
                                  <a:prstClr val="black"/>
                                </a:solidFill>
                                <a:latin typeface="Cambria Math" panose="02040503050406030204" pitchFamily="18" charset="0"/>
                              </a:rPr>
                            </m:ctrlPr>
                          </m:eqArrPr>
                          <m:e>
                            <m:r>
                              <a:rPr lang="en-US" altLang="zh-CN" sz="2400" i="1" dirty="0">
                                <a:solidFill>
                                  <a:prstClr val="black"/>
                                </a:solidFill>
                                <a:latin typeface="Cambria Math" panose="02040503050406030204" pitchFamily="18" charset="0"/>
                              </a:rPr>
                              <m:t>𝑔</m:t>
                            </m:r>
                            <m:d>
                              <m:dPr>
                                <m:ctrlPr>
                                  <a:rPr lang="en-US" altLang="zh-CN" sz="2400" i="1" dirty="0">
                                    <a:solidFill>
                                      <a:prstClr val="black"/>
                                    </a:solidFill>
                                    <a:latin typeface="Cambria Math" panose="02040503050406030204" pitchFamily="18" charset="0"/>
                                  </a:rPr>
                                </m:ctrlPr>
                              </m:dPr>
                              <m:e>
                                <m:r>
                                  <a:rPr lang="en-US" altLang="zh-CN" sz="2400" i="1" dirty="0">
                                    <a:solidFill>
                                      <a:prstClr val="black"/>
                                    </a:solidFill>
                                    <a:latin typeface="Cambria Math" panose="02040503050406030204" pitchFamily="18" charset="0"/>
                                  </a:rPr>
                                  <m:t>𝑥</m:t>
                                </m:r>
                                <m:r>
                                  <a:rPr lang="en-US" altLang="zh-CN" sz="2400" i="1" dirty="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𝑦</m:t>
                                </m:r>
                                <m:r>
                                  <a:rPr lang="en-US" altLang="zh-CN" sz="2400" i="1" dirty="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𝑧</m:t>
                                </m:r>
                              </m:e>
                            </m:d>
                            <m:r>
                              <a:rPr lang="en-US" altLang="zh-CN" sz="2400" i="1" dirty="0">
                                <a:solidFill>
                                  <a:prstClr val="black"/>
                                </a:solidFill>
                                <a:latin typeface="Cambria Math" panose="02040503050406030204" pitchFamily="18" charset="0"/>
                              </a:rPr>
                              <m:t>=0</m:t>
                            </m:r>
                          </m:e>
                          <m:e>
                            <m:r>
                              <a:rPr lang="en-US" altLang="zh-CN" sz="2400" i="1" dirty="0">
                                <a:solidFill>
                                  <a:prstClr val="black"/>
                                </a:solidFill>
                                <a:latin typeface="Cambria Math" panose="02040503050406030204" pitchFamily="18" charset="0"/>
                              </a:rPr>
                              <m:t>h</m:t>
                            </m:r>
                            <m:d>
                              <m:dPr>
                                <m:ctrlPr>
                                  <a:rPr lang="en-US" altLang="zh-CN" sz="2400" i="1" dirty="0">
                                    <a:solidFill>
                                      <a:prstClr val="black"/>
                                    </a:solidFill>
                                    <a:latin typeface="Cambria Math" panose="02040503050406030204" pitchFamily="18" charset="0"/>
                                  </a:rPr>
                                </m:ctrlPr>
                              </m:dPr>
                              <m:e>
                                <m:r>
                                  <a:rPr lang="en-US" altLang="zh-CN" sz="2400" i="1" dirty="0">
                                    <a:solidFill>
                                      <a:prstClr val="black"/>
                                    </a:solidFill>
                                    <a:latin typeface="Cambria Math" panose="02040503050406030204" pitchFamily="18" charset="0"/>
                                  </a:rPr>
                                  <m:t>𝑥</m:t>
                                </m:r>
                                <m:r>
                                  <a:rPr lang="en-US" altLang="zh-CN" sz="2400" i="1" dirty="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𝑦</m:t>
                                </m:r>
                                <m:r>
                                  <a:rPr lang="en-US" altLang="zh-CN" sz="2400" i="1" dirty="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𝑧</m:t>
                                </m:r>
                              </m:e>
                            </m:d>
                            <m:r>
                              <a:rPr lang="en-US" altLang="zh-CN" sz="2400" i="1" dirty="0">
                                <a:solidFill>
                                  <a:prstClr val="black"/>
                                </a:solidFill>
                                <a:latin typeface="Cambria Math" panose="02040503050406030204" pitchFamily="18" charset="0"/>
                              </a:rPr>
                              <m:t>=0</m:t>
                            </m:r>
                          </m:e>
                        </m:eqArr>
                      </m:e>
                    </m:d>
                  </m:oMath>
                </a14:m>
                <a:r>
                  <a:rPr lang="zh-CN" altLang="en-US" dirty="0" smtClean="0"/>
                  <a:t>     </a:t>
                </a:r>
                <a:r>
                  <a:rPr lang="zh-CN" altLang="en-US" sz="2400" dirty="0" smtClean="0"/>
                  <a:t>空间曲线</a:t>
                </a:r>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6076174" y="2279508"/>
                <a:ext cx="3639586" cy="916148"/>
              </a:xfrm>
              <a:prstGeom prst="rect">
                <a:avLst/>
              </a:prstGeom>
              <a:blipFill>
                <a:blip r:embed="rId4"/>
                <a:stretch>
                  <a:fillRect r="-15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6007810" y="3255936"/>
                <a:ext cx="5576014" cy="461665"/>
              </a:xfrm>
              <a:prstGeom prst="rect">
                <a:avLst/>
              </a:prstGeom>
            </p:spPr>
            <p:txBody>
              <a:bodyPr wrap="none">
                <a:spAutoFit/>
              </a:bodyPr>
              <a:lstStyle/>
              <a:p>
                <a:r>
                  <a:rPr lang="zh-CN" altLang="en-US" sz="2400" dirty="0" smtClean="0">
                    <a:solidFill>
                      <a:prstClr val="black"/>
                    </a:solidFill>
                    <a:ea typeface="Cambria Math" panose="02040503050406030204" pitchFamily="18" charset="0"/>
                  </a:rPr>
                  <a:t>在曲线上某点处 </a:t>
                </a:r>
                <a14:m>
                  <m:oMath xmlns:m="http://schemas.openxmlformats.org/officeDocument/2006/math">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𝑔</m:t>
                    </m:r>
                  </m:oMath>
                </a14:m>
                <a:r>
                  <a:rPr lang="zh-CN" altLang="en-US" sz="2400" dirty="0" smtClean="0"/>
                  <a:t>与该点处的切线垂直</a:t>
                </a:r>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6007810" y="3255936"/>
                <a:ext cx="5576014" cy="461665"/>
              </a:xfrm>
              <a:prstGeom prst="rect">
                <a:avLst/>
              </a:prstGeom>
              <a:blipFill>
                <a:blip r:embed="rId5"/>
                <a:stretch>
                  <a:fillRect l="-1751" t="-14474" r="-766"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6007810" y="3924703"/>
                <a:ext cx="5576014" cy="461665"/>
              </a:xfrm>
              <a:prstGeom prst="rect">
                <a:avLst/>
              </a:prstGeom>
            </p:spPr>
            <p:txBody>
              <a:bodyPr wrap="none">
                <a:spAutoFit/>
              </a:bodyPr>
              <a:lstStyle/>
              <a:p>
                <a:r>
                  <a:rPr lang="zh-CN" altLang="en-US" sz="2400" dirty="0" smtClean="0">
                    <a:solidFill>
                      <a:prstClr val="black"/>
                    </a:solidFill>
                    <a:ea typeface="Cambria Math" panose="02040503050406030204" pitchFamily="18" charset="0"/>
                  </a:rPr>
                  <a:t>在曲线上某点处 </a:t>
                </a:r>
                <a14:m>
                  <m:oMath xmlns:m="http://schemas.openxmlformats.org/officeDocument/2006/math">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h</m:t>
                    </m:r>
                  </m:oMath>
                </a14:m>
                <a:r>
                  <a:rPr lang="zh-CN" altLang="en-US" sz="2400" dirty="0" smtClean="0"/>
                  <a:t>与该点处的切线垂直</a:t>
                </a:r>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6007810" y="3924703"/>
                <a:ext cx="5576014" cy="461665"/>
              </a:xfrm>
              <a:prstGeom prst="rect">
                <a:avLst/>
              </a:prstGeom>
              <a:blipFill>
                <a:blip r:embed="rId6"/>
                <a:stretch>
                  <a:fillRect l="-1751" t="-14474" r="-438"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007810" y="4593470"/>
                <a:ext cx="4703403" cy="461665"/>
              </a:xfrm>
              <a:prstGeom prst="rect">
                <a:avLst/>
              </a:prstGeom>
            </p:spPr>
            <p:txBody>
              <a:bodyPr wrap="none">
                <a:spAutoFit/>
              </a:bodyPr>
              <a:lstStyle/>
              <a:p>
                <a14:m>
                  <m:oMath xmlns:m="http://schemas.openxmlformats.org/officeDocument/2006/math">
                    <m:r>
                      <a:rPr lang="zh-CN" altLang="en-US" sz="2400" i="1">
                        <a:solidFill>
                          <a:prstClr val="black"/>
                        </a:solidFill>
                        <a:latin typeface="Cambria Math" panose="02040503050406030204" pitchFamily="18" charset="0"/>
                      </a:rPr>
                      <m:t>𝜆</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𝑔</m:t>
                    </m:r>
                    <m:r>
                      <a:rPr lang="en-US" altLang="zh-CN" sz="2400" i="1">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𝜇</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h</m:t>
                    </m:r>
                  </m:oMath>
                </a14:m>
                <a:r>
                  <a:rPr lang="zh-CN" altLang="en-US" sz="2400" dirty="0" smtClean="0"/>
                  <a:t>也</a:t>
                </a:r>
                <a:r>
                  <a:rPr lang="zh-CN" altLang="en-US" sz="2400" dirty="0">
                    <a:solidFill>
                      <a:prstClr val="black"/>
                    </a:solidFill>
                  </a:rPr>
                  <a:t>与该点处的切线垂直</a:t>
                </a:r>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6007810" y="4593470"/>
                <a:ext cx="4703403" cy="461665"/>
              </a:xfrm>
              <a:prstGeom prst="rect">
                <a:avLst/>
              </a:prstGeom>
              <a:blipFill>
                <a:blip r:embed="rId7"/>
                <a:stretch>
                  <a:fillRect l="-389" t="-14667" r="-1038"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741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12:39:03</a:t>
            </a:fld>
            <a:endParaRPr lang="en-US" altLang="zh-CN"/>
          </a:p>
        </p:txBody>
      </p:sp>
      <p:pic>
        <p:nvPicPr>
          <p:cNvPr id="3" name="图片 2"/>
          <p:cNvPicPr>
            <a:picLocks noChangeAspect="1"/>
          </p:cNvPicPr>
          <p:nvPr/>
        </p:nvPicPr>
        <p:blipFill>
          <a:blip r:embed="rId2"/>
          <a:stretch>
            <a:fillRect/>
          </a:stretch>
        </p:blipFill>
        <p:spPr>
          <a:xfrm>
            <a:off x="712229" y="830609"/>
            <a:ext cx="2555666" cy="676308"/>
          </a:xfrm>
          <a:prstGeom prst="rect">
            <a:avLst/>
          </a:prstGeom>
        </p:spPr>
      </p:pic>
      <mc:AlternateContent xmlns:mc="http://schemas.openxmlformats.org/markup-compatibility/2006" xmlns:a14="http://schemas.microsoft.com/office/drawing/2010/main">
        <mc:Choice Requires="a14">
          <p:sp>
            <p:nvSpPr>
              <p:cNvPr id="4" name="矩形 3"/>
              <p:cNvSpPr/>
              <p:nvPr/>
            </p:nvSpPr>
            <p:spPr>
              <a:xfrm>
                <a:off x="3530465" y="866468"/>
                <a:ext cx="3088602" cy="623632"/>
              </a:xfrm>
              <a:prstGeom prst="rect">
                <a:avLst/>
              </a:prstGeom>
            </p:spPr>
            <p:txBody>
              <a:bodyPr wrap="none">
                <a:spAutoFit/>
              </a:bodyPr>
              <a:lstStyle/>
              <a:p>
                <a14:m>
                  <m:oMath xmlns:m="http://schemas.openxmlformats.org/officeDocument/2006/math">
                    <m:func>
                      <m:funcPr>
                        <m:ctrlPr>
                          <a:rPr lang="en-US" altLang="zh-CN" sz="2400" i="1" smtClean="0">
                            <a:solidFill>
                              <a:prstClr val="black"/>
                            </a:solidFill>
                            <a:latin typeface="Cambria Math" panose="02040503050406030204" pitchFamily="18" charset="0"/>
                            <a:ea typeface="Cambria Math" panose="02040503050406030204" pitchFamily="18" charset="0"/>
                          </a:rPr>
                        </m:ctrlPr>
                      </m:funcPr>
                      <m:fName>
                        <m:limLow>
                          <m:limLowPr>
                            <m:ctrlPr>
                              <a:rPr lang="en-US" altLang="zh-CN" sz="2400" i="1">
                                <a:solidFill>
                                  <a:prstClr val="black"/>
                                </a:solidFill>
                                <a:latin typeface="Cambria Math" panose="02040503050406030204" pitchFamily="18" charset="0"/>
                                <a:ea typeface="Cambria Math" panose="02040503050406030204" pitchFamily="18" charset="0"/>
                              </a:rPr>
                            </m:ctrlPr>
                          </m:limLowPr>
                          <m:e>
                            <m:r>
                              <m:rPr>
                                <m:sty m:val="p"/>
                              </m:rPr>
                              <a:rPr lang="en-US" altLang="zh-CN" sz="2400">
                                <a:solidFill>
                                  <a:prstClr val="black"/>
                                </a:solidFill>
                                <a:latin typeface="Cambria Math" panose="02040503050406030204" pitchFamily="18" charset="0"/>
                                <a:ea typeface="Cambria Math" panose="02040503050406030204" pitchFamily="18" charset="0"/>
                              </a:rPr>
                              <m:t>lim</m:t>
                            </m:r>
                          </m:e>
                          <m:lim>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ea typeface="Cambria Math" panose="02040503050406030204" pitchFamily="18" charset="0"/>
                                  </a:rPr>
                                  <m:t>𝑥</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𝑦</m:t>
                                </m:r>
                              </m:e>
                            </m:d>
                            <m:r>
                              <a:rPr lang="en-US" altLang="zh-CN" sz="2400" i="1">
                                <a:solidFill>
                                  <a:prstClr val="black"/>
                                </a:solidFill>
                                <a:latin typeface="Cambria Math" panose="02040503050406030204" pitchFamily="18" charset="0"/>
                                <a:ea typeface="Cambria Math" panose="02040503050406030204" pitchFamily="18" charset="0"/>
                              </a:rPr>
                              <m:t>→</m:t>
                            </m:r>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ea typeface="Cambria Math" panose="02040503050406030204" pitchFamily="18" charset="0"/>
                                  </a:rPr>
                                  <m:t>0,0</m:t>
                                </m:r>
                              </m:e>
                            </m:d>
                          </m:lim>
                        </m:limLow>
                      </m:fName>
                      <m:e>
                        <m:sSup>
                          <m:sSupPr>
                            <m:ctrlPr>
                              <a:rPr lang="en-US" altLang="zh-CN" sz="2400" i="1">
                                <a:solidFill>
                                  <a:prstClr val="black"/>
                                </a:solidFill>
                                <a:latin typeface="Cambria Math" panose="02040503050406030204" pitchFamily="18" charset="0"/>
                                <a:ea typeface="Cambria Math" panose="02040503050406030204" pitchFamily="18" charset="0"/>
                              </a:rPr>
                            </m:ctrlPr>
                          </m:sSupPr>
                          <m:e>
                            <m:r>
                              <a:rPr lang="en-US" altLang="zh-CN" sz="2400" i="1">
                                <a:solidFill>
                                  <a:prstClr val="black"/>
                                </a:solidFill>
                                <a:latin typeface="Cambria Math" panose="02040503050406030204" pitchFamily="18" charset="0"/>
                                <a:ea typeface="Cambria Math" panose="02040503050406030204" pitchFamily="18" charset="0"/>
                              </a:rPr>
                              <m:t>𝑥</m:t>
                            </m:r>
                          </m:e>
                          <m:sup>
                            <m:r>
                              <a:rPr lang="en-US" altLang="zh-CN" sz="2400" i="1">
                                <a:solidFill>
                                  <a:prstClr val="black"/>
                                </a:solidFill>
                                <a:latin typeface="Cambria Math" panose="02040503050406030204" pitchFamily="18" charset="0"/>
                                <a:ea typeface="Cambria Math" panose="02040503050406030204" pitchFamily="18" charset="0"/>
                              </a:rPr>
                              <m:t>2</m:t>
                            </m:r>
                          </m:sup>
                        </m:sSup>
                        <m:r>
                          <a:rPr lang="en-US" altLang="zh-CN" sz="2400" i="1">
                            <a:solidFill>
                              <a:prstClr val="black"/>
                            </a:solidFill>
                            <a:latin typeface="Cambria Math" panose="02040503050406030204" pitchFamily="18" charset="0"/>
                            <a:ea typeface="Cambria Math" panose="02040503050406030204" pitchFamily="18" charset="0"/>
                          </a:rPr>
                          <m:t>+</m:t>
                        </m:r>
                        <m:sSup>
                          <m:sSupPr>
                            <m:ctrlPr>
                              <a:rPr lang="en-US" altLang="zh-CN" sz="2400" i="1">
                                <a:solidFill>
                                  <a:prstClr val="black"/>
                                </a:solidFill>
                                <a:latin typeface="Cambria Math" panose="02040503050406030204" pitchFamily="18" charset="0"/>
                                <a:ea typeface="Cambria Math" panose="02040503050406030204" pitchFamily="18" charset="0"/>
                              </a:rPr>
                            </m:ctrlPr>
                          </m:sSupPr>
                          <m:e>
                            <m:r>
                              <a:rPr lang="en-US" altLang="zh-CN" sz="2400" i="1">
                                <a:solidFill>
                                  <a:prstClr val="black"/>
                                </a:solidFill>
                                <a:latin typeface="Cambria Math" panose="02040503050406030204" pitchFamily="18" charset="0"/>
                                <a:ea typeface="Cambria Math" panose="02040503050406030204" pitchFamily="18" charset="0"/>
                              </a:rPr>
                              <m:t>𝑦</m:t>
                            </m:r>
                          </m:e>
                          <m:sup>
                            <m:r>
                              <a:rPr lang="en-US" altLang="zh-CN" sz="2400" i="1">
                                <a:solidFill>
                                  <a:prstClr val="black"/>
                                </a:solidFill>
                                <a:latin typeface="Cambria Math" panose="02040503050406030204" pitchFamily="18" charset="0"/>
                                <a:ea typeface="Cambria Math" panose="02040503050406030204" pitchFamily="18" charset="0"/>
                              </a:rPr>
                              <m:t>2</m:t>
                            </m:r>
                          </m:sup>
                        </m:sSup>
                      </m:e>
                    </m:func>
                    <m:r>
                      <a:rPr lang="en-US" altLang="zh-CN" sz="2400" b="0" i="1" smtClean="0">
                        <a:solidFill>
                          <a:prstClr val="black"/>
                        </a:solidFill>
                        <a:latin typeface="Cambria Math" panose="02040503050406030204" pitchFamily="18" charset="0"/>
                        <a:ea typeface="Cambria Math" panose="02040503050406030204" pitchFamily="18" charset="0"/>
                      </a:rPr>
                      <m:t>=0</m:t>
                    </m:r>
                  </m:oMath>
                </a14:m>
                <a:r>
                  <a:rPr lang="zh-CN" altLang="en-US" sz="2400" dirty="0" smtClean="0"/>
                  <a:t> </a:t>
                </a:r>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3530465" y="866468"/>
                <a:ext cx="3088602" cy="623632"/>
              </a:xfrm>
              <a:prstGeom prst="rect">
                <a:avLst/>
              </a:prstGeom>
              <a:blipFill>
                <a:blip r:embed="rId3"/>
                <a:stretch>
                  <a:fillRect b="-49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7273609" y="866468"/>
                <a:ext cx="2722540" cy="623632"/>
              </a:xfrm>
              <a:prstGeom prst="rect">
                <a:avLst/>
              </a:prstGeom>
            </p:spPr>
            <p:txBody>
              <a:bodyPr wrap="none">
                <a:spAutoFit/>
              </a:bodyPr>
              <a:lstStyle/>
              <a:p>
                <a14:m>
                  <m:oMath xmlns:m="http://schemas.openxmlformats.org/officeDocument/2006/math">
                    <m:func>
                      <m:funcPr>
                        <m:ctrlPr>
                          <a:rPr lang="en-US" altLang="zh-CN" sz="2400" i="1" smtClean="0">
                            <a:solidFill>
                              <a:prstClr val="black"/>
                            </a:solidFill>
                            <a:latin typeface="Cambria Math" panose="02040503050406030204" pitchFamily="18" charset="0"/>
                            <a:ea typeface="Cambria Math" panose="02040503050406030204" pitchFamily="18" charset="0"/>
                          </a:rPr>
                        </m:ctrlPr>
                      </m:funcPr>
                      <m:fName>
                        <m:limLow>
                          <m:limLowPr>
                            <m:ctrlPr>
                              <a:rPr lang="en-US" altLang="zh-CN" sz="2400" i="1">
                                <a:solidFill>
                                  <a:prstClr val="black"/>
                                </a:solidFill>
                                <a:latin typeface="Cambria Math" panose="02040503050406030204" pitchFamily="18" charset="0"/>
                                <a:ea typeface="Cambria Math" panose="02040503050406030204" pitchFamily="18" charset="0"/>
                              </a:rPr>
                            </m:ctrlPr>
                          </m:limLowPr>
                          <m:e>
                            <m:r>
                              <m:rPr>
                                <m:sty m:val="p"/>
                              </m:rPr>
                              <a:rPr lang="en-US" altLang="zh-CN" sz="2400">
                                <a:solidFill>
                                  <a:prstClr val="black"/>
                                </a:solidFill>
                                <a:latin typeface="Cambria Math" panose="02040503050406030204" pitchFamily="18" charset="0"/>
                                <a:ea typeface="Cambria Math" panose="02040503050406030204" pitchFamily="18" charset="0"/>
                              </a:rPr>
                              <m:t>lim</m:t>
                            </m:r>
                          </m:e>
                          <m:lim>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ea typeface="Cambria Math" panose="02040503050406030204" pitchFamily="18" charset="0"/>
                                  </a:rPr>
                                  <m:t>𝑥</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𝑦</m:t>
                                </m:r>
                              </m:e>
                            </m:d>
                            <m:r>
                              <a:rPr lang="en-US" altLang="zh-CN" sz="2400" i="1">
                                <a:solidFill>
                                  <a:prstClr val="black"/>
                                </a:solidFill>
                                <a:latin typeface="Cambria Math" panose="02040503050406030204" pitchFamily="18" charset="0"/>
                                <a:ea typeface="Cambria Math" panose="02040503050406030204" pitchFamily="18" charset="0"/>
                              </a:rPr>
                              <m:t>→</m:t>
                            </m:r>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ea typeface="Cambria Math" panose="02040503050406030204" pitchFamily="18" charset="0"/>
                                  </a:rPr>
                                  <m:t>0,0</m:t>
                                </m:r>
                              </m:e>
                            </m:d>
                          </m:lim>
                        </m:limLow>
                      </m:fName>
                      <m:e>
                        <m:sSup>
                          <m:sSupPr>
                            <m:ctrlPr>
                              <a:rPr lang="en-US" altLang="zh-CN" sz="2400" i="1">
                                <a:solidFill>
                                  <a:prstClr val="black"/>
                                </a:solidFill>
                                <a:latin typeface="Cambria Math" panose="02040503050406030204" pitchFamily="18" charset="0"/>
                                <a:ea typeface="Cambria Math" panose="02040503050406030204" pitchFamily="18" charset="0"/>
                              </a:rPr>
                            </m:ctrlPr>
                          </m:sSupPr>
                          <m:e>
                            <m:r>
                              <a:rPr lang="en-US" altLang="zh-CN" sz="2400" i="1">
                                <a:solidFill>
                                  <a:prstClr val="black"/>
                                </a:solidFill>
                                <a:latin typeface="Cambria Math" panose="02040503050406030204" pitchFamily="18" charset="0"/>
                                <a:ea typeface="Cambria Math" panose="02040503050406030204" pitchFamily="18" charset="0"/>
                              </a:rPr>
                              <m:t>𝑥</m:t>
                            </m:r>
                          </m:e>
                          <m:sup>
                            <m:r>
                              <a:rPr lang="en-US" altLang="zh-CN" sz="2400" i="1">
                                <a:solidFill>
                                  <a:prstClr val="black"/>
                                </a:solidFill>
                                <a:latin typeface="Cambria Math" panose="02040503050406030204" pitchFamily="18" charset="0"/>
                                <a:ea typeface="Cambria Math" panose="02040503050406030204" pitchFamily="18" charset="0"/>
                              </a:rPr>
                              <m:t>2</m:t>
                            </m:r>
                          </m:sup>
                        </m:sSup>
                        <m:sSup>
                          <m:sSupPr>
                            <m:ctrlPr>
                              <a:rPr lang="en-US" altLang="zh-CN" sz="2400" i="1">
                                <a:solidFill>
                                  <a:prstClr val="black"/>
                                </a:solidFill>
                                <a:latin typeface="Cambria Math" panose="02040503050406030204" pitchFamily="18" charset="0"/>
                                <a:ea typeface="Cambria Math" panose="02040503050406030204" pitchFamily="18" charset="0"/>
                              </a:rPr>
                            </m:ctrlPr>
                          </m:sSupPr>
                          <m:e>
                            <m:r>
                              <a:rPr lang="en-US" altLang="zh-CN" sz="2400" i="1">
                                <a:solidFill>
                                  <a:prstClr val="black"/>
                                </a:solidFill>
                                <a:latin typeface="Cambria Math" panose="02040503050406030204" pitchFamily="18" charset="0"/>
                                <a:ea typeface="Cambria Math" panose="02040503050406030204" pitchFamily="18" charset="0"/>
                              </a:rPr>
                              <m:t>𝑦</m:t>
                            </m:r>
                          </m:e>
                          <m:sup>
                            <m:r>
                              <a:rPr lang="en-US" altLang="zh-CN" sz="2400" i="1">
                                <a:solidFill>
                                  <a:prstClr val="black"/>
                                </a:solidFill>
                                <a:latin typeface="Cambria Math" panose="02040503050406030204" pitchFamily="18" charset="0"/>
                                <a:ea typeface="Cambria Math" panose="02040503050406030204" pitchFamily="18" charset="0"/>
                              </a:rPr>
                              <m:t>2</m:t>
                            </m:r>
                          </m:sup>
                        </m:sSup>
                      </m:e>
                    </m:func>
                    <m:r>
                      <a:rPr lang="en-US" altLang="zh-CN" sz="2400" b="0" i="1" smtClean="0">
                        <a:solidFill>
                          <a:prstClr val="black"/>
                        </a:solidFill>
                        <a:latin typeface="Cambria Math" panose="02040503050406030204" pitchFamily="18" charset="0"/>
                        <a:ea typeface="Cambria Math" panose="02040503050406030204" pitchFamily="18" charset="0"/>
                      </a:rPr>
                      <m:t>=0</m:t>
                    </m:r>
                  </m:oMath>
                </a14:m>
                <a:r>
                  <a:rPr lang="zh-CN" altLang="en-US" sz="2400" dirty="0" smtClean="0"/>
                  <a:t> </a:t>
                </a:r>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7273609" y="866468"/>
                <a:ext cx="2722540" cy="623632"/>
              </a:xfrm>
              <a:prstGeom prst="rect">
                <a:avLst/>
              </a:prstGeom>
              <a:blipFill>
                <a:blip r:embed="rId4"/>
                <a:stretch>
                  <a:fillRect b="-49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530465" y="1722875"/>
                <a:ext cx="8594340" cy="758156"/>
              </a:xfrm>
              <a:prstGeom prst="rect">
                <a:avLst/>
              </a:prstGeom>
            </p:spPr>
            <p:txBody>
              <a:bodyPr wrap="none">
                <a:spAutoFit/>
              </a:bodyPr>
              <a:lstStyle/>
              <a:p>
                <a14:m>
                  <m:oMath xmlns:m="http://schemas.openxmlformats.org/officeDocument/2006/math">
                    <m:func>
                      <m:funcPr>
                        <m:ctrlPr>
                          <a:rPr lang="en-US" altLang="zh-CN" sz="2400" i="1" smtClean="0">
                            <a:solidFill>
                              <a:prstClr val="black"/>
                            </a:solidFill>
                            <a:latin typeface="Cambria Math" panose="02040503050406030204" pitchFamily="18" charset="0"/>
                            <a:ea typeface="Cambria Math" panose="02040503050406030204" pitchFamily="18" charset="0"/>
                          </a:rPr>
                        </m:ctrlPr>
                      </m:funcPr>
                      <m:fName>
                        <m:limLow>
                          <m:limLowPr>
                            <m:ctrlPr>
                              <a:rPr lang="en-US" altLang="zh-CN" sz="2400" i="1">
                                <a:solidFill>
                                  <a:prstClr val="black"/>
                                </a:solidFill>
                                <a:latin typeface="Cambria Math" panose="02040503050406030204" pitchFamily="18" charset="0"/>
                                <a:ea typeface="Cambria Math" panose="02040503050406030204" pitchFamily="18" charset="0"/>
                              </a:rPr>
                            </m:ctrlPr>
                          </m:limLowPr>
                          <m:e>
                            <m:r>
                              <m:rPr>
                                <m:sty m:val="p"/>
                              </m:rPr>
                              <a:rPr lang="en-US" altLang="zh-CN" sz="2400">
                                <a:solidFill>
                                  <a:prstClr val="black"/>
                                </a:solidFill>
                                <a:latin typeface="Cambria Math" panose="02040503050406030204" pitchFamily="18" charset="0"/>
                                <a:ea typeface="Cambria Math" panose="02040503050406030204" pitchFamily="18" charset="0"/>
                              </a:rPr>
                              <m:t>lim</m:t>
                            </m:r>
                          </m:e>
                          <m:lim>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ea typeface="Cambria Math" panose="02040503050406030204" pitchFamily="18" charset="0"/>
                                  </a:rPr>
                                  <m:t>𝑥</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𝑦</m:t>
                                </m:r>
                              </m:e>
                            </m:d>
                            <m:r>
                              <a:rPr lang="en-US" altLang="zh-CN" sz="2400" i="1">
                                <a:solidFill>
                                  <a:prstClr val="black"/>
                                </a:solidFill>
                                <a:latin typeface="Cambria Math" panose="02040503050406030204" pitchFamily="18" charset="0"/>
                                <a:ea typeface="Cambria Math" panose="02040503050406030204" pitchFamily="18" charset="0"/>
                              </a:rPr>
                              <m:t>→</m:t>
                            </m:r>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ea typeface="Cambria Math" panose="02040503050406030204" pitchFamily="18" charset="0"/>
                                  </a:rPr>
                                  <m:t>0,0</m:t>
                                </m:r>
                              </m:e>
                            </m:d>
                          </m:lim>
                        </m:limLow>
                      </m:fName>
                      <m:e>
                        <m:f>
                          <m:fPr>
                            <m:ctrlPr>
                              <a:rPr lang="en-US" altLang="zh-CN" sz="2400" i="1" smtClean="0">
                                <a:solidFill>
                                  <a:prstClr val="black"/>
                                </a:solidFill>
                                <a:latin typeface="Cambria Math" panose="02040503050406030204" pitchFamily="18" charset="0"/>
                                <a:ea typeface="Cambria Math" panose="02040503050406030204" pitchFamily="18" charset="0"/>
                              </a:rPr>
                            </m:ctrlPr>
                          </m:fPr>
                          <m:num>
                            <m:r>
                              <a:rPr lang="en-US" altLang="zh-CN" sz="2400" b="0" i="1" smtClean="0">
                                <a:solidFill>
                                  <a:prstClr val="black"/>
                                </a:solidFill>
                                <a:latin typeface="Cambria Math" panose="02040503050406030204" pitchFamily="18" charset="0"/>
                                <a:ea typeface="Cambria Math" panose="02040503050406030204" pitchFamily="18" charset="0"/>
                              </a:rPr>
                              <m:t>1−</m:t>
                            </m:r>
                            <m:func>
                              <m:funcPr>
                                <m:ctrlPr>
                                  <a:rPr lang="en-US" altLang="zh-CN" sz="2400" b="0" i="1" smtClean="0">
                                    <a:solidFill>
                                      <a:prstClr val="black"/>
                                    </a:solidFill>
                                    <a:latin typeface="Cambria Math" panose="02040503050406030204" pitchFamily="18" charset="0"/>
                                    <a:ea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ea typeface="Cambria Math" panose="02040503050406030204" pitchFamily="18" charset="0"/>
                                  </a:rPr>
                                  <m:t>cos</m:t>
                                </m:r>
                              </m:fName>
                              <m:e>
                                <m:d>
                                  <m:dPr>
                                    <m:ctrlPr>
                                      <a:rPr lang="en-US" altLang="zh-CN" sz="2400" b="0" i="1" smtClean="0">
                                        <a:solidFill>
                                          <a:prstClr val="black"/>
                                        </a:solidFill>
                                        <a:latin typeface="Cambria Math" panose="02040503050406030204" pitchFamily="18" charset="0"/>
                                        <a:ea typeface="Cambria Math" panose="02040503050406030204" pitchFamily="18" charset="0"/>
                                      </a:rPr>
                                    </m:ctrlPr>
                                  </m:dPr>
                                  <m:e>
                                    <m:sSup>
                                      <m:sSupPr>
                                        <m:ctrlPr>
                                          <a:rPr lang="en-US" altLang="zh-CN" sz="2400" i="1">
                                            <a:solidFill>
                                              <a:prstClr val="black"/>
                                            </a:solidFill>
                                            <a:latin typeface="Cambria Math" panose="02040503050406030204" pitchFamily="18" charset="0"/>
                                            <a:ea typeface="Cambria Math" panose="02040503050406030204" pitchFamily="18" charset="0"/>
                                          </a:rPr>
                                        </m:ctrlPr>
                                      </m:sSupPr>
                                      <m:e>
                                        <m:r>
                                          <a:rPr lang="en-US" altLang="zh-CN" sz="2400" i="1">
                                            <a:solidFill>
                                              <a:prstClr val="black"/>
                                            </a:solidFill>
                                            <a:latin typeface="Cambria Math" panose="02040503050406030204" pitchFamily="18" charset="0"/>
                                            <a:ea typeface="Cambria Math" panose="02040503050406030204" pitchFamily="18" charset="0"/>
                                          </a:rPr>
                                          <m:t>𝑥</m:t>
                                        </m:r>
                                      </m:e>
                                      <m:sup>
                                        <m:r>
                                          <a:rPr lang="en-US" altLang="zh-CN" sz="2400" i="1">
                                            <a:solidFill>
                                              <a:prstClr val="black"/>
                                            </a:solidFill>
                                            <a:latin typeface="Cambria Math" panose="02040503050406030204" pitchFamily="18" charset="0"/>
                                            <a:ea typeface="Cambria Math" panose="02040503050406030204" pitchFamily="18" charset="0"/>
                                          </a:rPr>
                                          <m:t>2</m:t>
                                        </m:r>
                                      </m:sup>
                                    </m:sSup>
                                    <m:r>
                                      <a:rPr lang="en-US" altLang="zh-CN" sz="2400" i="1">
                                        <a:solidFill>
                                          <a:prstClr val="black"/>
                                        </a:solidFill>
                                        <a:latin typeface="Cambria Math" panose="02040503050406030204" pitchFamily="18" charset="0"/>
                                        <a:ea typeface="Cambria Math" panose="02040503050406030204" pitchFamily="18" charset="0"/>
                                      </a:rPr>
                                      <m:t>+</m:t>
                                    </m:r>
                                    <m:sSup>
                                      <m:sSupPr>
                                        <m:ctrlPr>
                                          <a:rPr lang="en-US" altLang="zh-CN" sz="2400" i="1">
                                            <a:solidFill>
                                              <a:prstClr val="black"/>
                                            </a:solidFill>
                                            <a:latin typeface="Cambria Math" panose="02040503050406030204" pitchFamily="18" charset="0"/>
                                            <a:ea typeface="Cambria Math" panose="02040503050406030204" pitchFamily="18" charset="0"/>
                                          </a:rPr>
                                        </m:ctrlPr>
                                      </m:sSupPr>
                                      <m:e>
                                        <m:r>
                                          <a:rPr lang="en-US" altLang="zh-CN" sz="2400" i="1">
                                            <a:solidFill>
                                              <a:prstClr val="black"/>
                                            </a:solidFill>
                                            <a:latin typeface="Cambria Math" panose="02040503050406030204" pitchFamily="18" charset="0"/>
                                            <a:ea typeface="Cambria Math" panose="02040503050406030204" pitchFamily="18" charset="0"/>
                                          </a:rPr>
                                          <m:t>𝑦</m:t>
                                        </m:r>
                                      </m:e>
                                      <m:sup>
                                        <m:r>
                                          <a:rPr lang="en-US" altLang="zh-CN" sz="2400" i="1">
                                            <a:solidFill>
                                              <a:prstClr val="black"/>
                                            </a:solidFill>
                                            <a:latin typeface="Cambria Math" panose="02040503050406030204" pitchFamily="18" charset="0"/>
                                            <a:ea typeface="Cambria Math" panose="02040503050406030204" pitchFamily="18" charset="0"/>
                                          </a:rPr>
                                          <m:t>2</m:t>
                                        </m:r>
                                      </m:sup>
                                    </m:sSup>
                                  </m:e>
                                </m:d>
                              </m:e>
                            </m:func>
                          </m:num>
                          <m:den>
                            <m:d>
                              <m:dPr>
                                <m:ctrlPr>
                                  <a:rPr lang="en-US" altLang="zh-CN" sz="2400" i="1">
                                    <a:solidFill>
                                      <a:prstClr val="black"/>
                                    </a:solidFill>
                                    <a:latin typeface="Cambria Math" panose="02040503050406030204" pitchFamily="18" charset="0"/>
                                    <a:ea typeface="Cambria Math" panose="02040503050406030204" pitchFamily="18" charset="0"/>
                                  </a:rPr>
                                </m:ctrlPr>
                              </m:dPr>
                              <m:e>
                                <m:sSup>
                                  <m:sSupPr>
                                    <m:ctrlPr>
                                      <a:rPr lang="en-US" altLang="zh-CN" sz="2400" i="1">
                                        <a:solidFill>
                                          <a:prstClr val="black"/>
                                        </a:solidFill>
                                        <a:latin typeface="Cambria Math" panose="02040503050406030204" pitchFamily="18" charset="0"/>
                                        <a:ea typeface="Cambria Math" panose="02040503050406030204" pitchFamily="18" charset="0"/>
                                      </a:rPr>
                                    </m:ctrlPr>
                                  </m:sSupPr>
                                  <m:e>
                                    <m:r>
                                      <a:rPr lang="en-US" altLang="zh-CN" sz="2400" i="1">
                                        <a:solidFill>
                                          <a:prstClr val="black"/>
                                        </a:solidFill>
                                        <a:latin typeface="Cambria Math" panose="02040503050406030204" pitchFamily="18" charset="0"/>
                                        <a:ea typeface="Cambria Math" panose="02040503050406030204" pitchFamily="18" charset="0"/>
                                      </a:rPr>
                                      <m:t>𝑥</m:t>
                                    </m:r>
                                  </m:e>
                                  <m:sup>
                                    <m:r>
                                      <a:rPr lang="en-US" altLang="zh-CN" sz="2400" i="1">
                                        <a:solidFill>
                                          <a:prstClr val="black"/>
                                        </a:solidFill>
                                        <a:latin typeface="Cambria Math" panose="02040503050406030204" pitchFamily="18" charset="0"/>
                                        <a:ea typeface="Cambria Math" panose="02040503050406030204" pitchFamily="18" charset="0"/>
                                      </a:rPr>
                                      <m:t>2</m:t>
                                    </m:r>
                                  </m:sup>
                                </m:sSup>
                                <m:r>
                                  <a:rPr lang="en-US" altLang="zh-CN" sz="2400" i="1">
                                    <a:solidFill>
                                      <a:prstClr val="black"/>
                                    </a:solidFill>
                                    <a:latin typeface="Cambria Math" panose="02040503050406030204" pitchFamily="18" charset="0"/>
                                    <a:ea typeface="Cambria Math" panose="02040503050406030204" pitchFamily="18" charset="0"/>
                                  </a:rPr>
                                  <m:t>+</m:t>
                                </m:r>
                                <m:sSup>
                                  <m:sSupPr>
                                    <m:ctrlPr>
                                      <a:rPr lang="en-US" altLang="zh-CN" sz="2400" i="1">
                                        <a:solidFill>
                                          <a:prstClr val="black"/>
                                        </a:solidFill>
                                        <a:latin typeface="Cambria Math" panose="02040503050406030204" pitchFamily="18" charset="0"/>
                                        <a:ea typeface="Cambria Math" panose="02040503050406030204" pitchFamily="18" charset="0"/>
                                      </a:rPr>
                                    </m:ctrlPr>
                                  </m:sSupPr>
                                  <m:e>
                                    <m:r>
                                      <a:rPr lang="en-US" altLang="zh-CN" sz="2400" i="1">
                                        <a:solidFill>
                                          <a:prstClr val="black"/>
                                        </a:solidFill>
                                        <a:latin typeface="Cambria Math" panose="02040503050406030204" pitchFamily="18" charset="0"/>
                                        <a:ea typeface="Cambria Math" panose="02040503050406030204" pitchFamily="18" charset="0"/>
                                      </a:rPr>
                                      <m:t>𝑦</m:t>
                                    </m:r>
                                  </m:e>
                                  <m:sup>
                                    <m:r>
                                      <a:rPr lang="en-US" altLang="zh-CN" sz="2400" i="1">
                                        <a:solidFill>
                                          <a:prstClr val="black"/>
                                        </a:solidFill>
                                        <a:latin typeface="Cambria Math" panose="02040503050406030204" pitchFamily="18" charset="0"/>
                                        <a:ea typeface="Cambria Math" panose="02040503050406030204" pitchFamily="18" charset="0"/>
                                      </a:rPr>
                                      <m:t>2</m:t>
                                    </m:r>
                                  </m:sup>
                                </m:sSup>
                              </m:e>
                            </m:d>
                            <m:sSup>
                              <m:sSupPr>
                                <m:ctrlPr>
                                  <a:rPr lang="en-US" altLang="zh-CN" sz="2400" i="1" smtClean="0">
                                    <a:solidFill>
                                      <a:prstClr val="black"/>
                                    </a:solidFill>
                                    <a:latin typeface="Cambria Math" panose="02040503050406030204" pitchFamily="18" charset="0"/>
                                    <a:ea typeface="Cambria Math" panose="02040503050406030204" pitchFamily="18" charset="0"/>
                                  </a:rPr>
                                </m:ctrlPr>
                              </m:sSupPr>
                              <m:e>
                                <m:r>
                                  <a:rPr lang="en-US" altLang="zh-CN" sz="2400" b="0" i="1" smtClean="0">
                                    <a:solidFill>
                                      <a:prstClr val="black"/>
                                    </a:solidFill>
                                    <a:latin typeface="Cambria Math" panose="02040503050406030204" pitchFamily="18" charset="0"/>
                                    <a:ea typeface="Cambria Math" panose="02040503050406030204" pitchFamily="18" charset="0"/>
                                  </a:rPr>
                                  <m:t>𝑒</m:t>
                                </m:r>
                              </m:e>
                              <m:sup>
                                <m:sSup>
                                  <m:sSupPr>
                                    <m:ctrlPr>
                                      <a:rPr lang="en-US" altLang="zh-CN" sz="2400" i="1">
                                        <a:solidFill>
                                          <a:prstClr val="black"/>
                                        </a:solidFill>
                                        <a:latin typeface="Cambria Math" panose="02040503050406030204" pitchFamily="18" charset="0"/>
                                        <a:ea typeface="Cambria Math" panose="02040503050406030204" pitchFamily="18" charset="0"/>
                                      </a:rPr>
                                    </m:ctrlPr>
                                  </m:sSupPr>
                                  <m:e>
                                    <m:r>
                                      <a:rPr lang="en-US" altLang="zh-CN" sz="2400" i="1">
                                        <a:solidFill>
                                          <a:prstClr val="black"/>
                                        </a:solidFill>
                                        <a:latin typeface="Cambria Math" panose="02040503050406030204" pitchFamily="18" charset="0"/>
                                        <a:ea typeface="Cambria Math" panose="02040503050406030204" pitchFamily="18" charset="0"/>
                                      </a:rPr>
                                      <m:t>𝑥</m:t>
                                    </m:r>
                                  </m:e>
                                  <m:sup>
                                    <m:r>
                                      <a:rPr lang="en-US" altLang="zh-CN" sz="2400" i="1">
                                        <a:solidFill>
                                          <a:prstClr val="black"/>
                                        </a:solidFill>
                                        <a:latin typeface="Cambria Math" panose="02040503050406030204" pitchFamily="18" charset="0"/>
                                        <a:ea typeface="Cambria Math" panose="02040503050406030204" pitchFamily="18" charset="0"/>
                                      </a:rPr>
                                      <m:t>2</m:t>
                                    </m:r>
                                  </m:sup>
                                </m:sSup>
                                <m:sSup>
                                  <m:sSupPr>
                                    <m:ctrlPr>
                                      <a:rPr lang="en-US" altLang="zh-CN" sz="2400" i="1">
                                        <a:solidFill>
                                          <a:prstClr val="black"/>
                                        </a:solidFill>
                                        <a:latin typeface="Cambria Math" panose="02040503050406030204" pitchFamily="18" charset="0"/>
                                        <a:ea typeface="Cambria Math" panose="02040503050406030204" pitchFamily="18" charset="0"/>
                                      </a:rPr>
                                    </m:ctrlPr>
                                  </m:sSupPr>
                                  <m:e>
                                    <m:r>
                                      <a:rPr lang="en-US" altLang="zh-CN" sz="2400" i="1">
                                        <a:solidFill>
                                          <a:prstClr val="black"/>
                                        </a:solidFill>
                                        <a:latin typeface="Cambria Math" panose="02040503050406030204" pitchFamily="18" charset="0"/>
                                        <a:ea typeface="Cambria Math" panose="02040503050406030204" pitchFamily="18" charset="0"/>
                                      </a:rPr>
                                      <m:t>𝑦</m:t>
                                    </m:r>
                                  </m:e>
                                  <m:sup>
                                    <m:r>
                                      <a:rPr lang="en-US" altLang="zh-CN" sz="2400" i="1">
                                        <a:solidFill>
                                          <a:prstClr val="black"/>
                                        </a:solidFill>
                                        <a:latin typeface="Cambria Math" panose="02040503050406030204" pitchFamily="18" charset="0"/>
                                        <a:ea typeface="Cambria Math" panose="02040503050406030204" pitchFamily="18" charset="0"/>
                                      </a:rPr>
                                      <m:t>2</m:t>
                                    </m:r>
                                  </m:sup>
                                </m:sSup>
                              </m:sup>
                            </m:sSup>
                          </m:den>
                        </m:f>
                      </m:e>
                    </m:func>
                    <m:r>
                      <a:rPr lang="en-US" altLang="zh-CN" sz="2400" b="0" i="1" smtClean="0">
                        <a:solidFill>
                          <a:prstClr val="black"/>
                        </a:solidFill>
                        <a:latin typeface="Cambria Math" panose="02040503050406030204" pitchFamily="18" charset="0"/>
                        <a:ea typeface="Cambria Math" panose="02040503050406030204" pitchFamily="18" charset="0"/>
                      </a:rPr>
                      <m:t>=</m:t>
                    </m:r>
                    <m:func>
                      <m:funcPr>
                        <m:ctrlPr>
                          <a:rPr lang="en-US" altLang="zh-CN" sz="2400" i="1">
                            <a:solidFill>
                              <a:prstClr val="black"/>
                            </a:solidFill>
                            <a:latin typeface="Cambria Math" panose="02040503050406030204" pitchFamily="18" charset="0"/>
                            <a:ea typeface="Cambria Math" panose="02040503050406030204" pitchFamily="18" charset="0"/>
                          </a:rPr>
                        </m:ctrlPr>
                      </m:funcPr>
                      <m:fName>
                        <m:limLow>
                          <m:limLowPr>
                            <m:ctrlPr>
                              <a:rPr lang="en-US" altLang="zh-CN" sz="2400" i="1">
                                <a:solidFill>
                                  <a:prstClr val="black"/>
                                </a:solidFill>
                                <a:latin typeface="Cambria Math" panose="02040503050406030204" pitchFamily="18" charset="0"/>
                                <a:ea typeface="Cambria Math" panose="02040503050406030204" pitchFamily="18" charset="0"/>
                              </a:rPr>
                            </m:ctrlPr>
                          </m:limLowPr>
                          <m:e>
                            <m:r>
                              <m:rPr>
                                <m:sty m:val="p"/>
                              </m:rPr>
                              <a:rPr lang="en-US" altLang="zh-CN" sz="2400">
                                <a:solidFill>
                                  <a:prstClr val="black"/>
                                </a:solidFill>
                                <a:latin typeface="Cambria Math" panose="02040503050406030204" pitchFamily="18" charset="0"/>
                                <a:ea typeface="Cambria Math" panose="02040503050406030204" pitchFamily="18" charset="0"/>
                              </a:rPr>
                              <m:t>lim</m:t>
                            </m:r>
                          </m:e>
                          <m:lim>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ea typeface="Cambria Math" panose="02040503050406030204" pitchFamily="18" charset="0"/>
                                  </a:rPr>
                                  <m:t>𝑥</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𝑦</m:t>
                                </m:r>
                              </m:e>
                            </m:d>
                            <m:r>
                              <a:rPr lang="en-US" altLang="zh-CN" sz="2400" i="1">
                                <a:solidFill>
                                  <a:prstClr val="black"/>
                                </a:solidFill>
                                <a:latin typeface="Cambria Math" panose="02040503050406030204" pitchFamily="18" charset="0"/>
                                <a:ea typeface="Cambria Math" panose="02040503050406030204" pitchFamily="18" charset="0"/>
                              </a:rPr>
                              <m:t>→</m:t>
                            </m:r>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ea typeface="Cambria Math" panose="02040503050406030204" pitchFamily="18" charset="0"/>
                                  </a:rPr>
                                  <m:t>0,0</m:t>
                                </m:r>
                              </m:e>
                            </m:d>
                          </m:lim>
                        </m:limLow>
                      </m:fName>
                      <m:e>
                        <m:f>
                          <m:fPr>
                            <m:ctrlPr>
                              <a:rPr lang="en-US" altLang="zh-CN" sz="2400" i="1">
                                <a:solidFill>
                                  <a:prstClr val="black"/>
                                </a:solidFill>
                                <a:latin typeface="Cambria Math" panose="02040503050406030204" pitchFamily="18" charset="0"/>
                                <a:ea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1−</m:t>
                            </m:r>
                            <m:func>
                              <m:funcPr>
                                <m:ctrlPr>
                                  <a:rPr lang="en-US" altLang="zh-CN" sz="2400" i="1">
                                    <a:solidFill>
                                      <a:prstClr val="black"/>
                                    </a:solidFill>
                                    <a:latin typeface="Cambria Math" panose="02040503050406030204" pitchFamily="18" charset="0"/>
                                    <a:ea typeface="Cambria Math" panose="02040503050406030204" pitchFamily="18" charset="0"/>
                                  </a:rPr>
                                </m:ctrlPr>
                              </m:funcPr>
                              <m:fName>
                                <m:r>
                                  <m:rPr>
                                    <m:sty m:val="p"/>
                                  </m:rPr>
                                  <a:rPr lang="en-US" altLang="zh-CN" sz="2400">
                                    <a:solidFill>
                                      <a:prstClr val="black"/>
                                    </a:solidFill>
                                    <a:latin typeface="Cambria Math" panose="02040503050406030204" pitchFamily="18" charset="0"/>
                                    <a:ea typeface="Cambria Math" panose="02040503050406030204" pitchFamily="18" charset="0"/>
                                  </a:rPr>
                                  <m:t>cos</m:t>
                                </m:r>
                              </m:fName>
                              <m:e>
                                <m:d>
                                  <m:dPr>
                                    <m:ctrlPr>
                                      <a:rPr lang="en-US" altLang="zh-CN" sz="2400" i="1">
                                        <a:solidFill>
                                          <a:prstClr val="black"/>
                                        </a:solidFill>
                                        <a:latin typeface="Cambria Math" panose="02040503050406030204" pitchFamily="18" charset="0"/>
                                        <a:ea typeface="Cambria Math" panose="02040503050406030204" pitchFamily="18" charset="0"/>
                                      </a:rPr>
                                    </m:ctrlPr>
                                  </m:dPr>
                                  <m:e>
                                    <m:sSup>
                                      <m:sSupPr>
                                        <m:ctrlPr>
                                          <a:rPr lang="en-US" altLang="zh-CN" sz="2400" i="1">
                                            <a:solidFill>
                                              <a:prstClr val="black"/>
                                            </a:solidFill>
                                            <a:latin typeface="Cambria Math" panose="02040503050406030204" pitchFamily="18" charset="0"/>
                                            <a:ea typeface="Cambria Math" panose="02040503050406030204" pitchFamily="18" charset="0"/>
                                          </a:rPr>
                                        </m:ctrlPr>
                                      </m:sSupPr>
                                      <m:e>
                                        <m:r>
                                          <a:rPr lang="en-US" altLang="zh-CN" sz="2400" i="1">
                                            <a:solidFill>
                                              <a:prstClr val="black"/>
                                            </a:solidFill>
                                            <a:latin typeface="Cambria Math" panose="02040503050406030204" pitchFamily="18" charset="0"/>
                                            <a:ea typeface="Cambria Math" panose="02040503050406030204" pitchFamily="18" charset="0"/>
                                          </a:rPr>
                                          <m:t>𝑥</m:t>
                                        </m:r>
                                      </m:e>
                                      <m:sup>
                                        <m:r>
                                          <a:rPr lang="en-US" altLang="zh-CN" sz="2400" i="1">
                                            <a:solidFill>
                                              <a:prstClr val="black"/>
                                            </a:solidFill>
                                            <a:latin typeface="Cambria Math" panose="02040503050406030204" pitchFamily="18" charset="0"/>
                                            <a:ea typeface="Cambria Math" panose="02040503050406030204" pitchFamily="18" charset="0"/>
                                          </a:rPr>
                                          <m:t>2</m:t>
                                        </m:r>
                                      </m:sup>
                                    </m:sSup>
                                    <m:r>
                                      <a:rPr lang="en-US" altLang="zh-CN" sz="2400" i="1">
                                        <a:solidFill>
                                          <a:prstClr val="black"/>
                                        </a:solidFill>
                                        <a:latin typeface="Cambria Math" panose="02040503050406030204" pitchFamily="18" charset="0"/>
                                        <a:ea typeface="Cambria Math" panose="02040503050406030204" pitchFamily="18" charset="0"/>
                                      </a:rPr>
                                      <m:t>+</m:t>
                                    </m:r>
                                    <m:sSup>
                                      <m:sSupPr>
                                        <m:ctrlPr>
                                          <a:rPr lang="en-US" altLang="zh-CN" sz="2400" i="1">
                                            <a:solidFill>
                                              <a:prstClr val="black"/>
                                            </a:solidFill>
                                            <a:latin typeface="Cambria Math" panose="02040503050406030204" pitchFamily="18" charset="0"/>
                                            <a:ea typeface="Cambria Math" panose="02040503050406030204" pitchFamily="18" charset="0"/>
                                          </a:rPr>
                                        </m:ctrlPr>
                                      </m:sSupPr>
                                      <m:e>
                                        <m:r>
                                          <a:rPr lang="en-US" altLang="zh-CN" sz="2400" i="1">
                                            <a:solidFill>
                                              <a:prstClr val="black"/>
                                            </a:solidFill>
                                            <a:latin typeface="Cambria Math" panose="02040503050406030204" pitchFamily="18" charset="0"/>
                                            <a:ea typeface="Cambria Math" panose="02040503050406030204" pitchFamily="18" charset="0"/>
                                          </a:rPr>
                                          <m:t>𝑦</m:t>
                                        </m:r>
                                      </m:e>
                                      <m:sup>
                                        <m:r>
                                          <a:rPr lang="en-US" altLang="zh-CN" sz="2400" i="1">
                                            <a:solidFill>
                                              <a:prstClr val="black"/>
                                            </a:solidFill>
                                            <a:latin typeface="Cambria Math" panose="02040503050406030204" pitchFamily="18" charset="0"/>
                                            <a:ea typeface="Cambria Math" panose="02040503050406030204" pitchFamily="18" charset="0"/>
                                          </a:rPr>
                                          <m:t>2</m:t>
                                        </m:r>
                                      </m:sup>
                                    </m:sSup>
                                  </m:e>
                                </m:d>
                              </m:e>
                            </m:func>
                          </m:num>
                          <m:den>
                            <m:d>
                              <m:dPr>
                                <m:ctrlPr>
                                  <a:rPr lang="en-US" altLang="zh-CN" sz="2400" i="1">
                                    <a:solidFill>
                                      <a:prstClr val="black"/>
                                    </a:solidFill>
                                    <a:latin typeface="Cambria Math" panose="02040503050406030204" pitchFamily="18" charset="0"/>
                                    <a:ea typeface="Cambria Math" panose="02040503050406030204" pitchFamily="18" charset="0"/>
                                  </a:rPr>
                                </m:ctrlPr>
                              </m:dPr>
                              <m:e>
                                <m:sSup>
                                  <m:sSupPr>
                                    <m:ctrlPr>
                                      <a:rPr lang="en-US" altLang="zh-CN" sz="2400" i="1">
                                        <a:solidFill>
                                          <a:prstClr val="black"/>
                                        </a:solidFill>
                                        <a:latin typeface="Cambria Math" panose="02040503050406030204" pitchFamily="18" charset="0"/>
                                        <a:ea typeface="Cambria Math" panose="02040503050406030204" pitchFamily="18" charset="0"/>
                                      </a:rPr>
                                    </m:ctrlPr>
                                  </m:sSupPr>
                                  <m:e>
                                    <m:r>
                                      <a:rPr lang="en-US" altLang="zh-CN" sz="2400" i="1">
                                        <a:solidFill>
                                          <a:prstClr val="black"/>
                                        </a:solidFill>
                                        <a:latin typeface="Cambria Math" panose="02040503050406030204" pitchFamily="18" charset="0"/>
                                        <a:ea typeface="Cambria Math" panose="02040503050406030204" pitchFamily="18" charset="0"/>
                                      </a:rPr>
                                      <m:t>𝑥</m:t>
                                    </m:r>
                                  </m:e>
                                  <m:sup>
                                    <m:r>
                                      <a:rPr lang="en-US" altLang="zh-CN" sz="2400" i="1">
                                        <a:solidFill>
                                          <a:prstClr val="black"/>
                                        </a:solidFill>
                                        <a:latin typeface="Cambria Math" panose="02040503050406030204" pitchFamily="18" charset="0"/>
                                        <a:ea typeface="Cambria Math" panose="02040503050406030204" pitchFamily="18" charset="0"/>
                                      </a:rPr>
                                      <m:t>2</m:t>
                                    </m:r>
                                  </m:sup>
                                </m:sSup>
                                <m:r>
                                  <a:rPr lang="en-US" altLang="zh-CN" sz="2400" i="1">
                                    <a:solidFill>
                                      <a:prstClr val="black"/>
                                    </a:solidFill>
                                    <a:latin typeface="Cambria Math" panose="02040503050406030204" pitchFamily="18" charset="0"/>
                                    <a:ea typeface="Cambria Math" panose="02040503050406030204" pitchFamily="18" charset="0"/>
                                  </a:rPr>
                                  <m:t>+</m:t>
                                </m:r>
                                <m:sSup>
                                  <m:sSupPr>
                                    <m:ctrlPr>
                                      <a:rPr lang="en-US" altLang="zh-CN" sz="2400" i="1">
                                        <a:solidFill>
                                          <a:prstClr val="black"/>
                                        </a:solidFill>
                                        <a:latin typeface="Cambria Math" panose="02040503050406030204" pitchFamily="18" charset="0"/>
                                        <a:ea typeface="Cambria Math" panose="02040503050406030204" pitchFamily="18" charset="0"/>
                                      </a:rPr>
                                    </m:ctrlPr>
                                  </m:sSupPr>
                                  <m:e>
                                    <m:r>
                                      <a:rPr lang="en-US" altLang="zh-CN" sz="2400" i="1">
                                        <a:solidFill>
                                          <a:prstClr val="black"/>
                                        </a:solidFill>
                                        <a:latin typeface="Cambria Math" panose="02040503050406030204" pitchFamily="18" charset="0"/>
                                        <a:ea typeface="Cambria Math" panose="02040503050406030204" pitchFamily="18" charset="0"/>
                                      </a:rPr>
                                      <m:t>𝑦</m:t>
                                    </m:r>
                                  </m:e>
                                  <m:sup>
                                    <m:r>
                                      <a:rPr lang="en-US" altLang="zh-CN" sz="2400" i="1">
                                        <a:solidFill>
                                          <a:prstClr val="black"/>
                                        </a:solidFill>
                                        <a:latin typeface="Cambria Math" panose="02040503050406030204" pitchFamily="18" charset="0"/>
                                        <a:ea typeface="Cambria Math" panose="02040503050406030204" pitchFamily="18" charset="0"/>
                                      </a:rPr>
                                      <m:t>2</m:t>
                                    </m:r>
                                  </m:sup>
                                </m:sSup>
                              </m:e>
                            </m:d>
                          </m:den>
                        </m:f>
                      </m:e>
                    </m:func>
                    <m:r>
                      <a:rPr lang="en-US" altLang="zh-CN" sz="2400" b="0" i="1" smtClean="0">
                        <a:solidFill>
                          <a:prstClr val="black"/>
                        </a:solidFill>
                        <a:latin typeface="Cambria Math" panose="02040503050406030204" pitchFamily="18" charset="0"/>
                        <a:ea typeface="Cambria Math" panose="02040503050406030204" pitchFamily="18" charset="0"/>
                      </a:rPr>
                      <m:t>=</m:t>
                    </m:r>
                    <m:func>
                      <m:funcPr>
                        <m:ctrlPr>
                          <a:rPr lang="en-US" altLang="zh-CN" sz="2400" i="1">
                            <a:solidFill>
                              <a:prstClr val="black"/>
                            </a:solidFill>
                            <a:latin typeface="Cambria Math" panose="02040503050406030204" pitchFamily="18" charset="0"/>
                            <a:ea typeface="Cambria Math" panose="02040503050406030204" pitchFamily="18" charset="0"/>
                          </a:rPr>
                        </m:ctrlPr>
                      </m:funcPr>
                      <m:fName>
                        <m:limLow>
                          <m:limLowPr>
                            <m:ctrlPr>
                              <a:rPr lang="en-US" altLang="zh-CN" sz="2400" i="1">
                                <a:solidFill>
                                  <a:prstClr val="black"/>
                                </a:solidFill>
                                <a:latin typeface="Cambria Math" panose="02040503050406030204" pitchFamily="18" charset="0"/>
                                <a:ea typeface="Cambria Math" panose="02040503050406030204" pitchFamily="18" charset="0"/>
                              </a:rPr>
                            </m:ctrlPr>
                          </m:limLowPr>
                          <m:e>
                            <m:r>
                              <m:rPr>
                                <m:sty m:val="p"/>
                              </m:rPr>
                              <a:rPr lang="en-US" altLang="zh-CN" sz="2400">
                                <a:solidFill>
                                  <a:prstClr val="black"/>
                                </a:solidFill>
                                <a:latin typeface="Cambria Math" panose="02040503050406030204" pitchFamily="18" charset="0"/>
                                <a:ea typeface="Cambria Math" panose="02040503050406030204" pitchFamily="18" charset="0"/>
                              </a:rPr>
                              <m:t>lim</m:t>
                            </m:r>
                          </m:e>
                          <m:lim>
                            <m:r>
                              <a:rPr lang="en-US" altLang="zh-CN" sz="2400" b="0" i="1" smtClean="0">
                                <a:solidFill>
                                  <a:prstClr val="black"/>
                                </a:solidFill>
                                <a:latin typeface="Cambria Math" panose="02040503050406030204" pitchFamily="18" charset="0"/>
                                <a:ea typeface="Cambria Math" panose="02040503050406030204" pitchFamily="18" charset="0"/>
                              </a:rPr>
                              <m:t>𝑢</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0</m:t>
                            </m:r>
                          </m:lim>
                        </m:limLow>
                      </m:fName>
                      <m:e>
                        <m:f>
                          <m:fPr>
                            <m:ctrlPr>
                              <a:rPr lang="en-US" altLang="zh-CN" sz="2400" i="1">
                                <a:solidFill>
                                  <a:prstClr val="black"/>
                                </a:solidFill>
                                <a:latin typeface="Cambria Math" panose="02040503050406030204" pitchFamily="18" charset="0"/>
                                <a:ea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1−</m:t>
                            </m:r>
                            <m:func>
                              <m:funcPr>
                                <m:ctrlPr>
                                  <a:rPr lang="en-US" altLang="zh-CN" sz="2400" i="1">
                                    <a:solidFill>
                                      <a:prstClr val="black"/>
                                    </a:solidFill>
                                    <a:latin typeface="Cambria Math" panose="02040503050406030204" pitchFamily="18" charset="0"/>
                                    <a:ea typeface="Cambria Math" panose="02040503050406030204" pitchFamily="18" charset="0"/>
                                  </a:rPr>
                                </m:ctrlPr>
                              </m:funcPr>
                              <m:fName>
                                <m:r>
                                  <m:rPr>
                                    <m:sty m:val="p"/>
                                  </m:rPr>
                                  <a:rPr lang="en-US" altLang="zh-CN" sz="2400">
                                    <a:solidFill>
                                      <a:prstClr val="black"/>
                                    </a:solidFill>
                                    <a:latin typeface="Cambria Math" panose="02040503050406030204" pitchFamily="18" charset="0"/>
                                    <a:ea typeface="Cambria Math" panose="02040503050406030204" pitchFamily="18" charset="0"/>
                                  </a:rPr>
                                  <m:t>cos</m:t>
                                </m:r>
                              </m:fName>
                              <m:e>
                                <m:r>
                                  <a:rPr lang="en-US" altLang="zh-CN" sz="2400" b="0" i="1" smtClean="0">
                                    <a:solidFill>
                                      <a:prstClr val="black"/>
                                    </a:solidFill>
                                    <a:latin typeface="Cambria Math" panose="02040503050406030204" pitchFamily="18" charset="0"/>
                                    <a:ea typeface="Cambria Math" panose="02040503050406030204" pitchFamily="18" charset="0"/>
                                  </a:rPr>
                                  <m:t>𝑢</m:t>
                                </m:r>
                              </m:e>
                            </m:func>
                          </m:num>
                          <m:den>
                            <m:r>
                              <a:rPr lang="en-US" altLang="zh-CN" sz="2400" b="0" i="1" smtClean="0">
                                <a:solidFill>
                                  <a:prstClr val="black"/>
                                </a:solidFill>
                                <a:latin typeface="Cambria Math" panose="02040503050406030204" pitchFamily="18" charset="0"/>
                                <a:ea typeface="Cambria Math" panose="02040503050406030204" pitchFamily="18" charset="0"/>
                              </a:rPr>
                              <m:t>𝑢</m:t>
                            </m:r>
                          </m:den>
                        </m:f>
                      </m:e>
                    </m:func>
                    <m:r>
                      <a:rPr lang="en-US" altLang="zh-CN" sz="2400" b="0" i="1" smtClean="0">
                        <a:solidFill>
                          <a:prstClr val="black"/>
                        </a:solidFill>
                        <a:latin typeface="Cambria Math" panose="02040503050406030204" pitchFamily="18" charset="0"/>
                        <a:ea typeface="Cambria Math" panose="02040503050406030204" pitchFamily="18" charset="0"/>
                      </a:rPr>
                      <m:t>=0</m:t>
                    </m:r>
                  </m:oMath>
                </a14:m>
                <a:r>
                  <a:rPr lang="zh-CN" altLang="en-US" sz="2400" dirty="0" smtClean="0"/>
                  <a:t> </a:t>
                </a:r>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3530465" y="1722875"/>
                <a:ext cx="8594340" cy="758156"/>
              </a:xfrm>
              <a:prstGeom prst="rect">
                <a:avLst/>
              </a:prstGeom>
              <a:blipFill>
                <a:blip r:embed="rId5"/>
                <a:stretch>
                  <a:fillRect/>
                </a:stretch>
              </a:blipFill>
            </p:spPr>
            <p:txBody>
              <a:bodyPr/>
              <a:lstStyle/>
              <a:p>
                <a:r>
                  <a:rPr lang="zh-CN" altLang="en-US">
                    <a:noFill/>
                  </a:rPr>
                  <a:t> </a:t>
                </a:r>
              </a:p>
            </p:txBody>
          </p:sp>
        </mc:Fallback>
      </mc:AlternateContent>
      <p:pic>
        <p:nvPicPr>
          <p:cNvPr id="7" name="图片 6"/>
          <p:cNvPicPr>
            <a:picLocks noChangeAspect="1"/>
          </p:cNvPicPr>
          <p:nvPr/>
        </p:nvPicPr>
        <p:blipFill>
          <a:blip r:embed="rId6"/>
          <a:stretch>
            <a:fillRect/>
          </a:stretch>
        </p:blipFill>
        <p:spPr>
          <a:xfrm>
            <a:off x="592555" y="2713806"/>
            <a:ext cx="2937910" cy="379617"/>
          </a:xfrm>
          <a:prstGeom prst="rect">
            <a:avLst/>
          </a:prstGeom>
        </p:spPr>
      </p:pic>
      <p:pic>
        <p:nvPicPr>
          <p:cNvPr id="8" name="图片 7"/>
          <p:cNvPicPr>
            <a:picLocks noChangeAspect="1"/>
          </p:cNvPicPr>
          <p:nvPr/>
        </p:nvPicPr>
        <p:blipFill>
          <a:blip r:embed="rId7"/>
          <a:stretch>
            <a:fillRect/>
          </a:stretch>
        </p:blipFill>
        <p:spPr>
          <a:xfrm>
            <a:off x="3826347" y="2497118"/>
            <a:ext cx="3768554" cy="812992"/>
          </a:xfrm>
          <a:prstGeom prst="rect">
            <a:avLst/>
          </a:prstGeom>
        </p:spPr>
      </p:pic>
      <mc:AlternateContent xmlns:mc="http://schemas.openxmlformats.org/markup-compatibility/2006" xmlns:a14="http://schemas.microsoft.com/office/drawing/2010/main">
        <mc:Choice Requires="a14">
          <p:sp>
            <p:nvSpPr>
              <p:cNvPr id="9" name="矩形 8"/>
              <p:cNvSpPr/>
              <p:nvPr/>
            </p:nvSpPr>
            <p:spPr>
              <a:xfrm>
                <a:off x="3530465" y="3310111"/>
                <a:ext cx="3546548" cy="989373"/>
              </a:xfrm>
              <a:prstGeom prst="rect">
                <a:avLst/>
              </a:prstGeom>
            </p:spPr>
            <p:txBody>
              <a:bodyPr wrap="none">
                <a:spAutoFit/>
              </a:bodyPr>
              <a:lstStyle/>
              <a:p>
                <a14:m>
                  <m:oMath xmlns:m="http://schemas.openxmlformats.org/officeDocument/2006/math">
                    <m:func>
                      <m:funcPr>
                        <m:ctrlPr>
                          <a:rPr lang="en-US" altLang="zh-CN" sz="2400" i="1" smtClean="0">
                            <a:solidFill>
                              <a:prstClr val="black"/>
                            </a:solidFill>
                            <a:latin typeface="Cambria Math" panose="02040503050406030204" pitchFamily="18" charset="0"/>
                            <a:ea typeface="Cambria Math" panose="02040503050406030204" pitchFamily="18" charset="0"/>
                          </a:rPr>
                        </m:ctrlPr>
                      </m:funcPr>
                      <m:fName>
                        <m:limLow>
                          <m:limLowPr>
                            <m:ctrlPr>
                              <a:rPr lang="en-US" altLang="zh-CN" sz="2400" i="1">
                                <a:solidFill>
                                  <a:prstClr val="black"/>
                                </a:solidFill>
                                <a:latin typeface="Cambria Math" panose="02040503050406030204" pitchFamily="18" charset="0"/>
                                <a:ea typeface="Cambria Math" panose="02040503050406030204" pitchFamily="18" charset="0"/>
                              </a:rPr>
                            </m:ctrlPr>
                          </m:limLowPr>
                          <m:e>
                            <m:r>
                              <m:rPr>
                                <m:sty m:val="p"/>
                              </m:rPr>
                              <a:rPr lang="en-US" altLang="zh-CN" sz="2400">
                                <a:solidFill>
                                  <a:prstClr val="black"/>
                                </a:solidFill>
                                <a:latin typeface="Cambria Math" panose="02040503050406030204" pitchFamily="18" charset="0"/>
                                <a:ea typeface="Cambria Math" panose="02040503050406030204" pitchFamily="18" charset="0"/>
                              </a:rPr>
                              <m:t>lim</m:t>
                            </m:r>
                          </m:e>
                          <m:lim>
                            <m:eqArr>
                              <m:eqArrPr>
                                <m:ctrlPr>
                                  <a:rPr lang="en-US" altLang="zh-CN" sz="2400" i="1">
                                    <a:solidFill>
                                      <a:prstClr val="black"/>
                                    </a:solidFill>
                                    <a:latin typeface="Cambria Math" panose="02040503050406030204" pitchFamily="18" charset="0"/>
                                    <a:ea typeface="Cambria Math" panose="02040503050406030204" pitchFamily="18" charset="0"/>
                                  </a:rPr>
                                </m:ctrlPr>
                              </m:eqArrPr>
                              <m:e>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ea typeface="Cambria Math" panose="02040503050406030204" pitchFamily="18" charset="0"/>
                                      </a:rPr>
                                      <m:t>𝑥</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𝑦</m:t>
                                    </m:r>
                                  </m:e>
                                </m:d>
                                <m:r>
                                  <a:rPr lang="en-US" altLang="zh-CN" sz="2400" i="1">
                                    <a:solidFill>
                                      <a:prstClr val="black"/>
                                    </a:solidFill>
                                    <a:latin typeface="Cambria Math" panose="02040503050406030204" pitchFamily="18" charset="0"/>
                                    <a:ea typeface="Cambria Math" panose="02040503050406030204" pitchFamily="18" charset="0"/>
                                  </a:rPr>
                                  <m:t>→</m:t>
                                </m:r>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ea typeface="Cambria Math" panose="02040503050406030204" pitchFamily="18" charset="0"/>
                                      </a:rPr>
                                      <m:t>0,0</m:t>
                                    </m:r>
                                  </m:e>
                                </m:d>
                              </m:e>
                              <m:e>
                                <m:r>
                                  <a:rPr lang="en-US" altLang="zh-CN" sz="2400" b="0" i="1" smtClean="0">
                                    <a:solidFill>
                                      <a:prstClr val="black"/>
                                    </a:solidFill>
                                    <a:latin typeface="Cambria Math" panose="02040503050406030204" pitchFamily="18" charset="0"/>
                                    <a:ea typeface="Cambria Math" panose="02040503050406030204" pitchFamily="18" charset="0"/>
                                  </a:rPr>
                                  <m:t>𝑦</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𝑥</m:t>
                                </m:r>
                              </m:e>
                            </m:eqArr>
                          </m:lim>
                        </m:limLow>
                      </m:fName>
                      <m:e>
                        <m:f>
                          <m:fPr>
                            <m:ctrlPr>
                              <a:rPr lang="en-US" altLang="zh-CN" sz="2400" i="1" smtClean="0">
                                <a:solidFill>
                                  <a:prstClr val="black"/>
                                </a:solidFill>
                                <a:latin typeface="Cambria Math" panose="02040503050406030204" pitchFamily="18" charset="0"/>
                                <a:ea typeface="Cambria Math" panose="02040503050406030204" pitchFamily="18" charset="0"/>
                              </a:rPr>
                            </m:ctrlPr>
                          </m:fPr>
                          <m:num>
                            <m:sSup>
                              <m:sSupPr>
                                <m:ctrlPr>
                                  <a:rPr lang="en-US" altLang="zh-CN" sz="2400" i="1">
                                    <a:solidFill>
                                      <a:prstClr val="black"/>
                                    </a:solidFill>
                                    <a:latin typeface="Cambria Math" panose="02040503050406030204" pitchFamily="18" charset="0"/>
                                    <a:ea typeface="Cambria Math" panose="02040503050406030204" pitchFamily="18" charset="0"/>
                                  </a:rPr>
                                </m:ctrlPr>
                              </m:sSupPr>
                              <m:e>
                                <m:r>
                                  <a:rPr lang="en-US" altLang="zh-CN" sz="2400" i="1">
                                    <a:solidFill>
                                      <a:prstClr val="black"/>
                                    </a:solidFill>
                                    <a:latin typeface="Cambria Math" panose="02040503050406030204" pitchFamily="18" charset="0"/>
                                    <a:ea typeface="Cambria Math" panose="02040503050406030204" pitchFamily="18" charset="0"/>
                                  </a:rPr>
                                  <m:t>𝑥</m:t>
                                </m:r>
                              </m:e>
                              <m:sup>
                                <m:r>
                                  <a:rPr lang="en-US" altLang="zh-CN" sz="2400" i="1">
                                    <a:solidFill>
                                      <a:prstClr val="black"/>
                                    </a:solidFill>
                                    <a:latin typeface="Cambria Math" panose="02040503050406030204" pitchFamily="18" charset="0"/>
                                    <a:ea typeface="Cambria Math" panose="02040503050406030204" pitchFamily="18" charset="0"/>
                                  </a:rPr>
                                  <m:t>2</m:t>
                                </m:r>
                              </m:sup>
                            </m:sSup>
                            <m:sSup>
                              <m:sSupPr>
                                <m:ctrlPr>
                                  <a:rPr lang="en-US" altLang="zh-CN" sz="2400" i="1">
                                    <a:solidFill>
                                      <a:prstClr val="black"/>
                                    </a:solidFill>
                                    <a:latin typeface="Cambria Math" panose="02040503050406030204" pitchFamily="18" charset="0"/>
                                    <a:ea typeface="Cambria Math" panose="02040503050406030204" pitchFamily="18" charset="0"/>
                                  </a:rPr>
                                </m:ctrlPr>
                              </m:sSupPr>
                              <m:e>
                                <m:r>
                                  <a:rPr lang="en-US" altLang="zh-CN" sz="2400" i="1">
                                    <a:solidFill>
                                      <a:prstClr val="black"/>
                                    </a:solidFill>
                                    <a:latin typeface="Cambria Math" panose="02040503050406030204" pitchFamily="18" charset="0"/>
                                    <a:ea typeface="Cambria Math" panose="02040503050406030204" pitchFamily="18" charset="0"/>
                                  </a:rPr>
                                  <m:t>𝑦</m:t>
                                </m:r>
                              </m:e>
                              <m:sup>
                                <m:r>
                                  <a:rPr lang="en-US" altLang="zh-CN" sz="2400" i="1">
                                    <a:solidFill>
                                      <a:prstClr val="black"/>
                                    </a:solidFill>
                                    <a:latin typeface="Cambria Math" panose="02040503050406030204" pitchFamily="18" charset="0"/>
                                    <a:ea typeface="Cambria Math" panose="02040503050406030204" pitchFamily="18" charset="0"/>
                                  </a:rPr>
                                  <m:t>2</m:t>
                                </m:r>
                              </m:sup>
                            </m:sSup>
                          </m:num>
                          <m:den>
                            <m:sSup>
                              <m:sSupPr>
                                <m:ctrlPr>
                                  <a:rPr lang="en-US" altLang="zh-CN" sz="2400" i="1">
                                    <a:solidFill>
                                      <a:prstClr val="black"/>
                                    </a:solidFill>
                                    <a:latin typeface="Cambria Math" panose="02040503050406030204" pitchFamily="18" charset="0"/>
                                    <a:ea typeface="Cambria Math" panose="02040503050406030204" pitchFamily="18" charset="0"/>
                                  </a:rPr>
                                </m:ctrlPr>
                              </m:sSupPr>
                              <m:e>
                                <m:r>
                                  <a:rPr lang="en-US" altLang="zh-CN" sz="2400" i="1">
                                    <a:solidFill>
                                      <a:prstClr val="black"/>
                                    </a:solidFill>
                                    <a:latin typeface="Cambria Math" panose="02040503050406030204" pitchFamily="18" charset="0"/>
                                    <a:ea typeface="Cambria Math" panose="02040503050406030204" pitchFamily="18" charset="0"/>
                                  </a:rPr>
                                  <m:t>𝑥</m:t>
                                </m:r>
                              </m:e>
                              <m:sup>
                                <m:r>
                                  <a:rPr lang="en-US" altLang="zh-CN" sz="2400" i="1">
                                    <a:solidFill>
                                      <a:prstClr val="black"/>
                                    </a:solidFill>
                                    <a:latin typeface="Cambria Math" panose="02040503050406030204" pitchFamily="18" charset="0"/>
                                    <a:ea typeface="Cambria Math" panose="02040503050406030204" pitchFamily="18" charset="0"/>
                                  </a:rPr>
                                  <m:t>2</m:t>
                                </m:r>
                              </m:sup>
                            </m:sSup>
                            <m:sSup>
                              <m:sSupPr>
                                <m:ctrlPr>
                                  <a:rPr lang="en-US" altLang="zh-CN" sz="2400" i="1">
                                    <a:solidFill>
                                      <a:prstClr val="black"/>
                                    </a:solidFill>
                                    <a:latin typeface="Cambria Math" panose="02040503050406030204" pitchFamily="18" charset="0"/>
                                    <a:ea typeface="Cambria Math" panose="02040503050406030204" pitchFamily="18" charset="0"/>
                                  </a:rPr>
                                </m:ctrlPr>
                              </m:sSupPr>
                              <m:e>
                                <m:r>
                                  <a:rPr lang="en-US" altLang="zh-CN" sz="2400" i="1">
                                    <a:solidFill>
                                      <a:prstClr val="black"/>
                                    </a:solidFill>
                                    <a:latin typeface="Cambria Math" panose="02040503050406030204" pitchFamily="18" charset="0"/>
                                    <a:ea typeface="Cambria Math" panose="02040503050406030204" pitchFamily="18" charset="0"/>
                                  </a:rPr>
                                  <m:t>𝑦</m:t>
                                </m:r>
                              </m:e>
                              <m:sup>
                                <m:r>
                                  <a:rPr lang="en-US" altLang="zh-CN" sz="2400" i="1">
                                    <a:solidFill>
                                      <a:prstClr val="black"/>
                                    </a:solidFill>
                                    <a:latin typeface="Cambria Math" panose="02040503050406030204" pitchFamily="18" charset="0"/>
                                    <a:ea typeface="Cambria Math" panose="02040503050406030204" pitchFamily="18" charset="0"/>
                                  </a:rPr>
                                  <m:t>2</m:t>
                                </m:r>
                              </m:sup>
                            </m:sSup>
                            <m:r>
                              <a:rPr lang="en-US" altLang="zh-CN" sz="2400" b="0" i="1" smtClean="0">
                                <a:solidFill>
                                  <a:prstClr val="black"/>
                                </a:solidFill>
                                <a:latin typeface="Cambria Math" panose="02040503050406030204" pitchFamily="18" charset="0"/>
                                <a:ea typeface="Cambria Math" panose="02040503050406030204" pitchFamily="18" charset="0"/>
                              </a:rPr>
                              <m:t>+</m:t>
                            </m:r>
                            <m:sSup>
                              <m:sSupPr>
                                <m:ctrlPr>
                                  <a:rPr lang="en-US" altLang="zh-CN" sz="2400" i="1">
                                    <a:solidFill>
                                      <a:prstClr val="black"/>
                                    </a:solidFill>
                                    <a:latin typeface="Cambria Math" panose="02040503050406030204" pitchFamily="18" charset="0"/>
                                    <a:ea typeface="Cambria Math" panose="02040503050406030204" pitchFamily="18" charset="0"/>
                                  </a:rPr>
                                </m:ctrlPr>
                              </m:sSupPr>
                              <m:e>
                                <m:d>
                                  <m:dPr>
                                    <m:ctrlPr>
                                      <a:rPr lang="en-US" altLang="zh-CN" sz="2400" i="1" smtClean="0">
                                        <a:solidFill>
                                          <a:prstClr val="black"/>
                                        </a:solidFill>
                                        <a:latin typeface="Cambria Math" panose="02040503050406030204" pitchFamily="18" charset="0"/>
                                        <a:ea typeface="Cambria Math" panose="02040503050406030204" pitchFamily="18" charset="0"/>
                                      </a:rPr>
                                    </m:ctrlPr>
                                  </m:dPr>
                                  <m:e>
                                    <m:r>
                                      <a:rPr lang="en-US" altLang="zh-CN" sz="2400" i="1" smtClean="0">
                                        <a:solidFill>
                                          <a:prstClr val="black"/>
                                        </a:solidFill>
                                        <a:latin typeface="Cambria Math" panose="02040503050406030204" pitchFamily="18" charset="0"/>
                                        <a:ea typeface="Cambria Math" panose="02040503050406030204" pitchFamily="18" charset="0"/>
                                      </a:rPr>
                                      <m:t>𝑥</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𝑦</m:t>
                                    </m:r>
                                  </m:e>
                                </m:d>
                              </m:e>
                              <m:sup>
                                <m:r>
                                  <a:rPr lang="en-US" altLang="zh-CN" sz="2400" i="1">
                                    <a:solidFill>
                                      <a:prstClr val="black"/>
                                    </a:solidFill>
                                    <a:latin typeface="Cambria Math" panose="02040503050406030204" pitchFamily="18" charset="0"/>
                                    <a:ea typeface="Cambria Math" panose="02040503050406030204" pitchFamily="18" charset="0"/>
                                  </a:rPr>
                                  <m:t>2</m:t>
                                </m:r>
                              </m:sup>
                            </m:sSup>
                          </m:den>
                        </m:f>
                      </m:e>
                    </m:func>
                    <m:r>
                      <a:rPr lang="en-US" altLang="zh-CN" sz="2400" b="0" i="1" smtClean="0">
                        <a:solidFill>
                          <a:prstClr val="black"/>
                        </a:solidFill>
                        <a:latin typeface="Cambria Math" panose="02040503050406030204" pitchFamily="18" charset="0"/>
                        <a:ea typeface="Cambria Math" panose="02040503050406030204" pitchFamily="18" charset="0"/>
                      </a:rPr>
                      <m:t>=1</m:t>
                    </m:r>
                  </m:oMath>
                </a14:m>
                <a:r>
                  <a:rPr lang="zh-CN" altLang="en-US" sz="2400" dirty="0" smtClean="0"/>
                  <a:t> </a:t>
                </a:r>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3530465" y="3310111"/>
                <a:ext cx="3546548" cy="98937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7461577" y="3310110"/>
                <a:ext cx="3546548" cy="969817"/>
              </a:xfrm>
              <a:prstGeom prst="rect">
                <a:avLst/>
              </a:prstGeom>
            </p:spPr>
            <p:txBody>
              <a:bodyPr wrap="none">
                <a:spAutoFit/>
              </a:bodyPr>
              <a:lstStyle/>
              <a:p>
                <a14:m>
                  <m:oMath xmlns:m="http://schemas.openxmlformats.org/officeDocument/2006/math">
                    <m:func>
                      <m:funcPr>
                        <m:ctrlPr>
                          <a:rPr lang="en-US" altLang="zh-CN" sz="2400" i="1" smtClean="0">
                            <a:solidFill>
                              <a:prstClr val="black"/>
                            </a:solidFill>
                            <a:latin typeface="Cambria Math" panose="02040503050406030204" pitchFamily="18" charset="0"/>
                            <a:ea typeface="Cambria Math" panose="02040503050406030204" pitchFamily="18" charset="0"/>
                          </a:rPr>
                        </m:ctrlPr>
                      </m:funcPr>
                      <m:fName>
                        <m:limLow>
                          <m:limLowPr>
                            <m:ctrlPr>
                              <a:rPr lang="en-US" altLang="zh-CN" sz="2400" i="1">
                                <a:solidFill>
                                  <a:prstClr val="black"/>
                                </a:solidFill>
                                <a:latin typeface="Cambria Math" panose="02040503050406030204" pitchFamily="18" charset="0"/>
                                <a:ea typeface="Cambria Math" panose="02040503050406030204" pitchFamily="18" charset="0"/>
                              </a:rPr>
                            </m:ctrlPr>
                          </m:limLowPr>
                          <m:e>
                            <m:r>
                              <m:rPr>
                                <m:sty m:val="p"/>
                              </m:rPr>
                              <a:rPr lang="en-US" altLang="zh-CN" sz="2400">
                                <a:solidFill>
                                  <a:prstClr val="black"/>
                                </a:solidFill>
                                <a:latin typeface="Cambria Math" panose="02040503050406030204" pitchFamily="18" charset="0"/>
                                <a:ea typeface="Cambria Math" panose="02040503050406030204" pitchFamily="18" charset="0"/>
                              </a:rPr>
                              <m:t>lim</m:t>
                            </m:r>
                          </m:e>
                          <m:lim>
                            <m:eqArr>
                              <m:eqArrPr>
                                <m:ctrlPr>
                                  <a:rPr lang="en-US" altLang="zh-CN" sz="2400" i="1">
                                    <a:solidFill>
                                      <a:prstClr val="black"/>
                                    </a:solidFill>
                                    <a:latin typeface="Cambria Math" panose="02040503050406030204" pitchFamily="18" charset="0"/>
                                    <a:ea typeface="Cambria Math" panose="02040503050406030204" pitchFamily="18" charset="0"/>
                                  </a:rPr>
                                </m:ctrlPr>
                              </m:eqArrPr>
                              <m:e>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ea typeface="Cambria Math" panose="02040503050406030204" pitchFamily="18" charset="0"/>
                                      </a:rPr>
                                      <m:t>𝑥</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𝑦</m:t>
                                    </m:r>
                                  </m:e>
                                </m:d>
                                <m:r>
                                  <a:rPr lang="en-US" altLang="zh-CN" sz="2400" i="1">
                                    <a:solidFill>
                                      <a:prstClr val="black"/>
                                    </a:solidFill>
                                    <a:latin typeface="Cambria Math" panose="02040503050406030204" pitchFamily="18" charset="0"/>
                                    <a:ea typeface="Cambria Math" panose="02040503050406030204" pitchFamily="18" charset="0"/>
                                  </a:rPr>
                                  <m:t>→</m:t>
                                </m:r>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ea typeface="Cambria Math" panose="02040503050406030204" pitchFamily="18" charset="0"/>
                                      </a:rPr>
                                      <m:t>0,0</m:t>
                                    </m:r>
                                  </m:e>
                                </m:d>
                              </m:e>
                              <m:e>
                                <m:r>
                                  <a:rPr lang="en-US" altLang="zh-CN" sz="2400" b="0" i="1" smtClean="0">
                                    <a:solidFill>
                                      <a:prstClr val="black"/>
                                    </a:solidFill>
                                    <a:latin typeface="Cambria Math" panose="02040503050406030204" pitchFamily="18" charset="0"/>
                                    <a:ea typeface="Cambria Math" panose="02040503050406030204" pitchFamily="18" charset="0"/>
                                  </a:rPr>
                                  <m:t>𝑦</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𝑥</m:t>
                                </m:r>
                              </m:e>
                            </m:eqArr>
                          </m:lim>
                        </m:limLow>
                      </m:fName>
                      <m:e>
                        <m:f>
                          <m:fPr>
                            <m:ctrlPr>
                              <a:rPr lang="en-US" altLang="zh-CN" sz="2400" i="1" smtClean="0">
                                <a:solidFill>
                                  <a:prstClr val="black"/>
                                </a:solidFill>
                                <a:latin typeface="Cambria Math" panose="02040503050406030204" pitchFamily="18" charset="0"/>
                                <a:ea typeface="Cambria Math" panose="02040503050406030204" pitchFamily="18" charset="0"/>
                              </a:rPr>
                            </m:ctrlPr>
                          </m:fPr>
                          <m:num>
                            <m:sSup>
                              <m:sSupPr>
                                <m:ctrlPr>
                                  <a:rPr lang="en-US" altLang="zh-CN" sz="2400" i="1">
                                    <a:solidFill>
                                      <a:prstClr val="black"/>
                                    </a:solidFill>
                                    <a:latin typeface="Cambria Math" panose="02040503050406030204" pitchFamily="18" charset="0"/>
                                    <a:ea typeface="Cambria Math" panose="02040503050406030204" pitchFamily="18" charset="0"/>
                                  </a:rPr>
                                </m:ctrlPr>
                              </m:sSupPr>
                              <m:e>
                                <m:r>
                                  <a:rPr lang="en-US" altLang="zh-CN" sz="2400" i="1">
                                    <a:solidFill>
                                      <a:prstClr val="black"/>
                                    </a:solidFill>
                                    <a:latin typeface="Cambria Math" panose="02040503050406030204" pitchFamily="18" charset="0"/>
                                    <a:ea typeface="Cambria Math" panose="02040503050406030204" pitchFamily="18" charset="0"/>
                                  </a:rPr>
                                  <m:t>𝑥</m:t>
                                </m:r>
                              </m:e>
                              <m:sup>
                                <m:r>
                                  <a:rPr lang="en-US" altLang="zh-CN" sz="2400" i="1">
                                    <a:solidFill>
                                      <a:prstClr val="black"/>
                                    </a:solidFill>
                                    <a:latin typeface="Cambria Math" panose="02040503050406030204" pitchFamily="18" charset="0"/>
                                    <a:ea typeface="Cambria Math" panose="02040503050406030204" pitchFamily="18" charset="0"/>
                                  </a:rPr>
                                  <m:t>2</m:t>
                                </m:r>
                              </m:sup>
                            </m:sSup>
                            <m:sSup>
                              <m:sSupPr>
                                <m:ctrlPr>
                                  <a:rPr lang="en-US" altLang="zh-CN" sz="2400" i="1">
                                    <a:solidFill>
                                      <a:prstClr val="black"/>
                                    </a:solidFill>
                                    <a:latin typeface="Cambria Math" panose="02040503050406030204" pitchFamily="18" charset="0"/>
                                    <a:ea typeface="Cambria Math" panose="02040503050406030204" pitchFamily="18" charset="0"/>
                                  </a:rPr>
                                </m:ctrlPr>
                              </m:sSupPr>
                              <m:e>
                                <m:r>
                                  <a:rPr lang="en-US" altLang="zh-CN" sz="2400" i="1">
                                    <a:solidFill>
                                      <a:prstClr val="black"/>
                                    </a:solidFill>
                                    <a:latin typeface="Cambria Math" panose="02040503050406030204" pitchFamily="18" charset="0"/>
                                    <a:ea typeface="Cambria Math" panose="02040503050406030204" pitchFamily="18" charset="0"/>
                                  </a:rPr>
                                  <m:t>𝑦</m:t>
                                </m:r>
                              </m:e>
                              <m:sup>
                                <m:r>
                                  <a:rPr lang="en-US" altLang="zh-CN" sz="2400" i="1">
                                    <a:solidFill>
                                      <a:prstClr val="black"/>
                                    </a:solidFill>
                                    <a:latin typeface="Cambria Math" panose="02040503050406030204" pitchFamily="18" charset="0"/>
                                    <a:ea typeface="Cambria Math" panose="02040503050406030204" pitchFamily="18" charset="0"/>
                                  </a:rPr>
                                  <m:t>2</m:t>
                                </m:r>
                              </m:sup>
                            </m:sSup>
                          </m:num>
                          <m:den>
                            <m:sSup>
                              <m:sSupPr>
                                <m:ctrlPr>
                                  <a:rPr lang="en-US" altLang="zh-CN" sz="2400" i="1">
                                    <a:solidFill>
                                      <a:prstClr val="black"/>
                                    </a:solidFill>
                                    <a:latin typeface="Cambria Math" panose="02040503050406030204" pitchFamily="18" charset="0"/>
                                    <a:ea typeface="Cambria Math" panose="02040503050406030204" pitchFamily="18" charset="0"/>
                                  </a:rPr>
                                </m:ctrlPr>
                              </m:sSupPr>
                              <m:e>
                                <m:r>
                                  <a:rPr lang="en-US" altLang="zh-CN" sz="2400" i="1">
                                    <a:solidFill>
                                      <a:prstClr val="black"/>
                                    </a:solidFill>
                                    <a:latin typeface="Cambria Math" panose="02040503050406030204" pitchFamily="18" charset="0"/>
                                    <a:ea typeface="Cambria Math" panose="02040503050406030204" pitchFamily="18" charset="0"/>
                                  </a:rPr>
                                  <m:t>𝑥</m:t>
                                </m:r>
                              </m:e>
                              <m:sup>
                                <m:r>
                                  <a:rPr lang="en-US" altLang="zh-CN" sz="2400" i="1">
                                    <a:solidFill>
                                      <a:prstClr val="black"/>
                                    </a:solidFill>
                                    <a:latin typeface="Cambria Math" panose="02040503050406030204" pitchFamily="18" charset="0"/>
                                    <a:ea typeface="Cambria Math" panose="02040503050406030204" pitchFamily="18" charset="0"/>
                                  </a:rPr>
                                  <m:t>2</m:t>
                                </m:r>
                              </m:sup>
                            </m:sSup>
                            <m:sSup>
                              <m:sSupPr>
                                <m:ctrlPr>
                                  <a:rPr lang="en-US" altLang="zh-CN" sz="2400" i="1">
                                    <a:solidFill>
                                      <a:prstClr val="black"/>
                                    </a:solidFill>
                                    <a:latin typeface="Cambria Math" panose="02040503050406030204" pitchFamily="18" charset="0"/>
                                    <a:ea typeface="Cambria Math" panose="02040503050406030204" pitchFamily="18" charset="0"/>
                                  </a:rPr>
                                </m:ctrlPr>
                              </m:sSupPr>
                              <m:e>
                                <m:r>
                                  <a:rPr lang="en-US" altLang="zh-CN" sz="2400" i="1">
                                    <a:solidFill>
                                      <a:prstClr val="black"/>
                                    </a:solidFill>
                                    <a:latin typeface="Cambria Math" panose="02040503050406030204" pitchFamily="18" charset="0"/>
                                    <a:ea typeface="Cambria Math" panose="02040503050406030204" pitchFamily="18" charset="0"/>
                                  </a:rPr>
                                  <m:t>𝑦</m:t>
                                </m:r>
                              </m:e>
                              <m:sup>
                                <m:r>
                                  <a:rPr lang="en-US" altLang="zh-CN" sz="2400" i="1">
                                    <a:solidFill>
                                      <a:prstClr val="black"/>
                                    </a:solidFill>
                                    <a:latin typeface="Cambria Math" panose="02040503050406030204" pitchFamily="18" charset="0"/>
                                    <a:ea typeface="Cambria Math" panose="02040503050406030204" pitchFamily="18" charset="0"/>
                                  </a:rPr>
                                  <m:t>2</m:t>
                                </m:r>
                              </m:sup>
                            </m:sSup>
                            <m:r>
                              <a:rPr lang="en-US" altLang="zh-CN" sz="2400" b="0" i="1" smtClean="0">
                                <a:solidFill>
                                  <a:prstClr val="black"/>
                                </a:solidFill>
                                <a:latin typeface="Cambria Math" panose="02040503050406030204" pitchFamily="18" charset="0"/>
                                <a:ea typeface="Cambria Math" panose="02040503050406030204" pitchFamily="18" charset="0"/>
                              </a:rPr>
                              <m:t>+</m:t>
                            </m:r>
                            <m:sSup>
                              <m:sSupPr>
                                <m:ctrlPr>
                                  <a:rPr lang="en-US" altLang="zh-CN" sz="2400" i="1">
                                    <a:solidFill>
                                      <a:prstClr val="black"/>
                                    </a:solidFill>
                                    <a:latin typeface="Cambria Math" panose="02040503050406030204" pitchFamily="18" charset="0"/>
                                    <a:ea typeface="Cambria Math" panose="02040503050406030204" pitchFamily="18" charset="0"/>
                                  </a:rPr>
                                </m:ctrlPr>
                              </m:sSupPr>
                              <m:e>
                                <m:d>
                                  <m:dPr>
                                    <m:ctrlPr>
                                      <a:rPr lang="en-US" altLang="zh-CN" sz="2400" i="1" smtClean="0">
                                        <a:solidFill>
                                          <a:prstClr val="black"/>
                                        </a:solidFill>
                                        <a:latin typeface="Cambria Math" panose="02040503050406030204" pitchFamily="18" charset="0"/>
                                        <a:ea typeface="Cambria Math" panose="02040503050406030204" pitchFamily="18" charset="0"/>
                                      </a:rPr>
                                    </m:ctrlPr>
                                  </m:dPr>
                                  <m:e>
                                    <m:r>
                                      <a:rPr lang="en-US" altLang="zh-CN" sz="2400" i="1" smtClean="0">
                                        <a:solidFill>
                                          <a:prstClr val="black"/>
                                        </a:solidFill>
                                        <a:latin typeface="Cambria Math" panose="02040503050406030204" pitchFamily="18" charset="0"/>
                                        <a:ea typeface="Cambria Math" panose="02040503050406030204" pitchFamily="18" charset="0"/>
                                      </a:rPr>
                                      <m:t>𝑥</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𝑦</m:t>
                                    </m:r>
                                  </m:e>
                                </m:d>
                              </m:e>
                              <m:sup>
                                <m:r>
                                  <a:rPr lang="en-US" altLang="zh-CN" sz="2400" i="1">
                                    <a:solidFill>
                                      <a:prstClr val="black"/>
                                    </a:solidFill>
                                    <a:latin typeface="Cambria Math" panose="02040503050406030204" pitchFamily="18" charset="0"/>
                                    <a:ea typeface="Cambria Math" panose="02040503050406030204" pitchFamily="18" charset="0"/>
                                  </a:rPr>
                                  <m:t>2</m:t>
                                </m:r>
                              </m:sup>
                            </m:sSup>
                          </m:den>
                        </m:f>
                      </m:e>
                    </m:func>
                    <m:r>
                      <a:rPr lang="en-US" altLang="zh-CN" sz="2400" b="0" i="1" smtClean="0">
                        <a:solidFill>
                          <a:prstClr val="black"/>
                        </a:solidFill>
                        <a:latin typeface="Cambria Math" panose="02040503050406030204" pitchFamily="18" charset="0"/>
                        <a:ea typeface="Cambria Math" panose="02040503050406030204" pitchFamily="18" charset="0"/>
                      </a:rPr>
                      <m:t>=0</m:t>
                    </m:r>
                  </m:oMath>
                </a14:m>
                <a:r>
                  <a:rPr lang="zh-CN" altLang="en-US" sz="2400" dirty="0" smtClean="0"/>
                  <a:t> </a:t>
                </a:r>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7461577" y="3310110"/>
                <a:ext cx="3546548" cy="969817"/>
              </a:xfrm>
              <a:prstGeom prst="rect">
                <a:avLst/>
              </a:prstGeom>
              <a:blipFill>
                <a:blip r:embed="rId9"/>
                <a:stretch>
                  <a:fillRect/>
                </a:stretch>
              </a:blipFill>
            </p:spPr>
            <p:txBody>
              <a:bodyPr/>
              <a:lstStyle/>
              <a:p>
                <a:r>
                  <a:rPr lang="zh-CN" altLang="en-US">
                    <a:noFill/>
                  </a:rPr>
                  <a:t> </a:t>
                </a:r>
              </a:p>
            </p:txBody>
          </p:sp>
        </mc:Fallback>
      </mc:AlternateContent>
      <p:pic>
        <p:nvPicPr>
          <p:cNvPr id="11" name="图片 10"/>
          <p:cNvPicPr>
            <a:picLocks noChangeAspect="1"/>
          </p:cNvPicPr>
          <p:nvPr/>
        </p:nvPicPr>
        <p:blipFill>
          <a:blip r:embed="rId10"/>
          <a:stretch>
            <a:fillRect/>
          </a:stretch>
        </p:blipFill>
        <p:spPr>
          <a:xfrm>
            <a:off x="2143927" y="4299484"/>
            <a:ext cx="2413640" cy="424936"/>
          </a:xfrm>
          <a:prstGeom prst="rect">
            <a:avLst/>
          </a:prstGeom>
        </p:spPr>
      </p:pic>
      <p:pic>
        <p:nvPicPr>
          <p:cNvPr id="12" name="图片 11"/>
          <p:cNvPicPr>
            <a:picLocks noChangeAspect="1"/>
          </p:cNvPicPr>
          <p:nvPr/>
        </p:nvPicPr>
        <p:blipFill>
          <a:blip r:embed="rId11"/>
          <a:stretch>
            <a:fillRect/>
          </a:stretch>
        </p:blipFill>
        <p:spPr>
          <a:xfrm>
            <a:off x="592555" y="4366906"/>
            <a:ext cx="1544905" cy="290092"/>
          </a:xfrm>
          <a:prstGeom prst="rect">
            <a:avLst/>
          </a:prstGeom>
        </p:spPr>
      </p:pic>
      <mc:AlternateContent xmlns:mc="http://schemas.openxmlformats.org/markup-compatibility/2006" xmlns:a14="http://schemas.microsoft.com/office/drawing/2010/main">
        <mc:Choice Requires="a14">
          <p:sp>
            <p:nvSpPr>
              <p:cNvPr id="13" name="矩形 12"/>
              <p:cNvSpPr/>
              <p:nvPr/>
            </p:nvSpPr>
            <p:spPr>
              <a:xfrm>
                <a:off x="5022526" y="4216211"/>
                <a:ext cx="4493538" cy="676275"/>
              </a:xfrm>
              <a:prstGeom prst="rect">
                <a:avLst/>
              </a:prstGeom>
            </p:spPr>
            <p:txBody>
              <a:bodyPr wrap="none">
                <a:spAutoFit/>
              </a:bodyPr>
              <a:lstStyle/>
              <a:p>
                <a14:m>
                  <m:oMath xmlns:m="http://schemas.openxmlformats.org/officeDocument/2006/math">
                    <m:f>
                      <m:fPr>
                        <m:ctrlPr>
                          <a:rPr lang="en-US" altLang="zh-CN" sz="2400" i="1" smtClean="0">
                            <a:solidFill>
                              <a:prstClr val="black"/>
                            </a:solidFill>
                            <a:latin typeface="Cambria Math" panose="02040503050406030204" pitchFamily="18" charset="0"/>
                          </a:rPr>
                        </m:ctrlPr>
                      </m:fPr>
                      <m:num>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𝑢</m:t>
                        </m:r>
                      </m:num>
                      <m:den>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𝑥</m:t>
                        </m:r>
                      </m:den>
                    </m:f>
                    <m:r>
                      <a:rPr lang="en-US" altLang="zh-CN" sz="2400" b="0" i="1" smtClean="0">
                        <a:solidFill>
                          <a:prstClr val="black"/>
                        </a:solidFill>
                        <a:latin typeface="Cambria Math" panose="02040503050406030204" pitchFamily="18" charset="0"/>
                      </a:rPr>
                      <m:t>=</m:t>
                    </m:r>
                    <m:f>
                      <m:fPr>
                        <m:ctrlPr>
                          <a:rPr lang="en-US" altLang="zh-CN" sz="2400" b="0" i="1" smtClean="0">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1</m:t>
                        </m:r>
                      </m:num>
                      <m:den>
                        <m:r>
                          <a:rPr lang="en-US" altLang="zh-CN" sz="2400" b="0" i="1" smtClean="0">
                            <a:solidFill>
                              <a:prstClr val="black"/>
                            </a:solidFill>
                            <a:latin typeface="Cambria Math" panose="02040503050406030204" pitchFamily="18" charset="0"/>
                          </a:rPr>
                          <m:t>1+</m:t>
                        </m:r>
                        <m:sSup>
                          <m:sSupPr>
                            <m:ctrlPr>
                              <a:rPr lang="en-US" altLang="zh-CN" sz="2400" b="0" i="1" smtClean="0">
                                <a:solidFill>
                                  <a:prstClr val="black"/>
                                </a:solidFill>
                                <a:latin typeface="Cambria Math" panose="02040503050406030204" pitchFamily="18" charset="0"/>
                              </a:rPr>
                            </m:ctrlPr>
                          </m:sSupPr>
                          <m:e>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e>
                            </m:d>
                          </m:e>
                          <m:sup>
                            <m:r>
                              <a:rPr lang="en-US" altLang="zh-CN" sz="2400" b="0" i="1"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𝑧</m:t>
                            </m:r>
                          </m:sup>
                        </m:sSup>
                      </m:den>
                    </m:f>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𝑧</m:t>
                    </m:r>
                    <m:r>
                      <a:rPr lang="en-US" altLang="zh-CN" sz="2400" b="0" i="1" smtClean="0">
                        <a:solidFill>
                          <a:prstClr val="black"/>
                        </a:solidFill>
                        <a:latin typeface="Cambria Math" panose="02040503050406030204" pitchFamily="18" charset="0"/>
                        <a:ea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e>
                      <m:sup>
                        <m:r>
                          <a:rPr lang="en-US" altLang="zh-CN" sz="2400" i="1">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−1</m:t>
                        </m:r>
                      </m:sup>
                    </m:sSup>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1</m:t>
                    </m:r>
                  </m:oMath>
                </a14:m>
                <a:r>
                  <a:rPr lang="zh-CN" altLang="en-US" sz="2400" dirty="0" smtClean="0"/>
                  <a:t> </a:t>
                </a:r>
                <a:endParaRPr lang="zh-CN"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5022526" y="4216211"/>
                <a:ext cx="4493538" cy="67627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3826347" y="5216018"/>
                <a:ext cx="5233164" cy="676595"/>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𝑢</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𝑥</m:t>
                        </m:r>
                      </m:den>
                    </m:f>
                    <m:r>
                      <a:rPr lang="zh-CN" altLang="en-US" sz="2400">
                        <a:solidFill>
                          <a:schemeClr val="tx1"/>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𝑥</m:t>
                        </m:r>
                      </m:den>
                    </m:f>
                    <m:r>
                      <a:rPr lang="en-US" altLang="zh-CN" sz="2400" b="0" i="1" smtClean="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1</m:t>
                        </m:r>
                      </m:num>
                      <m:den>
                        <m:r>
                          <a:rPr lang="en-US" altLang="zh-CN" sz="2400" i="1">
                            <a:solidFill>
                              <a:prstClr val="black"/>
                            </a:solidFill>
                            <a:latin typeface="Cambria Math" panose="02040503050406030204" pitchFamily="18" charset="0"/>
                          </a:rPr>
                          <m:t>1+</m:t>
                        </m:r>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e>
                          <m:sup>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𝑧</m:t>
                            </m:r>
                          </m:sup>
                        </m:sSup>
                      </m:den>
                    </m:f>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𝑧</m:t>
                    </m:r>
                    <m:r>
                      <a:rPr lang="en-US" altLang="zh-CN" sz="2400" i="1">
                        <a:solidFill>
                          <a:prstClr val="black"/>
                        </a:solidFill>
                        <a:latin typeface="Cambria Math" panose="02040503050406030204" pitchFamily="18" charset="0"/>
                        <a:ea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e>
                      <m:sup>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−1</m:t>
                        </m:r>
                      </m:sup>
                    </m:sSup>
                    <m:r>
                      <a:rPr lang="en-US" altLang="zh-CN" sz="2400" i="1">
                        <a:solidFill>
                          <a:prstClr val="black"/>
                        </a:solidFill>
                        <a:latin typeface="Cambria Math" panose="02040503050406030204" pitchFamily="18" charset="0"/>
                        <a:ea typeface="Cambria Math" panose="02040503050406030204" pitchFamily="18" charset="0"/>
                      </a:rPr>
                      <m:t>∙1</m:t>
                    </m:r>
                  </m:oMath>
                </a14:m>
                <a:r>
                  <a:rPr lang="zh-CN" altLang="en-US" sz="2400" dirty="0" smtClean="0"/>
                  <a:t> </a:t>
                </a:r>
                <a:endParaRPr lang="zh-CN" altLang="en-US" sz="2400" dirty="0"/>
              </a:p>
            </p:txBody>
          </p:sp>
        </mc:Choice>
        <mc:Fallback xmlns="">
          <p:sp>
            <p:nvSpPr>
              <p:cNvPr id="14" name="矩形 13"/>
              <p:cNvSpPr>
                <a:spLocks noRot="1" noChangeAspect="1" noMove="1" noResize="1" noEditPoints="1" noAdjustHandles="1" noChangeArrowheads="1" noChangeShapeType="1" noTextEdit="1"/>
              </p:cNvSpPr>
              <p:nvPr/>
            </p:nvSpPr>
            <p:spPr>
              <a:xfrm>
                <a:off x="3826347" y="5216018"/>
                <a:ext cx="5233164" cy="676595"/>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9644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P spid="10" grpId="0"/>
      <p:bldP spid="13" grpId="0"/>
      <p:bldP spid="1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12:39:03</a:t>
            </a:fld>
            <a:endParaRPr lang="en-US" altLang="zh-CN"/>
          </a:p>
        </p:txBody>
      </p:sp>
      <p:pic>
        <p:nvPicPr>
          <p:cNvPr id="14" name="图片 13"/>
          <p:cNvPicPr>
            <a:picLocks noChangeAspect="1"/>
          </p:cNvPicPr>
          <p:nvPr/>
        </p:nvPicPr>
        <p:blipFill>
          <a:blip r:embed="rId2"/>
          <a:stretch>
            <a:fillRect/>
          </a:stretch>
        </p:blipFill>
        <p:spPr>
          <a:xfrm>
            <a:off x="712230" y="448775"/>
            <a:ext cx="4085682" cy="758420"/>
          </a:xfrm>
          <a:prstGeom prst="rect">
            <a:avLst/>
          </a:prstGeom>
        </p:spPr>
      </p:pic>
      <p:pic>
        <p:nvPicPr>
          <p:cNvPr id="15" name="图片 14"/>
          <p:cNvPicPr>
            <a:picLocks noChangeAspect="1"/>
          </p:cNvPicPr>
          <p:nvPr/>
        </p:nvPicPr>
        <p:blipFill>
          <a:blip r:embed="rId3"/>
          <a:stretch>
            <a:fillRect/>
          </a:stretch>
        </p:blipFill>
        <p:spPr>
          <a:xfrm>
            <a:off x="5319656" y="666080"/>
            <a:ext cx="885714" cy="323810"/>
          </a:xfrm>
          <a:prstGeom prst="rect">
            <a:avLst/>
          </a:prstGeom>
        </p:spPr>
      </p:pic>
      <mc:AlternateContent xmlns:mc="http://schemas.openxmlformats.org/markup-compatibility/2006">
        <mc:Choice xmlns:a14="http://schemas.microsoft.com/office/drawing/2010/main" Requires="a14">
          <p:sp>
            <p:nvSpPr>
              <p:cNvPr id="16" name="矩形 15"/>
              <p:cNvSpPr/>
              <p:nvPr/>
            </p:nvSpPr>
            <p:spPr>
              <a:xfrm>
                <a:off x="1754989" y="1278766"/>
                <a:ext cx="2085123" cy="635367"/>
              </a:xfrm>
              <a:prstGeom prst="rect">
                <a:avLst/>
              </a:prstGeom>
            </p:spPr>
            <p:txBody>
              <a:bodyPr wrap="none">
                <a:spAutoFit/>
              </a:bodyPr>
              <a:lstStyle/>
              <a:p>
                <a14:m>
                  <m:oMath xmlns:m="http://schemas.openxmlformats.org/officeDocument/2006/math">
                    <m:f>
                      <m:fPr>
                        <m:ctrlPr>
                          <a:rPr lang="en-US" altLang="zh-CN" sz="2400" i="1" smtClean="0">
                            <a:solidFill>
                              <a:prstClr val="black"/>
                            </a:solidFill>
                            <a:latin typeface="Cambria Math" panose="02040503050406030204" pitchFamily="18" charset="0"/>
                          </a:rPr>
                        </m:ctrlPr>
                      </m:fPr>
                      <m:num>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𝑧</m:t>
                        </m:r>
                      </m:num>
                      <m:den>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𝑥</m:t>
                        </m:r>
                      </m:den>
                    </m:f>
                    <m:r>
                      <a:rPr lang="en-US" altLang="zh-CN" sz="2400" b="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b="0" i="1" smtClean="0">
                            <a:solidFill>
                              <a:prstClr val="black"/>
                            </a:solidFill>
                            <a:latin typeface="Cambria Math" panose="02040503050406030204" pitchFamily="18" charset="0"/>
                          </a:rPr>
                          <m:t>𝑥</m:t>
                        </m:r>
                      </m:sup>
                    </m:sSup>
                    <m:r>
                      <a:rPr lang="en-US" altLang="zh-CN" sz="2400" i="1" smtClean="0">
                        <a:solidFill>
                          <a:prstClr val="black"/>
                        </a:solidFill>
                        <a:latin typeface="Cambria Math" panose="02040503050406030204" pitchFamily="18" charset="0"/>
                        <a:ea typeface="Cambria Math" panose="02040503050406030204" pitchFamily="18" charset="0"/>
                      </a:rPr>
                      <m:t>∙</m:t>
                    </m:r>
                    <m:func>
                      <m:funcPr>
                        <m:ctrlPr>
                          <a:rPr lang="en-US" altLang="zh-CN" sz="2400" b="0" i="1" smtClean="0">
                            <a:solidFill>
                              <a:prstClr val="black"/>
                            </a:solidFill>
                            <a:latin typeface="Cambria Math" panose="02040503050406030204" pitchFamily="18" charset="0"/>
                            <a:ea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ea typeface="Cambria Math" panose="02040503050406030204" pitchFamily="18" charset="0"/>
                          </a:rPr>
                          <m:t>ln</m:t>
                        </m:r>
                      </m:fName>
                      <m:e>
                        <m:r>
                          <a:rPr lang="en-US" altLang="zh-CN" sz="2400" b="0" i="1" smtClean="0">
                            <a:solidFill>
                              <a:prstClr val="black"/>
                            </a:solidFill>
                            <a:latin typeface="Cambria Math" panose="02040503050406030204" pitchFamily="18" charset="0"/>
                            <a:ea typeface="Cambria Math" panose="02040503050406030204" pitchFamily="18" charset="0"/>
                          </a:rPr>
                          <m:t>𝑦</m:t>
                        </m:r>
                      </m:e>
                    </m:func>
                  </m:oMath>
                </a14:m>
                <a:r>
                  <a:rPr lang="zh-CN" altLang="en-US" sz="2400" dirty="0" smtClean="0"/>
                  <a:t>  </a:t>
                </a:r>
                <a:endParaRPr lang="zh-CN" altLang="en-US" sz="2400" dirty="0"/>
              </a:p>
            </p:txBody>
          </p:sp>
        </mc:Choice>
        <mc:Fallback>
          <p:sp>
            <p:nvSpPr>
              <p:cNvPr id="16" name="矩形 15"/>
              <p:cNvSpPr>
                <a:spLocks noRot="1" noChangeAspect="1" noMove="1" noResize="1" noEditPoints="1" noAdjustHandles="1" noChangeArrowheads="1" noChangeShapeType="1" noTextEdit="1"/>
              </p:cNvSpPr>
              <p:nvPr/>
            </p:nvSpPr>
            <p:spPr>
              <a:xfrm>
                <a:off x="1754989" y="1278766"/>
                <a:ext cx="2085123" cy="63536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212965" y="1275168"/>
                <a:ext cx="1992405" cy="676595"/>
              </a:xfrm>
              <a:prstGeom prst="rect">
                <a:avLst/>
              </a:prstGeom>
            </p:spPr>
            <p:txBody>
              <a:bodyPr wrap="none">
                <a:spAutoFit/>
              </a:bodyPr>
              <a:lstStyle/>
              <a:p>
                <a14:m>
                  <m:oMath xmlns:m="http://schemas.openxmlformats.org/officeDocument/2006/math">
                    <m:f>
                      <m:fPr>
                        <m:ctrlPr>
                          <a:rPr lang="en-US" altLang="zh-CN" sz="2400" i="1" smtClean="0">
                            <a:solidFill>
                              <a:prstClr val="black"/>
                            </a:solidFill>
                            <a:latin typeface="Cambria Math" panose="02040503050406030204" pitchFamily="18" charset="0"/>
                          </a:rPr>
                        </m:ctrlPr>
                      </m:fPr>
                      <m:num>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𝑧</m:t>
                        </m:r>
                      </m:num>
                      <m:den>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𝑦</m:t>
                        </m:r>
                      </m:e>
                      <m:sup>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−1</m:t>
                        </m:r>
                      </m:sup>
                    </m:sSup>
                  </m:oMath>
                </a14:m>
                <a:r>
                  <a:rPr lang="zh-CN" altLang="en-US" sz="2400" dirty="0" smtClean="0"/>
                  <a:t> </a:t>
                </a:r>
                <a:endParaRPr lang="zh-CN" altLang="en-US" sz="2400" dirty="0"/>
              </a:p>
            </p:txBody>
          </p:sp>
        </mc:Choice>
        <mc:Fallback xmlns="">
          <p:sp>
            <p:nvSpPr>
              <p:cNvPr id="17" name="矩形 16"/>
              <p:cNvSpPr>
                <a:spLocks noRot="1" noChangeAspect="1" noMove="1" noResize="1" noEditPoints="1" noAdjustHandles="1" noChangeArrowheads="1" noChangeShapeType="1" noTextEdit="1"/>
              </p:cNvSpPr>
              <p:nvPr/>
            </p:nvSpPr>
            <p:spPr>
              <a:xfrm>
                <a:off x="4212965" y="1275168"/>
                <a:ext cx="1992405" cy="67659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754989" y="1985704"/>
                <a:ext cx="2528193" cy="668388"/>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den>
                    </m:f>
                    <m:r>
                      <a:rPr lang="en-US" altLang="zh-CN" sz="2400" b="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𝑥</m:t>
                        </m:r>
                      </m:sup>
                    </m:sSup>
                    <m:r>
                      <a:rPr lang="en-US" altLang="zh-CN" sz="2400" i="1">
                        <a:solidFill>
                          <a:prstClr val="black"/>
                        </a:solidFill>
                        <a:latin typeface="Cambria Math" panose="02040503050406030204" pitchFamily="18" charset="0"/>
                        <a:ea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d>
                          <m:dPr>
                            <m:ctrlPr>
                              <a:rPr lang="en-US" altLang="zh-CN" sz="2400" i="1" smtClean="0">
                                <a:solidFill>
                                  <a:prstClr val="black"/>
                                </a:solidFill>
                                <a:latin typeface="Cambria Math" panose="02040503050406030204" pitchFamily="18" charset="0"/>
                              </a:rPr>
                            </m:ctrlPr>
                          </m:dPr>
                          <m:e>
                            <m:func>
                              <m:funcPr>
                                <m:ctrlPr>
                                  <a:rPr lang="en-US" altLang="zh-CN" sz="2400" i="1">
                                    <a:solidFill>
                                      <a:prstClr val="black"/>
                                    </a:solidFill>
                                    <a:latin typeface="Cambria Math" panose="02040503050406030204" pitchFamily="18" charset="0"/>
                                    <a:ea typeface="Cambria Math" panose="02040503050406030204" pitchFamily="18" charset="0"/>
                                  </a:rPr>
                                </m:ctrlPr>
                              </m:funcPr>
                              <m:fName>
                                <m:r>
                                  <m:rPr>
                                    <m:sty m:val="p"/>
                                  </m:rPr>
                                  <a:rPr lang="en-US" altLang="zh-CN" sz="2400">
                                    <a:solidFill>
                                      <a:prstClr val="black"/>
                                    </a:solidFill>
                                    <a:latin typeface="Cambria Math" panose="02040503050406030204" pitchFamily="18" charset="0"/>
                                    <a:ea typeface="Cambria Math" panose="02040503050406030204" pitchFamily="18" charset="0"/>
                                  </a:rPr>
                                  <m:t>ln</m:t>
                                </m:r>
                              </m:fName>
                              <m:e>
                                <m:r>
                                  <a:rPr lang="en-US" altLang="zh-CN" sz="2400" i="1">
                                    <a:solidFill>
                                      <a:prstClr val="black"/>
                                    </a:solidFill>
                                    <a:latin typeface="Cambria Math" panose="02040503050406030204" pitchFamily="18" charset="0"/>
                                    <a:ea typeface="Cambria Math" panose="02040503050406030204" pitchFamily="18" charset="0"/>
                                  </a:rPr>
                                  <m:t>𝑦</m:t>
                                </m:r>
                              </m:e>
                            </m:func>
                          </m:e>
                        </m:d>
                      </m:e>
                      <m:sup>
                        <m:r>
                          <a:rPr lang="en-US" altLang="zh-CN" sz="2400" b="0" i="1" smtClean="0">
                            <a:solidFill>
                              <a:prstClr val="black"/>
                            </a:solidFill>
                            <a:latin typeface="Cambria Math" panose="02040503050406030204" pitchFamily="18" charset="0"/>
                          </a:rPr>
                          <m:t>2</m:t>
                        </m:r>
                      </m:sup>
                    </m:sSup>
                  </m:oMath>
                </a14:m>
                <a:r>
                  <a:rPr lang="zh-CN" altLang="en-US" sz="2400" dirty="0" smtClean="0"/>
                  <a:t> </a:t>
                </a:r>
                <a:endParaRPr lang="zh-CN" altLang="en-US" sz="2400" dirty="0"/>
              </a:p>
            </p:txBody>
          </p:sp>
        </mc:Choice>
        <mc:Fallback xmlns="">
          <p:sp>
            <p:nvSpPr>
              <p:cNvPr id="18" name="矩形 17"/>
              <p:cNvSpPr>
                <a:spLocks noRot="1" noChangeAspect="1" noMove="1" noResize="1" noEditPoints="1" noAdjustHandles="1" noChangeArrowheads="1" noChangeShapeType="1" noTextEdit="1"/>
              </p:cNvSpPr>
              <p:nvPr/>
            </p:nvSpPr>
            <p:spPr>
              <a:xfrm>
                <a:off x="1754989" y="1985704"/>
                <a:ext cx="2528193" cy="66838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7603457" y="1981699"/>
                <a:ext cx="3886898" cy="709618"/>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den>
                    </m:f>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−1</m:t>
                        </m:r>
                      </m:sup>
                    </m:sSup>
                    <m:r>
                      <a:rPr lang="en-US" altLang="zh-CN" sz="2400" i="1">
                        <a:solidFill>
                          <a:prstClr val="black"/>
                        </a:solidFill>
                        <a:latin typeface="Cambria Math" panose="02040503050406030204" pitchFamily="18" charset="0"/>
                        <a:ea typeface="Cambria Math" panose="02040503050406030204" pitchFamily="18" charset="0"/>
                      </a:rPr>
                      <m:t>∙</m:t>
                    </m:r>
                    <m:func>
                      <m:funcPr>
                        <m:ctrlPr>
                          <a:rPr lang="en-US" altLang="zh-CN" sz="2400" i="1">
                            <a:solidFill>
                              <a:prstClr val="black"/>
                            </a:solidFill>
                            <a:latin typeface="Cambria Math" panose="02040503050406030204" pitchFamily="18" charset="0"/>
                            <a:ea typeface="Cambria Math" panose="02040503050406030204" pitchFamily="18" charset="0"/>
                          </a:rPr>
                        </m:ctrlPr>
                      </m:funcPr>
                      <m:fName>
                        <m:r>
                          <m:rPr>
                            <m:sty m:val="p"/>
                          </m:rPr>
                          <a:rPr lang="en-US" altLang="zh-CN" sz="2400">
                            <a:solidFill>
                              <a:prstClr val="black"/>
                            </a:solidFill>
                            <a:latin typeface="Cambria Math" panose="02040503050406030204" pitchFamily="18" charset="0"/>
                            <a:ea typeface="Cambria Math" panose="02040503050406030204" pitchFamily="18" charset="0"/>
                          </a:rPr>
                          <m:t>ln</m:t>
                        </m:r>
                      </m:fName>
                      <m:e>
                        <m:r>
                          <a:rPr lang="en-US" altLang="zh-CN" sz="2400" i="1">
                            <a:solidFill>
                              <a:prstClr val="black"/>
                            </a:solidFill>
                            <a:latin typeface="Cambria Math" panose="02040503050406030204" pitchFamily="18" charset="0"/>
                            <a:ea typeface="Cambria Math" panose="02040503050406030204" pitchFamily="18" charset="0"/>
                          </a:rPr>
                          <m:t>𝑦</m:t>
                        </m:r>
                      </m:e>
                    </m:func>
                    <m:r>
                      <a:rPr lang="en-US" altLang="zh-CN" sz="2400" b="0" i="1" smtClean="0">
                        <a:solidFill>
                          <a:prstClr val="black"/>
                        </a:solidFill>
                        <a:latin typeface="Cambria Math" panose="02040503050406030204" pitchFamily="18" charset="0"/>
                        <a:ea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−1</m:t>
                        </m:r>
                      </m:sup>
                    </m:sSup>
                  </m:oMath>
                </a14:m>
                <a:r>
                  <a:rPr lang="zh-CN" altLang="en-US" dirty="0" smtClean="0"/>
                  <a:t> </a:t>
                </a:r>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7603457" y="1981699"/>
                <a:ext cx="3886898" cy="70961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4219237" y="1981699"/>
                <a:ext cx="3086551" cy="709618"/>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den>
                    </m:f>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−1)</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−2</m:t>
                        </m:r>
                      </m:sup>
                    </m:sSup>
                  </m:oMath>
                </a14:m>
                <a:r>
                  <a:rPr lang="zh-CN" altLang="en-US" sz="2400" dirty="0" smtClean="0"/>
                  <a:t> </a:t>
                </a:r>
                <a:endParaRPr lang="zh-CN" altLang="en-US" sz="2400" dirty="0"/>
              </a:p>
            </p:txBody>
          </p:sp>
        </mc:Choice>
        <mc:Fallback xmlns="">
          <p:sp>
            <p:nvSpPr>
              <p:cNvPr id="20" name="矩形 19"/>
              <p:cNvSpPr>
                <a:spLocks noRot="1" noChangeAspect="1" noMove="1" noResize="1" noEditPoints="1" noAdjustHandles="1" noChangeArrowheads="1" noChangeShapeType="1" noTextEdit="1"/>
              </p:cNvSpPr>
              <p:nvPr/>
            </p:nvSpPr>
            <p:spPr>
              <a:xfrm>
                <a:off x="4219237" y="1981699"/>
                <a:ext cx="3086551" cy="70961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1754989" y="2765485"/>
                <a:ext cx="4965911" cy="635367"/>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𝐹</m:t>
                    </m:r>
                    <m:d>
                      <m:dPr>
                        <m:ctrlPr>
                          <a:rPr lang="zh-CN" altLang="en-US"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𝑢</m:t>
                        </m:r>
                        <m:r>
                          <a:rPr lang="en-US" altLang="zh-CN"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𝑣</m:t>
                        </m:r>
                      </m:e>
                    </m:d>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𝑢𝑣</m:t>
                    </m:r>
                    <m:r>
                      <a:rPr lang="en-US" altLang="zh-CN" sz="2400" b="0" i="1" smtClean="0">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𝑢</m:t>
                    </m:r>
                    <m:r>
                      <a:rPr lang="en-US" altLang="zh-CN" sz="2400" b="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𝑥</m:t>
                        </m:r>
                      </m:sup>
                    </m:sSup>
                    <m:r>
                      <a:rPr lang="en-US" altLang="zh-CN" sz="2400" b="0" i="1" smtClean="0">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𝑣</m:t>
                    </m:r>
                    <m:r>
                      <a:rPr lang="en-US" altLang="zh-CN" sz="2400" b="0" i="1" smtClean="0">
                        <a:solidFill>
                          <a:prstClr val="black"/>
                        </a:solidFill>
                        <a:latin typeface="Cambria Math" panose="02040503050406030204" pitchFamily="18" charset="0"/>
                      </a:rPr>
                      <m:t>=</m:t>
                    </m:r>
                    <m:func>
                      <m:funcPr>
                        <m:ctrlPr>
                          <a:rPr lang="en-US" altLang="zh-CN" sz="2400" i="1">
                            <a:solidFill>
                              <a:prstClr val="black"/>
                            </a:solidFill>
                            <a:latin typeface="Cambria Math" panose="02040503050406030204" pitchFamily="18" charset="0"/>
                            <a:ea typeface="Cambria Math" panose="02040503050406030204" pitchFamily="18" charset="0"/>
                          </a:rPr>
                        </m:ctrlPr>
                      </m:funcPr>
                      <m:fName>
                        <m:r>
                          <m:rPr>
                            <m:sty m:val="p"/>
                          </m:rPr>
                          <a:rPr lang="en-US" altLang="zh-CN" sz="2400">
                            <a:solidFill>
                              <a:prstClr val="black"/>
                            </a:solidFill>
                            <a:latin typeface="Cambria Math" panose="02040503050406030204" pitchFamily="18" charset="0"/>
                            <a:ea typeface="Cambria Math" panose="02040503050406030204" pitchFamily="18" charset="0"/>
                          </a:rPr>
                          <m:t>ln</m:t>
                        </m:r>
                      </m:fName>
                      <m:e>
                        <m:r>
                          <a:rPr lang="en-US" altLang="zh-CN" sz="2400" i="1">
                            <a:solidFill>
                              <a:prstClr val="black"/>
                            </a:solidFill>
                            <a:latin typeface="Cambria Math" panose="02040503050406030204" pitchFamily="18" charset="0"/>
                            <a:ea typeface="Cambria Math" panose="02040503050406030204" pitchFamily="18" charset="0"/>
                          </a:rPr>
                          <m:t>𝑦</m:t>
                        </m:r>
                      </m:e>
                    </m:func>
                  </m:oMath>
                </a14:m>
                <a:r>
                  <a:rPr lang="zh-CN" altLang="en-US" sz="2400" dirty="0" smtClean="0"/>
                  <a:t> </a:t>
                </a:r>
                <a:endParaRPr lang="zh-CN" altLang="en-US" sz="2400" dirty="0"/>
              </a:p>
            </p:txBody>
          </p:sp>
        </mc:Choice>
        <mc:Fallback xmlns="">
          <p:sp>
            <p:nvSpPr>
              <p:cNvPr id="21" name="矩形 20"/>
              <p:cNvSpPr>
                <a:spLocks noRot="1" noChangeAspect="1" noMove="1" noResize="1" noEditPoints="1" noAdjustHandles="1" noChangeArrowheads="1" noChangeShapeType="1" noTextEdit="1"/>
              </p:cNvSpPr>
              <p:nvPr/>
            </p:nvSpPr>
            <p:spPr>
              <a:xfrm>
                <a:off x="1754989" y="2765485"/>
                <a:ext cx="4965911" cy="63536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1754989" y="3469826"/>
                <a:ext cx="9101531" cy="709618"/>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𝑢</m:t>
                        </m:r>
                      </m:den>
                    </m:f>
                    <m:r>
                      <a:rPr lang="zh-CN" altLang="en-US" sz="2400">
                        <a:solidFill>
                          <a:prstClr val="black"/>
                        </a:solidFill>
                        <a:latin typeface="Cambria Math" panose="02040503050406030204" pitchFamily="18" charset="0"/>
                      </a:rPr>
                      <m:t>⋅</m:t>
                    </m:r>
                    <m:f>
                      <m:fPr>
                        <m:ctrlPr>
                          <a:rPr lang="zh-CN" altLang="en-US" sz="2400" i="1" smtClean="0">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𝑢</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𝑦</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𝑣</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𝑣</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𝑣</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ea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−1</m:t>
                        </m:r>
                      </m:sup>
                    </m:sSup>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𝑢</m:t>
                    </m:r>
                    <m:r>
                      <a:rPr lang="en-US" altLang="zh-CN" sz="2400" i="1">
                        <a:solidFill>
                          <a:prstClr val="black"/>
                        </a:solidFill>
                        <a:latin typeface="Cambria Math" panose="02040503050406030204" pitchFamily="18" charset="0"/>
                        <a:ea typeface="Cambria Math" panose="02040503050406030204" pitchFamily="18" charset="0"/>
                      </a:rPr>
                      <m:t>∙</m:t>
                    </m:r>
                    <m:f>
                      <m:fPr>
                        <m:ctrlPr>
                          <a:rPr lang="en-US" altLang="zh-CN" sz="2400" i="1" smtClean="0">
                            <a:solidFill>
                              <a:prstClr val="black"/>
                            </a:solidFill>
                            <a:latin typeface="Cambria Math" panose="02040503050406030204" pitchFamily="18" charset="0"/>
                            <a:ea typeface="Cambria Math" panose="02040503050406030204" pitchFamily="18" charset="0"/>
                          </a:rPr>
                        </m:ctrlPr>
                      </m:fPr>
                      <m:num>
                        <m:r>
                          <a:rPr lang="en-US" altLang="zh-CN" sz="2400" b="0" i="1" smtClean="0">
                            <a:solidFill>
                              <a:prstClr val="black"/>
                            </a:solidFill>
                            <a:latin typeface="Cambria Math" panose="02040503050406030204" pitchFamily="18" charset="0"/>
                            <a:ea typeface="Cambria Math" panose="02040503050406030204" pitchFamily="18" charset="0"/>
                          </a:rPr>
                          <m:t>1</m:t>
                        </m:r>
                      </m:num>
                      <m:den>
                        <m:r>
                          <a:rPr lang="en-US" altLang="zh-CN" sz="2400" b="0" i="1" smtClean="0">
                            <a:solidFill>
                              <a:prstClr val="black"/>
                            </a:solidFill>
                            <a:latin typeface="Cambria Math" panose="02040503050406030204" pitchFamily="18" charset="0"/>
                            <a:ea typeface="Cambria Math" panose="02040503050406030204" pitchFamily="18" charset="0"/>
                          </a:rPr>
                          <m:t>𝑦</m:t>
                        </m:r>
                      </m:den>
                    </m:f>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−1</m:t>
                        </m:r>
                      </m:sup>
                    </m:sSup>
                    <m:r>
                      <a:rPr lang="en-US" altLang="zh-CN" sz="2400" i="1">
                        <a:solidFill>
                          <a:prstClr val="black"/>
                        </a:solidFill>
                        <a:latin typeface="Cambria Math" panose="02040503050406030204" pitchFamily="18" charset="0"/>
                        <a:ea typeface="Cambria Math" panose="02040503050406030204" pitchFamily="18" charset="0"/>
                      </a:rPr>
                      <m:t>∙</m:t>
                    </m:r>
                    <m:func>
                      <m:funcPr>
                        <m:ctrlPr>
                          <a:rPr lang="en-US" altLang="zh-CN" sz="2400" i="1">
                            <a:solidFill>
                              <a:prstClr val="black"/>
                            </a:solidFill>
                            <a:latin typeface="Cambria Math" panose="02040503050406030204" pitchFamily="18" charset="0"/>
                            <a:ea typeface="Cambria Math" panose="02040503050406030204" pitchFamily="18" charset="0"/>
                          </a:rPr>
                        </m:ctrlPr>
                      </m:funcPr>
                      <m:fName>
                        <m:r>
                          <m:rPr>
                            <m:sty m:val="p"/>
                          </m:rPr>
                          <a:rPr lang="en-US" altLang="zh-CN" sz="2400">
                            <a:solidFill>
                              <a:prstClr val="black"/>
                            </a:solidFill>
                            <a:latin typeface="Cambria Math" panose="02040503050406030204" pitchFamily="18" charset="0"/>
                            <a:ea typeface="Cambria Math" panose="02040503050406030204" pitchFamily="18" charset="0"/>
                          </a:rPr>
                          <m:t>ln</m:t>
                        </m:r>
                      </m:fName>
                      <m:e>
                        <m:r>
                          <a:rPr lang="en-US" altLang="zh-CN" sz="2400" i="1">
                            <a:solidFill>
                              <a:prstClr val="black"/>
                            </a:solidFill>
                            <a:latin typeface="Cambria Math" panose="02040503050406030204" pitchFamily="18" charset="0"/>
                            <a:ea typeface="Cambria Math" panose="02040503050406030204" pitchFamily="18" charset="0"/>
                          </a:rPr>
                          <m:t>𝑦</m:t>
                        </m:r>
                      </m:e>
                    </m:func>
                    <m:r>
                      <a:rPr lang="en-US" altLang="zh-CN" sz="2400" i="1">
                        <a:solidFill>
                          <a:prstClr val="black"/>
                        </a:solidFill>
                        <a:latin typeface="Cambria Math" panose="02040503050406030204" pitchFamily="18" charset="0"/>
                        <a:ea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−1</m:t>
                        </m:r>
                      </m:sup>
                    </m:sSup>
                  </m:oMath>
                </a14:m>
                <a:r>
                  <a:rPr lang="zh-CN" altLang="en-US" sz="2400" dirty="0" smtClean="0"/>
                  <a:t> </a:t>
                </a:r>
                <a:endParaRPr lang="zh-CN" altLang="en-US" sz="2400" dirty="0"/>
              </a:p>
            </p:txBody>
          </p:sp>
        </mc:Choice>
        <mc:Fallback xmlns="">
          <p:sp>
            <p:nvSpPr>
              <p:cNvPr id="22" name="矩形 21"/>
              <p:cNvSpPr>
                <a:spLocks noRot="1" noChangeAspect="1" noMove="1" noResize="1" noEditPoints="1" noAdjustHandles="1" noChangeArrowheads="1" noChangeShapeType="1" noTextEdit="1"/>
              </p:cNvSpPr>
              <p:nvPr/>
            </p:nvSpPr>
            <p:spPr>
              <a:xfrm>
                <a:off x="1754989" y="3469826"/>
                <a:ext cx="9101531" cy="709618"/>
              </a:xfrm>
              <a:prstGeom prst="rect">
                <a:avLst/>
              </a:prstGeom>
              <a:blipFill>
                <a:blip r:embed="rId10"/>
                <a:stretch>
                  <a:fillRect/>
                </a:stretch>
              </a:blipFill>
            </p:spPr>
            <p:txBody>
              <a:bodyPr/>
              <a:lstStyle/>
              <a:p>
                <a:r>
                  <a:rPr lang="zh-CN" altLang="en-US">
                    <a:noFill/>
                  </a:rPr>
                  <a:t> </a:t>
                </a:r>
              </a:p>
            </p:txBody>
          </p:sp>
        </mc:Fallback>
      </mc:AlternateContent>
      <p:pic>
        <p:nvPicPr>
          <p:cNvPr id="23" name="图片 22"/>
          <p:cNvPicPr>
            <a:picLocks noChangeAspect="1"/>
          </p:cNvPicPr>
          <p:nvPr/>
        </p:nvPicPr>
        <p:blipFill>
          <a:blip r:embed="rId11"/>
          <a:stretch>
            <a:fillRect/>
          </a:stretch>
        </p:blipFill>
        <p:spPr>
          <a:xfrm>
            <a:off x="712230" y="4187493"/>
            <a:ext cx="10888198" cy="770460"/>
          </a:xfrm>
          <a:prstGeom prst="rect">
            <a:avLst/>
          </a:prstGeom>
        </p:spPr>
      </p:pic>
      <mc:AlternateContent xmlns:mc="http://schemas.openxmlformats.org/markup-compatibility/2006" xmlns:a14="http://schemas.microsoft.com/office/drawing/2010/main">
        <mc:Choice Requires="a14">
          <p:sp>
            <p:nvSpPr>
              <p:cNvPr id="24" name="矩形 23"/>
              <p:cNvSpPr/>
              <p:nvPr/>
            </p:nvSpPr>
            <p:spPr>
              <a:xfrm>
                <a:off x="1754989" y="5059240"/>
                <a:ext cx="154151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𝑉</m:t>
                      </m:r>
                      <m:r>
                        <a:rPr lang="en-US" altLang="zh-CN" sz="2400" i="1">
                          <a:solidFill>
                            <a:prstClr val="black"/>
                          </a:solidFill>
                          <a:latin typeface="Cambria Math" panose="02040503050406030204" pitchFamily="18" charset="0"/>
                        </a:rPr>
                        <m:t>=</m:t>
                      </m:r>
                      <m:r>
                        <a:rPr lang="zh-CN" altLang="en-US" sz="2400" i="1" smtClean="0">
                          <a:solidFill>
                            <a:prstClr val="black"/>
                          </a:solidFill>
                          <a:latin typeface="Cambria Math" panose="02040503050406030204" pitchFamily="18" charset="0"/>
                        </a:rPr>
                        <m:t>𝜋</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𝑟</m:t>
                          </m:r>
                        </m:e>
                        <m:sup>
                          <m:r>
                            <a:rPr lang="en-US" altLang="zh-CN" sz="2400" b="0" i="1" smtClean="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h</m:t>
                      </m:r>
                    </m:oMath>
                  </m:oMathPara>
                </a14:m>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1754989" y="5059240"/>
                <a:ext cx="1541512" cy="46166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3778144" y="5059239"/>
                <a:ext cx="3251211" cy="461665"/>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m:rPr>
                          <m:sty m:val="p"/>
                        </m:rPr>
                        <a:rPr lang="en-US" altLang="zh-CN" sz="2400" b="0" i="0" smtClean="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𝑉</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2</m:t>
                      </m:r>
                      <m:r>
                        <a:rPr lang="zh-CN" altLang="en-US" sz="2400" i="1">
                          <a:solidFill>
                            <a:prstClr val="black"/>
                          </a:solidFill>
                          <a:latin typeface="Cambria Math" panose="02040503050406030204" pitchFamily="18" charset="0"/>
                        </a:rPr>
                        <m:t>𝜋</m:t>
                      </m:r>
                      <m:r>
                        <a:rPr lang="en-US" altLang="zh-CN" sz="2400" b="0" i="1" smtClean="0">
                          <a:solidFill>
                            <a:prstClr val="black"/>
                          </a:solidFill>
                          <a:latin typeface="Cambria Math" panose="02040503050406030204" pitchFamily="18" charset="0"/>
                        </a:rPr>
                        <m:t>𝑟</m:t>
                      </m:r>
                      <m:r>
                        <a:rPr lang="en-US" altLang="zh-CN" sz="2400" i="1">
                          <a:solidFill>
                            <a:prstClr val="black"/>
                          </a:solidFill>
                          <a:latin typeface="Cambria Math" panose="02040503050406030204" pitchFamily="18" charset="0"/>
                        </a:rPr>
                        <m:t>h</m:t>
                      </m:r>
                      <m:r>
                        <m:rPr>
                          <m:sty m:val="p"/>
                        </m:rPr>
                        <a:rPr lang="en-US" altLang="zh-CN" sz="2400" b="0" i="0" smtClean="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𝑟</m:t>
                      </m:r>
                      <m:r>
                        <a:rPr lang="en-US" altLang="zh-CN" sz="2400" b="0" i="1" smtClean="0">
                          <a:solidFill>
                            <a:prstClr val="black"/>
                          </a:solidFill>
                          <a:latin typeface="Cambria Math" panose="02040503050406030204" pitchFamily="18" charset="0"/>
                        </a:rPr>
                        <m:t>+</m:t>
                      </m:r>
                      <m:r>
                        <a:rPr lang="zh-CN" altLang="en-US" sz="2400" i="1" smtClean="0">
                          <a:solidFill>
                            <a:prstClr val="black"/>
                          </a:solidFill>
                          <a:latin typeface="Cambria Math" panose="02040503050406030204" pitchFamily="18" charset="0"/>
                        </a:rPr>
                        <m:t>𝜋</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𝑟</m:t>
                          </m:r>
                        </m:e>
                        <m:sup>
                          <m:r>
                            <a:rPr lang="en-US" altLang="zh-CN" sz="2400" b="0" i="1" smtClean="0">
                              <a:solidFill>
                                <a:prstClr val="black"/>
                              </a:solidFill>
                              <a:latin typeface="Cambria Math" panose="02040503050406030204" pitchFamily="18" charset="0"/>
                            </a:rPr>
                            <m:t>2</m:t>
                          </m:r>
                        </m:sup>
                      </m:sSup>
                      <m:r>
                        <m:rPr>
                          <m:sty m:val="p"/>
                        </m:rPr>
                        <a:rPr lang="en-US" altLang="zh-CN" sz="2400" b="0" i="0" smtClean="0">
                          <a:solidFill>
                            <a:prstClr val="black"/>
                          </a:solidFill>
                          <a:latin typeface="Cambria Math" panose="02040503050406030204" pitchFamily="18" charset="0"/>
                        </a:rPr>
                        <m:t>d</m:t>
                      </m:r>
                      <m:r>
                        <a:rPr lang="en-US" altLang="zh-CN" sz="2400" b="0" i="1" smtClean="0">
                          <a:solidFill>
                            <a:prstClr val="black"/>
                          </a:solidFill>
                          <a:latin typeface="Cambria Math" panose="02040503050406030204" pitchFamily="18" charset="0"/>
                        </a:rPr>
                        <m:t>h</m:t>
                      </m:r>
                    </m:oMath>
                  </m:oMathPara>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3778144" y="5059239"/>
                <a:ext cx="3251211" cy="46166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1754989" y="5616686"/>
                <a:ext cx="7315592" cy="461665"/>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𝑉</m:t>
                      </m:r>
                      <m:r>
                        <a:rPr lang="en-US" altLang="zh-CN" sz="2400" b="0" i="1" smtClean="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𝜋</m:t>
                      </m:r>
                      <m:sSup>
                        <m:sSupPr>
                          <m:ctrlPr>
                            <a:rPr lang="en-US" altLang="zh-CN" sz="2400" i="1">
                              <a:solidFill>
                                <a:prstClr val="black"/>
                              </a:solidFill>
                              <a:latin typeface="Cambria Math" panose="02040503050406030204" pitchFamily="18" charset="0"/>
                            </a:rPr>
                          </m:ctrlPr>
                        </m:sSupPr>
                        <m:e>
                          <m:d>
                            <m:dPr>
                              <m:ctrlPr>
                                <a:rPr lang="en-US" altLang="zh-CN" sz="2400" i="1" smtClean="0">
                                  <a:solidFill>
                                    <a:prstClr val="black"/>
                                  </a:solidFill>
                                  <a:latin typeface="Cambria Math" panose="02040503050406030204" pitchFamily="18" charset="0"/>
                                </a:rPr>
                              </m:ctrlPr>
                            </m:dPr>
                            <m:e>
                              <m:r>
                                <a:rPr lang="en-US" altLang="zh-CN" sz="2400" i="1" smtClean="0">
                                  <a:solidFill>
                                    <a:prstClr val="black"/>
                                  </a:solidFill>
                                  <a:latin typeface="Cambria Math" panose="02040503050406030204" pitchFamily="18" charset="0"/>
                                </a:rPr>
                                <m:t>𝑟</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𝑟</m:t>
                              </m:r>
                            </m:e>
                          </m:d>
                        </m:e>
                        <m:sup>
                          <m:r>
                            <a:rPr lang="en-US" altLang="zh-CN" sz="2400" i="1">
                              <a:solidFill>
                                <a:prstClr val="black"/>
                              </a:solidFill>
                              <a:latin typeface="Cambria Math" panose="02040503050406030204" pitchFamily="18" charset="0"/>
                            </a:rPr>
                            <m:t>2</m:t>
                          </m:r>
                        </m:sup>
                      </m:sSup>
                      <m:d>
                        <m:dPr>
                          <m:ctrlPr>
                            <a:rPr lang="en-US" altLang="zh-CN" sz="2400" i="1" smtClean="0">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h</m:t>
                          </m:r>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h</m:t>
                          </m:r>
                        </m:e>
                      </m:d>
                      <m:r>
                        <a:rPr lang="en-US" altLang="zh-CN" sz="2400" b="0" i="1" smtClean="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𝜋</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𝑟</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h</m:t>
                      </m:r>
                      <m:r>
                        <a:rPr lang="zh-CN" altLang="en-US" sz="2400" dirty="0" smtClean="0">
                          <a:latin typeface="Cambria Math" panose="02040503050406030204" pitchFamily="18" charset="0"/>
                        </a:rPr>
                        <m:t>≈</m:t>
                      </m:r>
                      <m:r>
                        <a:rPr lang="en-US" altLang="zh-CN" sz="2400" i="1">
                          <a:solidFill>
                            <a:prstClr val="black"/>
                          </a:solidFill>
                          <a:latin typeface="Cambria Math" panose="02040503050406030204" pitchFamily="18" charset="0"/>
                        </a:rPr>
                        <m:t>2</m:t>
                      </m:r>
                      <m:r>
                        <a:rPr lang="zh-CN" altLang="en-US" sz="2400" i="1">
                          <a:solidFill>
                            <a:prstClr val="black"/>
                          </a:solidFill>
                          <a:latin typeface="Cambria Math" panose="02040503050406030204" pitchFamily="18" charset="0"/>
                        </a:rPr>
                        <m:t>𝜋</m:t>
                      </m:r>
                      <m:r>
                        <a:rPr lang="en-US" altLang="zh-CN" sz="2400" i="1">
                          <a:solidFill>
                            <a:prstClr val="black"/>
                          </a:solidFill>
                          <a:latin typeface="Cambria Math" panose="02040503050406030204" pitchFamily="18" charset="0"/>
                        </a:rPr>
                        <m:t>𝑟h</m:t>
                      </m:r>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𝑟</m:t>
                      </m:r>
                      <m:r>
                        <a:rPr lang="en-US" altLang="zh-CN" sz="2400" i="1">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𝜋</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𝑟</m:t>
                          </m:r>
                        </m:e>
                        <m:sup>
                          <m:r>
                            <a:rPr lang="en-US" altLang="zh-CN" sz="2400" i="1">
                              <a:solidFill>
                                <a:prstClr val="black"/>
                              </a:solidFill>
                              <a:latin typeface="Cambria Math" panose="02040503050406030204" pitchFamily="18" charset="0"/>
                            </a:rPr>
                            <m:t>2</m:t>
                          </m:r>
                        </m:sup>
                      </m:sSup>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h</m:t>
                      </m:r>
                    </m:oMath>
                  </m:oMathPara>
                </a14:m>
                <a:endParaRPr lang="zh-CN" altLang="en-US" sz="2400" dirty="0">
                  <a:solidFill>
                    <a:prstClr val="black"/>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1754989" y="5616686"/>
                <a:ext cx="7315592" cy="4616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7300970" y="5053734"/>
                <a:ext cx="41016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ea typeface="Cambria Math" panose="02040503050406030204" pitchFamily="18" charset="0"/>
                        </a:rPr>
                        <m:t>𝑟</m:t>
                      </m:r>
                      <m:r>
                        <a:rPr lang="en-US" altLang="zh-CN" sz="2400" b="0" i="1" smtClean="0">
                          <a:solidFill>
                            <a:prstClr val="black"/>
                          </a:solidFill>
                          <a:latin typeface="Cambria Math" panose="02040503050406030204" pitchFamily="18" charset="0"/>
                          <a:ea typeface="Cambria Math" panose="02040503050406030204" pitchFamily="18" charset="0"/>
                        </a:rPr>
                        <m:t>=4, </m:t>
                      </m:r>
                      <m:r>
                        <a:rPr lang="en-US" altLang="zh-CN" sz="2400" b="0" i="1" smtClean="0">
                          <a:solidFill>
                            <a:prstClr val="black"/>
                          </a:solidFill>
                          <a:latin typeface="Cambria Math" panose="02040503050406030204" pitchFamily="18" charset="0"/>
                          <a:ea typeface="Cambria Math" panose="02040503050406030204" pitchFamily="18" charset="0"/>
                        </a:rPr>
                        <m:t>h</m:t>
                      </m:r>
                      <m:r>
                        <a:rPr lang="en-US" altLang="zh-CN" sz="2400" b="0" i="1" smtClean="0">
                          <a:solidFill>
                            <a:prstClr val="black"/>
                          </a:solidFill>
                          <a:latin typeface="Cambria Math" panose="02040503050406030204" pitchFamily="18" charset="0"/>
                          <a:ea typeface="Cambria Math" panose="02040503050406030204" pitchFamily="18" charset="0"/>
                        </a:rPr>
                        <m:t>=20, ∆</m:t>
                      </m:r>
                      <m:r>
                        <a:rPr lang="en-US" altLang="zh-CN" sz="2400" i="1">
                          <a:solidFill>
                            <a:prstClr val="black"/>
                          </a:solidFill>
                          <a:latin typeface="Cambria Math" panose="02040503050406030204" pitchFamily="18" charset="0"/>
                        </a:rPr>
                        <m:t>𝑟</m:t>
                      </m:r>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rPr>
                        <m:t>h</m:t>
                      </m:r>
                      <m:r>
                        <a:rPr lang="en-US" altLang="zh-CN" sz="2400" b="0" i="1" smtClean="0">
                          <a:solidFill>
                            <a:prstClr val="black"/>
                          </a:solidFill>
                          <a:latin typeface="Cambria Math" panose="02040503050406030204" pitchFamily="18" charset="0"/>
                        </a:rPr>
                        <m:t>=0.1 </m:t>
                      </m:r>
                    </m:oMath>
                  </m:oMathPara>
                </a14:m>
                <a:endParaRPr lang="zh-CN" altLang="en-US" dirty="0"/>
              </a:p>
            </p:txBody>
          </p:sp>
        </mc:Choice>
        <mc:Fallback xmlns="">
          <p:sp>
            <p:nvSpPr>
              <p:cNvPr id="27" name="矩形 26"/>
              <p:cNvSpPr>
                <a:spLocks noRot="1" noChangeAspect="1" noMove="1" noResize="1" noEditPoints="1" noAdjustHandles="1" noChangeArrowheads="1" noChangeShapeType="1" noTextEdit="1"/>
              </p:cNvSpPr>
              <p:nvPr/>
            </p:nvSpPr>
            <p:spPr>
              <a:xfrm>
                <a:off x="7300970" y="5053734"/>
                <a:ext cx="4101636" cy="46166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6305754" y="6150317"/>
                <a:ext cx="1345946" cy="461665"/>
              </a:xfrm>
              <a:prstGeom prst="rect">
                <a:avLst/>
              </a:prstGeom>
            </p:spPr>
            <p:txBody>
              <a:bodyPr wrap="none">
                <a:spAutoFit/>
              </a:bodyPr>
              <a:lstStyle/>
              <a:p>
                <a:pPr lvl="0"/>
                <a14:m>
                  <m:oMath xmlns:m="http://schemas.openxmlformats.org/officeDocument/2006/math">
                    <m:r>
                      <a:rPr lang="en-US" altLang="zh-CN" sz="2400" b="0" i="0" dirty="0"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17.6</m:t>
                    </m:r>
                    <m:r>
                      <a:rPr lang="zh-CN" altLang="en-US" sz="2400" i="1">
                        <a:solidFill>
                          <a:prstClr val="black"/>
                        </a:solidFill>
                        <a:latin typeface="Cambria Math" panose="02040503050406030204" pitchFamily="18" charset="0"/>
                      </a:rPr>
                      <m:t>𝜋</m:t>
                    </m:r>
                  </m:oMath>
                </a14:m>
                <a:r>
                  <a:rPr lang="zh-CN" altLang="en-US" sz="2400" dirty="0" smtClean="0">
                    <a:solidFill>
                      <a:prstClr val="black"/>
                    </a:solidFill>
                  </a:rPr>
                  <a:t> </a:t>
                </a:r>
                <a:endParaRPr lang="zh-CN" altLang="en-US" sz="2400" dirty="0">
                  <a:solidFill>
                    <a:prstClr val="black"/>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6305754" y="6150317"/>
                <a:ext cx="1345946" cy="461665"/>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3992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4" grpId="0"/>
      <p:bldP spid="25" grpId="0"/>
      <p:bldP spid="26" grpId="0"/>
      <p:bldP spid="27"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12:39:01</a:t>
            </a:fld>
            <a:endParaRPr lang="en-US" altLang="zh-CN"/>
          </a:p>
        </p:txBody>
      </p:sp>
      <p:sp>
        <p:nvSpPr>
          <p:cNvPr id="3" name="Rectangle 867">
            <a:hlinkClick r:id="rId2" action="ppaction://hlinksldjump"/>
          </p:cNvPr>
          <p:cNvSpPr>
            <a:spLocks noChangeArrowheads="1"/>
          </p:cNvSpPr>
          <p:nvPr/>
        </p:nvSpPr>
        <p:spPr bwMode="auto">
          <a:xfrm>
            <a:off x="910408" y="389850"/>
            <a:ext cx="3382918"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r>
              <a:rPr kumimoji="1" lang="zh-CN" altLang="en-US" sz="2800" dirty="0" smtClean="0">
                <a:solidFill>
                  <a:schemeClr val="accent2"/>
                </a:solidFill>
                <a:latin typeface="Times New Roman" panose="02020603050405020304" pitchFamily="18" charset="0"/>
                <a:ea typeface="黑体" panose="02010609060101010101" pitchFamily="49" charset="-122"/>
              </a:rPr>
              <a:t>三、多元函数的极限</a:t>
            </a:r>
            <a:endParaRPr kumimoji="1" lang="zh-CN" altLang="en-US" sz="2800" dirty="0">
              <a:solidFill>
                <a:schemeClr val="accent2"/>
              </a:solidFill>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4" name="文本框 3"/>
              <p:cNvSpPr txBox="1"/>
              <p:nvPr/>
            </p:nvSpPr>
            <p:spPr>
              <a:xfrm>
                <a:off x="2457672" y="890396"/>
                <a:ext cx="9505056" cy="2589427"/>
              </a:xfrm>
              <a:prstGeom prst="rect">
                <a:avLst/>
              </a:prstGeom>
              <a:noFill/>
            </p:spPr>
            <p:txBody>
              <a:bodyPr wrap="square" rtlCol="0">
                <a:spAutoFit/>
              </a:bodyPr>
              <a:lstStyle/>
              <a:p>
                <a:r>
                  <a:rPr kumimoji="1" lang="zh-CN" altLang="en-US" sz="2400" dirty="0" smtClean="0">
                    <a:solidFill>
                      <a:srgbClr val="000000"/>
                    </a:solidFill>
                    <a:latin typeface="Times New Roman" pitchFamily="18" charset="0"/>
                  </a:rPr>
                  <a:t>设函数</a:t>
                </a:r>
                <a14:m>
                  <m:oMath xmlns:m="http://schemas.openxmlformats.org/officeDocument/2006/math">
                    <m:r>
                      <a:rPr kumimoji="1" lang="en-US" altLang="zh-CN" sz="2400" b="0" i="1">
                        <a:solidFill>
                          <a:srgbClr val="000000"/>
                        </a:solidFill>
                        <a:latin typeface="Cambria Math" panose="02040503050406030204" pitchFamily="18" charset="0"/>
                      </a:rPr>
                      <m:t>𝑓</m:t>
                    </m:r>
                    <m:r>
                      <a:rPr kumimoji="1" lang="en-US" altLang="zh-CN" sz="2400" b="0" i="1">
                        <a:solidFill>
                          <a:srgbClr val="000000"/>
                        </a:solidFill>
                        <a:latin typeface="Cambria Math" panose="02040503050406030204" pitchFamily="18" charset="0"/>
                      </a:rPr>
                      <m:t>(</m:t>
                    </m:r>
                    <m:r>
                      <a:rPr kumimoji="1" lang="en-US" altLang="zh-CN" sz="2400" b="0" i="1" smtClean="0">
                        <a:solidFill>
                          <a:srgbClr val="000000"/>
                        </a:solidFill>
                        <a:latin typeface="Cambria Math" panose="02040503050406030204" pitchFamily="18" charset="0"/>
                      </a:rPr>
                      <m:t>𝑃</m:t>
                    </m:r>
                    <m:r>
                      <a:rPr kumimoji="1" lang="en-US" altLang="zh-CN" sz="2400" b="0" i="1">
                        <a:solidFill>
                          <a:srgbClr val="000000"/>
                        </a:solidFill>
                        <a:latin typeface="Cambria Math" panose="02040503050406030204" pitchFamily="18" charset="0"/>
                      </a:rPr>
                      <m:t>)</m:t>
                    </m:r>
                  </m:oMath>
                </a14:m>
                <a:r>
                  <a:rPr kumimoji="1" lang="zh-CN" altLang="en-US" sz="2400" dirty="0" smtClean="0">
                    <a:solidFill>
                      <a:srgbClr val="000000"/>
                    </a:solidFill>
                    <a:latin typeface="Times New Roman" pitchFamily="18" charset="0"/>
                  </a:rPr>
                  <a:t>的定义域为</a:t>
                </a:r>
                <a14:m>
                  <m:oMath xmlns:m="http://schemas.openxmlformats.org/officeDocument/2006/math">
                    <m:r>
                      <a:rPr lang="zh-CN" altLang="en-US" sz="2400" i="1">
                        <a:solidFill>
                          <a:prstClr val="black"/>
                        </a:solidFill>
                        <a:latin typeface="Cambria Math" panose="02040503050406030204" pitchFamily="18" charset="0"/>
                      </a:rPr>
                      <m:t>𝐷</m:t>
                    </m:r>
                  </m:oMath>
                </a14:m>
                <a:r>
                  <a:rPr kumimoji="1" lang="zh-CN" altLang="en-US" sz="2400" dirty="0" smtClean="0">
                    <a:solidFill>
                      <a:srgbClr val="000000"/>
                    </a:solidFill>
                    <a:latin typeface="Times New Roman" pitchFamily="18" charset="0"/>
                  </a:rPr>
                  <a:t>，</a:t>
                </a:r>
                <a14:m>
                  <m:oMath xmlns:m="http://schemas.openxmlformats.org/officeDocument/2006/math">
                    <m:sSub>
                      <m:sSubPr>
                        <m:ctrlPr>
                          <a:rPr kumimoji="1" lang="en-US" altLang="zh-CN" sz="2400" b="1" i="1">
                            <a:solidFill>
                              <a:srgbClr val="000000"/>
                            </a:solidFill>
                            <a:latin typeface="Cambria Math" panose="02040503050406030204" pitchFamily="18" charset="0"/>
                            <a:ea typeface="Cambria Math" panose="02040503050406030204" pitchFamily="18" charset="0"/>
                          </a:rPr>
                        </m:ctrlPr>
                      </m:sSubPr>
                      <m:e>
                        <m:r>
                          <a:rPr kumimoji="1" lang="en-US" altLang="zh-CN" sz="2400" b="0" i="1" smtClean="0">
                            <a:solidFill>
                              <a:srgbClr val="000000"/>
                            </a:solidFill>
                            <a:latin typeface="Cambria Math" panose="02040503050406030204" pitchFamily="18" charset="0"/>
                            <a:ea typeface="Cambria Math" panose="02040503050406030204" pitchFamily="18" charset="0"/>
                          </a:rPr>
                          <m:t>𝑃</m:t>
                        </m:r>
                      </m:e>
                      <m:sub>
                        <m:r>
                          <a:rPr kumimoji="1" lang="en-US" altLang="zh-CN" sz="2400" b="0" i="1">
                            <a:solidFill>
                              <a:srgbClr val="000000"/>
                            </a:solidFill>
                            <a:latin typeface="Cambria Math" panose="02040503050406030204" pitchFamily="18" charset="0"/>
                            <a:ea typeface="Cambria Math" panose="02040503050406030204" pitchFamily="18" charset="0"/>
                          </a:rPr>
                          <m:t>0</m:t>
                        </m:r>
                      </m:sub>
                    </m:sSub>
                  </m:oMath>
                </a14:m>
                <a:r>
                  <a:rPr kumimoji="1" lang="zh-CN" altLang="en-US" sz="2400" dirty="0" smtClean="0">
                    <a:solidFill>
                      <a:srgbClr val="000000"/>
                    </a:solidFill>
                    <a:latin typeface="Times New Roman" pitchFamily="18" charset="0"/>
                  </a:rPr>
                  <a:t>是</a:t>
                </a:r>
                <a14:m>
                  <m:oMath xmlns:m="http://schemas.openxmlformats.org/officeDocument/2006/math">
                    <m:r>
                      <a:rPr lang="zh-CN" altLang="en-US" sz="2400" i="1">
                        <a:solidFill>
                          <a:prstClr val="black"/>
                        </a:solidFill>
                        <a:latin typeface="Cambria Math" panose="02040503050406030204" pitchFamily="18" charset="0"/>
                      </a:rPr>
                      <m:t>𝐷</m:t>
                    </m:r>
                  </m:oMath>
                </a14:m>
                <a:r>
                  <a:rPr kumimoji="1" lang="zh-CN" altLang="en-US" sz="2400" dirty="0" smtClean="0">
                    <a:solidFill>
                      <a:srgbClr val="000000"/>
                    </a:solidFill>
                    <a:latin typeface="Times New Roman" pitchFamily="18" charset="0"/>
                  </a:rPr>
                  <a:t>的聚点，如果存在常数</a:t>
                </a:r>
                <a14:m>
                  <m:oMath xmlns:m="http://schemas.openxmlformats.org/officeDocument/2006/math">
                    <m:r>
                      <a:rPr lang="en-US" altLang="zh-CN" sz="2400" b="0" i="1" smtClean="0">
                        <a:solidFill>
                          <a:prstClr val="black"/>
                        </a:solidFill>
                        <a:latin typeface="Cambria Math" panose="02040503050406030204" pitchFamily="18" charset="0"/>
                      </a:rPr>
                      <m:t>𝐴</m:t>
                    </m:r>
                  </m:oMath>
                </a14:m>
                <a:r>
                  <a:rPr kumimoji="1" lang="zh-CN" altLang="en-US" sz="2400" dirty="0" smtClean="0">
                    <a:solidFill>
                      <a:srgbClr val="000000"/>
                    </a:solidFill>
                    <a:latin typeface="Times New Roman" pitchFamily="18" charset="0"/>
                  </a:rPr>
                  <a:t>，对</a:t>
                </a:r>
                <a:r>
                  <a:rPr kumimoji="1" lang="zh-CN" altLang="en-US" sz="2400" dirty="0">
                    <a:solidFill>
                      <a:srgbClr val="000000"/>
                    </a:solidFill>
                    <a:latin typeface="Times New Roman" pitchFamily="18" charset="0"/>
                  </a:rPr>
                  <a:t>于</a:t>
                </a:r>
                <a:r>
                  <a:rPr kumimoji="1" lang="zh-CN" altLang="en-US" sz="2400" b="1" dirty="0">
                    <a:solidFill>
                      <a:srgbClr val="FF9500"/>
                    </a:solidFill>
                    <a:latin typeface="Times New Roman" pitchFamily="18" charset="0"/>
                  </a:rPr>
                  <a:t>任意给定</a:t>
                </a:r>
                <a:r>
                  <a:rPr kumimoji="1" lang="zh-CN" altLang="en-US" sz="2400" dirty="0">
                    <a:solidFill>
                      <a:srgbClr val="000000"/>
                    </a:solidFill>
                    <a:latin typeface="Times New Roman" pitchFamily="18" charset="0"/>
                  </a:rPr>
                  <a:t>的正数</a:t>
                </a:r>
                <a14:m>
                  <m:oMath xmlns:m="http://schemas.openxmlformats.org/officeDocument/2006/math">
                    <m:r>
                      <a:rPr kumimoji="1" lang="zh-CN" altLang="en-US" sz="2400" b="0" i="1">
                        <a:solidFill>
                          <a:srgbClr val="000000"/>
                        </a:solidFill>
                        <a:latin typeface="Cambria Math" panose="02040503050406030204" pitchFamily="18" charset="0"/>
                      </a:rPr>
                      <m:t>𝜀</m:t>
                    </m:r>
                  </m:oMath>
                </a14:m>
                <a:r>
                  <a:rPr kumimoji="1" lang="en-US" altLang="zh-CN" sz="2400" dirty="0">
                    <a:solidFill>
                      <a:srgbClr val="000000"/>
                    </a:solidFill>
                    <a:latin typeface="Times New Roman" pitchFamily="18" charset="0"/>
                  </a:rPr>
                  <a:t> (</a:t>
                </a:r>
                <a:r>
                  <a:rPr kumimoji="1" lang="zh-CN" altLang="en-US" sz="2400" dirty="0">
                    <a:solidFill>
                      <a:srgbClr val="000000"/>
                    </a:solidFill>
                    <a:latin typeface="Times New Roman" pitchFamily="18" charset="0"/>
                  </a:rPr>
                  <a:t>不论它多么小</a:t>
                </a:r>
                <a:r>
                  <a:rPr kumimoji="1" lang="en-US" altLang="zh-CN" sz="2400" dirty="0">
                    <a:solidFill>
                      <a:srgbClr val="000000"/>
                    </a:solidFill>
                    <a:latin typeface="Times New Roman" pitchFamily="18" charset="0"/>
                  </a:rPr>
                  <a:t>)</a:t>
                </a:r>
                <a:r>
                  <a:rPr kumimoji="1" lang="zh-CN" altLang="en-US" sz="2400" dirty="0" smtClean="0">
                    <a:solidFill>
                      <a:srgbClr val="000000"/>
                    </a:solidFill>
                    <a:latin typeface="Times New Roman" pitchFamily="18" charset="0"/>
                  </a:rPr>
                  <a:t>，</a:t>
                </a:r>
                <a:r>
                  <a:rPr kumimoji="1" lang="zh-CN" altLang="en-US" sz="2400" dirty="0">
                    <a:solidFill>
                      <a:srgbClr val="000000"/>
                    </a:solidFill>
                    <a:latin typeface="Times New Roman" pitchFamily="18" charset="0"/>
                  </a:rPr>
                  <a:t>总</a:t>
                </a:r>
                <a:r>
                  <a:rPr kumimoji="1" lang="zh-CN" altLang="en-US" sz="2400" dirty="0">
                    <a:solidFill>
                      <a:srgbClr val="FF9500"/>
                    </a:solidFill>
                    <a:latin typeface="Times New Roman" pitchFamily="18" charset="0"/>
                  </a:rPr>
                  <a:t>存在</a:t>
                </a:r>
                <a:r>
                  <a:rPr kumimoji="1" lang="zh-CN" altLang="en-US" sz="2400" dirty="0" smtClean="0">
                    <a:solidFill>
                      <a:srgbClr val="000000"/>
                    </a:solidFill>
                    <a:latin typeface="Times New Roman" pitchFamily="18" charset="0"/>
                  </a:rPr>
                  <a:t>正数</a:t>
                </a:r>
                <a14:m>
                  <m:oMath xmlns:m="http://schemas.openxmlformats.org/officeDocument/2006/math">
                    <m:r>
                      <a:rPr kumimoji="1" lang="zh-CN" altLang="en-US" sz="2400" b="0" i="1" smtClean="0">
                        <a:solidFill>
                          <a:srgbClr val="000000"/>
                        </a:solidFill>
                        <a:latin typeface="Cambria Math" panose="02040503050406030204" pitchFamily="18" charset="0"/>
                      </a:rPr>
                      <m:t>𝛿</m:t>
                    </m:r>
                  </m:oMath>
                </a14:m>
                <a:r>
                  <a:rPr kumimoji="1" lang="zh-CN" altLang="en-US" sz="2400" dirty="0" smtClean="0">
                    <a:solidFill>
                      <a:srgbClr val="000000"/>
                    </a:solidFill>
                    <a:latin typeface="Times New Roman" pitchFamily="18" charset="0"/>
                  </a:rPr>
                  <a:t>，使得当</a:t>
                </a:r>
                <a14:m>
                  <m:oMath xmlns:m="http://schemas.openxmlformats.org/officeDocument/2006/math">
                    <m:r>
                      <a:rPr kumimoji="1" lang="en-US" altLang="zh-CN" sz="2400" i="1">
                        <a:solidFill>
                          <a:srgbClr val="000000"/>
                        </a:solidFill>
                        <a:latin typeface="Cambria Math" panose="02040503050406030204" pitchFamily="18" charset="0"/>
                      </a:rPr>
                      <m:t>𝑃</m:t>
                    </m:r>
                    <m:r>
                      <a:rPr kumimoji="1" lang="en-US" altLang="zh-CN" sz="2400" i="1" smtClean="0">
                        <a:solidFill>
                          <a:srgbClr val="000000"/>
                        </a:solidFill>
                        <a:latin typeface="Cambria Math" panose="02040503050406030204" pitchFamily="18" charset="0"/>
                        <a:ea typeface="Cambria Math" panose="02040503050406030204" pitchFamily="18" charset="0"/>
                      </a:rPr>
                      <m:t>∈</m:t>
                    </m:r>
                    <m:r>
                      <a:rPr kumimoji="1" lang="en-US" altLang="zh-CN" sz="2400" b="0" i="1" smtClean="0">
                        <a:solidFill>
                          <a:srgbClr val="000000"/>
                        </a:solidFill>
                        <a:latin typeface="Cambria Math" panose="02040503050406030204" pitchFamily="18" charset="0"/>
                        <a:ea typeface="Cambria Math" panose="02040503050406030204" pitchFamily="18" charset="0"/>
                      </a:rPr>
                      <m:t>𝐷</m:t>
                    </m:r>
                    <m:r>
                      <a:rPr kumimoji="1" lang="en-US" altLang="zh-CN" sz="2400" b="0" i="1" smtClean="0">
                        <a:solidFill>
                          <a:srgbClr val="000000"/>
                        </a:solidFill>
                        <a:latin typeface="Cambria Math" panose="02040503050406030204" pitchFamily="18" charset="0"/>
                        <a:ea typeface="Cambria Math" panose="02040503050406030204" pitchFamily="18" charset="0"/>
                      </a:rPr>
                      <m:t>∩</m:t>
                    </m:r>
                    <m:limUpp>
                      <m:limUppPr>
                        <m:ctrlPr>
                          <a:rPr lang="zh-CN" altLang="en-US" sz="2400" i="1">
                            <a:solidFill>
                              <a:prstClr val="black"/>
                            </a:solidFill>
                            <a:latin typeface="Cambria Math" panose="02040503050406030204" pitchFamily="18" charset="0"/>
                          </a:rPr>
                        </m:ctrlPr>
                      </m:limUppPr>
                      <m:e>
                        <m:r>
                          <a:rPr lang="zh-CN" altLang="en-US" sz="2400" i="1">
                            <a:solidFill>
                              <a:prstClr val="black"/>
                            </a:solidFill>
                            <a:latin typeface="Cambria Math" panose="02040503050406030204" pitchFamily="18" charset="0"/>
                          </a:rPr>
                          <m:t>𝑈</m:t>
                        </m:r>
                      </m:e>
                      <m:lim>
                        <m:r>
                          <a:rPr lang="zh-CN" altLang="en-US" sz="2400" i="1">
                            <a:solidFill>
                              <a:prstClr val="black"/>
                            </a:solidFill>
                            <a:latin typeface="Cambria Math" panose="02040503050406030204" pitchFamily="18" charset="0"/>
                          </a:rPr>
                          <m:t>∘</m:t>
                        </m:r>
                      </m:lim>
                    </m:limUpp>
                    <m:r>
                      <m:rPr>
                        <m:nor/>
                      </m:rP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sSub>
                      <m:sSubPr>
                        <m:ctrlPr>
                          <a:rPr lang="zh-CN" altLang="en-US"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𝑃</m:t>
                        </m:r>
                      </m:e>
                      <m:sub>
                        <m:r>
                          <a:rPr lang="en-US" altLang="zh-CN" sz="2400" i="1">
                            <a:solidFill>
                              <a:prstClr val="black"/>
                            </a:solidFill>
                            <a:latin typeface="Cambria Math" panose="02040503050406030204" pitchFamily="18" charset="0"/>
                          </a:rPr>
                          <m:t>0</m:t>
                        </m:r>
                      </m:sub>
                    </m:sSub>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𝛿</m:t>
                    </m:r>
                    <m:r>
                      <a:rPr lang="zh-CN" altLang="en-US" sz="2400">
                        <a:solidFill>
                          <a:prstClr val="black"/>
                        </a:solidFill>
                        <a:latin typeface="Cambria Math" panose="02040503050406030204" pitchFamily="18" charset="0"/>
                      </a:rPr>
                      <m:t>)</m:t>
                    </m:r>
                  </m:oMath>
                </a14:m>
                <a:r>
                  <a:rPr kumimoji="1" lang="zh-CN" altLang="en-US" sz="2400" dirty="0" smtClean="0">
                    <a:solidFill>
                      <a:srgbClr val="000000"/>
                    </a:solidFill>
                    <a:latin typeface="Times New Roman" pitchFamily="18" charset="0"/>
                  </a:rPr>
                  <a:t> 时</a:t>
                </a:r>
                <a:r>
                  <a:rPr kumimoji="1" lang="zh-CN" altLang="en-US" sz="2400" b="1" dirty="0" smtClean="0">
                    <a:solidFill>
                      <a:srgbClr val="000000"/>
                    </a:solidFill>
                    <a:latin typeface="Times New Roman" pitchFamily="18" charset="0"/>
                  </a:rPr>
                  <a:t>，</a:t>
                </a:r>
                <a:r>
                  <a:rPr kumimoji="1" lang="zh-CN" altLang="en-US" sz="2400" dirty="0">
                    <a:solidFill>
                      <a:srgbClr val="000000"/>
                    </a:solidFill>
                    <a:latin typeface="Times New Roman" pitchFamily="18" charset="0"/>
                  </a:rPr>
                  <a:t>都有</a:t>
                </a:r>
                <a:endParaRPr kumimoji="1" lang="en-US" altLang="zh-CN" sz="2400" dirty="0">
                  <a:solidFill>
                    <a:srgbClr val="000000"/>
                  </a:solidFill>
                  <a:latin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kumimoji="1" lang="en-US" altLang="zh-CN" sz="2400" i="1" smtClean="0">
                              <a:solidFill>
                                <a:srgbClr val="0066FF"/>
                              </a:solidFill>
                              <a:latin typeface="Cambria Math" panose="02040503050406030204" pitchFamily="18" charset="0"/>
                            </a:rPr>
                          </m:ctrlPr>
                        </m:dPr>
                        <m:e>
                          <m:r>
                            <a:rPr kumimoji="1" lang="en-US" altLang="zh-CN" sz="2400" b="0" i="1">
                              <a:solidFill>
                                <a:srgbClr val="0066FF"/>
                              </a:solidFill>
                              <a:latin typeface="Cambria Math" panose="02040503050406030204" pitchFamily="18" charset="0"/>
                            </a:rPr>
                            <m:t>𝑓</m:t>
                          </m:r>
                          <m:r>
                            <a:rPr kumimoji="1" lang="en-US" altLang="zh-CN" sz="2400" b="0" i="1">
                              <a:solidFill>
                                <a:srgbClr val="0066FF"/>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𝑃</m:t>
                          </m:r>
                          <m:r>
                            <a:rPr kumimoji="1" lang="en-US" altLang="zh-CN" sz="2400" b="0" i="1">
                              <a:solidFill>
                                <a:srgbClr val="0066FF"/>
                              </a:solidFill>
                              <a:latin typeface="Cambria Math" panose="02040503050406030204" pitchFamily="18" charset="0"/>
                            </a:rPr>
                            <m:t>)−</m:t>
                          </m:r>
                          <m:r>
                            <a:rPr lang="en-US" altLang="zh-CN" sz="2400" i="1">
                              <a:solidFill>
                                <a:prstClr val="black"/>
                              </a:solidFill>
                              <a:latin typeface="Cambria Math" panose="02040503050406030204" pitchFamily="18" charset="0"/>
                            </a:rPr>
                            <m:t>𝐴</m:t>
                          </m:r>
                        </m:e>
                      </m:d>
                      <m:r>
                        <a:rPr kumimoji="1" lang="en-US" altLang="zh-CN" sz="2400" b="0" i="1">
                          <a:solidFill>
                            <a:srgbClr val="0066FF"/>
                          </a:solidFill>
                          <a:latin typeface="Cambria Math" panose="02040503050406030204" pitchFamily="18" charset="0"/>
                        </a:rPr>
                        <m:t>&lt;</m:t>
                      </m:r>
                      <m:r>
                        <a:rPr kumimoji="1" lang="zh-CN" altLang="en-US" sz="2400" b="0" i="1">
                          <a:solidFill>
                            <a:srgbClr val="0066FF"/>
                          </a:solidFill>
                          <a:latin typeface="Cambria Math" panose="02040503050406030204" pitchFamily="18" charset="0"/>
                        </a:rPr>
                        <m:t>𝜀</m:t>
                      </m:r>
                    </m:oMath>
                  </m:oMathPara>
                </a14:m>
                <a:endParaRPr kumimoji="1" lang="en-US" altLang="zh-CN" sz="2400" dirty="0" smtClean="0">
                  <a:solidFill>
                    <a:srgbClr val="0066FF"/>
                  </a:solidFill>
                  <a:latin typeface="Times New Roman" pitchFamily="18" charset="0"/>
                </a:endParaRPr>
              </a:p>
              <a:p>
                <a:r>
                  <a:rPr kumimoji="1" lang="zh-CN" altLang="en-US" sz="2400" dirty="0">
                    <a:solidFill>
                      <a:srgbClr val="000000"/>
                    </a:solidFill>
                    <a:latin typeface="Times New Roman" pitchFamily="18" charset="0"/>
                  </a:rPr>
                  <a:t>则称</a:t>
                </a:r>
                <a14:m>
                  <m:oMath xmlns:m="http://schemas.openxmlformats.org/officeDocument/2006/math">
                    <m:r>
                      <a:rPr lang="en-US" altLang="zh-CN" sz="2400" i="1">
                        <a:solidFill>
                          <a:prstClr val="black"/>
                        </a:solidFill>
                        <a:latin typeface="Cambria Math" panose="02040503050406030204" pitchFamily="18" charset="0"/>
                      </a:rPr>
                      <m:t>𝐴</m:t>
                    </m:r>
                  </m:oMath>
                </a14:m>
                <a:r>
                  <a:rPr kumimoji="1" lang="zh-CN" altLang="en-US" sz="2400" dirty="0">
                    <a:solidFill>
                      <a:srgbClr val="000000"/>
                    </a:solidFill>
                    <a:latin typeface="Times New Roman" pitchFamily="18" charset="0"/>
                  </a:rPr>
                  <a:t>为函数</a:t>
                </a:r>
                <a14:m>
                  <m:oMath xmlns:m="http://schemas.openxmlformats.org/officeDocument/2006/math">
                    <m:r>
                      <a:rPr kumimoji="1" lang="en-US" altLang="zh-CN" sz="2400" i="1">
                        <a:solidFill>
                          <a:srgbClr val="000000"/>
                        </a:solidFill>
                        <a:latin typeface="Cambria Math" panose="02040503050406030204" pitchFamily="18" charset="0"/>
                      </a:rPr>
                      <m:t>𝑓</m:t>
                    </m:r>
                    <m:r>
                      <a:rPr kumimoji="1" lang="en-US" altLang="zh-CN" sz="2400" i="1">
                        <a:solidFill>
                          <a:srgbClr val="000000"/>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𝑃</m:t>
                    </m:r>
                    <m:r>
                      <a:rPr kumimoji="1" lang="en-US" altLang="zh-CN" sz="2400" i="1">
                        <a:solidFill>
                          <a:srgbClr val="000000"/>
                        </a:solidFill>
                        <a:latin typeface="Cambria Math" panose="02040503050406030204" pitchFamily="18" charset="0"/>
                      </a:rPr>
                      <m:t>)</m:t>
                    </m:r>
                  </m:oMath>
                </a14:m>
                <a:r>
                  <a:rPr kumimoji="1" lang="zh-CN" altLang="en-US" sz="2400" dirty="0" smtClean="0">
                    <a:solidFill>
                      <a:srgbClr val="000000"/>
                    </a:solidFill>
                    <a:latin typeface="Times New Roman" pitchFamily="18" charset="0"/>
                  </a:rPr>
                  <a:t>在</a:t>
                </a:r>
                <a14:m>
                  <m:oMath xmlns:m="http://schemas.openxmlformats.org/officeDocument/2006/math">
                    <m:r>
                      <a:rPr kumimoji="1" lang="en-US" altLang="zh-CN" sz="2400" i="1">
                        <a:solidFill>
                          <a:srgbClr val="000000"/>
                        </a:solidFill>
                        <a:latin typeface="Cambria Math" panose="02040503050406030204" pitchFamily="18" charset="0"/>
                      </a:rPr>
                      <m:t>𝑃</m:t>
                    </m:r>
                    <m:r>
                      <a:rPr kumimoji="1" lang="en-US" altLang="zh-CN" sz="2400" b="0" i="1">
                        <a:solidFill>
                          <a:srgbClr val="000000"/>
                        </a:solidFill>
                        <a:latin typeface="Cambria Math" panose="02040503050406030204" pitchFamily="18" charset="0"/>
                        <a:ea typeface="Cambria Math" panose="02040503050406030204" pitchFamily="18" charset="0"/>
                      </a:rPr>
                      <m:t>→</m:t>
                    </m:r>
                    <m:sSub>
                      <m:sSubPr>
                        <m:ctrlPr>
                          <a:rPr kumimoji="1" lang="en-US" altLang="zh-CN" sz="2400" i="1">
                            <a:solidFill>
                              <a:srgbClr val="000000"/>
                            </a:solidFill>
                            <a:latin typeface="Cambria Math" panose="02040503050406030204" pitchFamily="18" charset="0"/>
                            <a:ea typeface="Cambria Math" panose="02040503050406030204" pitchFamily="18" charset="0"/>
                          </a:rPr>
                        </m:ctrlPr>
                      </m:sSubPr>
                      <m:e>
                        <m:r>
                          <a:rPr kumimoji="1" lang="en-US" altLang="zh-CN" sz="2400" i="1">
                            <a:solidFill>
                              <a:srgbClr val="000000"/>
                            </a:solidFill>
                            <a:latin typeface="Cambria Math" panose="02040503050406030204" pitchFamily="18" charset="0"/>
                          </a:rPr>
                          <m:t>𝑃</m:t>
                        </m:r>
                      </m:e>
                      <m:sub>
                        <m:r>
                          <a:rPr kumimoji="1" lang="en-US" altLang="zh-CN" sz="2400" b="0" i="1">
                            <a:solidFill>
                              <a:srgbClr val="000000"/>
                            </a:solidFill>
                            <a:latin typeface="Cambria Math" panose="02040503050406030204" pitchFamily="18" charset="0"/>
                            <a:ea typeface="Cambria Math" panose="02040503050406030204" pitchFamily="18" charset="0"/>
                          </a:rPr>
                          <m:t>0</m:t>
                        </m:r>
                      </m:sub>
                    </m:sSub>
                  </m:oMath>
                </a14:m>
                <a:r>
                  <a:rPr kumimoji="1" lang="zh-CN" altLang="en-US" sz="2400" dirty="0" smtClean="0">
                    <a:solidFill>
                      <a:srgbClr val="000000"/>
                    </a:solidFill>
                    <a:latin typeface="Times New Roman" pitchFamily="18" charset="0"/>
                  </a:rPr>
                  <a:t>时的</a:t>
                </a:r>
                <a:r>
                  <a:rPr kumimoji="1" lang="zh-CN" altLang="en-US" sz="2400" dirty="0">
                    <a:solidFill>
                      <a:srgbClr val="FF9500"/>
                    </a:solidFill>
                    <a:latin typeface="Times New Roman" pitchFamily="18" charset="0"/>
                  </a:rPr>
                  <a:t>极限</a:t>
                </a:r>
                <a:r>
                  <a:rPr kumimoji="1" lang="zh-CN" altLang="en-US" sz="2400" dirty="0" smtClean="0">
                    <a:solidFill>
                      <a:srgbClr val="000000"/>
                    </a:solidFill>
                    <a:latin typeface="Times New Roman" pitchFamily="18" charset="0"/>
                  </a:rPr>
                  <a:t>，记作</a:t>
                </a:r>
                <a:endParaRPr kumimoji="1" lang="zh-CN" altLang="en-US" sz="2400" dirty="0">
                  <a:solidFill>
                    <a:srgbClr val="000000"/>
                  </a:solidFill>
                  <a:latin typeface="Times New Roman" pitchFamily="18" charset="0"/>
                </a:endParaRPr>
              </a:p>
              <a:p>
                <a:pPr algn="ctr"/>
                <a14:m>
                  <m:oMath xmlns:m="http://schemas.openxmlformats.org/officeDocument/2006/math">
                    <m:func>
                      <m:funcPr>
                        <m:ctrlPr>
                          <a:rPr kumimoji="1" lang="zh-CN" altLang="zh-CN" sz="2400" i="1">
                            <a:solidFill>
                              <a:srgbClr val="000000"/>
                            </a:solidFill>
                            <a:latin typeface="Cambria Math" panose="02040503050406030204" pitchFamily="18" charset="0"/>
                          </a:rPr>
                        </m:ctrlPr>
                      </m:funcPr>
                      <m:fName>
                        <m:limLow>
                          <m:limLowPr>
                            <m:ctrlPr>
                              <a:rPr kumimoji="1" lang="zh-CN" altLang="zh-CN" sz="2400" i="1">
                                <a:solidFill>
                                  <a:srgbClr val="000000"/>
                                </a:solidFill>
                                <a:latin typeface="Cambria Math" panose="02040503050406030204" pitchFamily="18" charset="0"/>
                              </a:rPr>
                            </m:ctrlPr>
                          </m:limLowPr>
                          <m:e>
                            <m:r>
                              <m:rPr>
                                <m:sty m:val="p"/>
                              </m:rPr>
                              <a:rPr kumimoji="1" lang="en-US" altLang="zh-CN" sz="2400" b="0" i="0">
                                <a:solidFill>
                                  <a:srgbClr val="000000"/>
                                </a:solidFill>
                                <a:latin typeface="Cambria Math" panose="02040503050406030204" pitchFamily="18" charset="0"/>
                              </a:rPr>
                              <m:t>lim</m:t>
                            </m:r>
                            <m:r>
                              <a:rPr kumimoji="1" lang="en-US" altLang="zh-CN" sz="2400" b="0" i="1" smtClean="0">
                                <a:solidFill>
                                  <a:srgbClr val="000000"/>
                                </a:solidFill>
                                <a:latin typeface="Cambria Math" panose="02040503050406030204" pitchFamily="18" charset="0"/>
                              </a:rPr>
                              <m:t>⁡</m:t>
                            </m:r>
                          </m:e>
                          <m:lim>
                            <m:r>
                              <a:rPr kumimoji="1" lang="en-US" altLang="zh-CN" sz="2400" i="1">
                                <a:solidFill>
                                  <a:srgbClr val="000000"/>
                                </a:solidFill>
                                <a:latin typeface="Cambria Math" panose="02040503050406030204" pitchFamily="18" charset="0"/>
                              </a:rPr>
                              <m:t>𝑃</m:t>
                            </m:r>
                            <m:r>
                              <a:rPr kumimoji="1" lang="en-US" altLang="zh-CN" sz="2400" i="1">
                                <a:solidFill>
                                  <a:srgbClr val="000000"/>
                                </a:solidFill>
                                <a:latin typeface="Cambria Math" panose="02040503050406030204" pitchFamily="18" charset="0"/>
                                <a:ea typeface="Cambria Math" panose="02040503050406030204" pitchFamily="18" charset="0"/>
                              </a:rPr>
                              <m:t>→</m:t>
                            </m:r>
                            <m:sSub>
                              <m:sSubPr>
                                <m:ctrlPr>
                                  <a:rPr kumimoji="1" lang="en-US" altLang="zh-CN" sz="2400" i="1">
                                    <a:solidFill>
                                      <a:srgbClr val="000000"/>
                                    </a:solidFill>
                                    <a:latin typeface="Cambria Math" panose="02040503050406030204" pitchFamily="18" charset="0"/>
                                    <a:ea typeface="Cambria Math" panose="02040503050406030204" pitchFamily="18" charset="0"/>
                                  </a:rPr>
                                </m:ctrlPr>
                              </m:sSubPr>
                              <m:e>
                                <m:r>
                                  <a:rPr kumimoji="1" lang="en-US" altLang="zh-CN" sz="2400" i="1">
                                    <a:solidFill>
                                      <a:srgbClr val="000000"/>
                                    </a:solidFill>
                                    <a:latin typeface="Cambria Math" panose="02040503050406030204" pitchFamily="18" charset="0"/>
                                  </a:rPr>
                                  <m:t>𝑃</m:t>
                                </m:r>
                              </m:e>
                              <m:sub>
                                <m:r>
                                  <a:rPr kumimoji="1" lang="en-US" altLang="zh-CN" sz="2400" i="1">
                                    <a:solidFill>
                                      <a:srgbClr val="000000"/>
                                    </a:solidFill>
                                    <a:latin typeface="Cambria Math" panose="02040503050406030204" pitchFamily="18" charset="0"/>
                                    <a:ea typeface="Cambria Math" panose="02040503050406030204" pitchFamily="18" charset="0"/>
                                  </a:rPr>
                                  <m:t>0</m:t>
                                </m:r>
                              </m:sub>
                            </m:sSub>
                          </m:lim>
                        </m:limLow>
                      </m:fName>
                      <m:e>
                        <m:r>
                          <a:rPr kumimoji="1" lang="en-US" altLang="zh-CN" sz="2400" i="1">
                            <a:solidFill>
                              <a:srgbClr val="000000"/>
                            </a:solidFill>
                            <a:latin typeface="Cambria Math" panose="02040503050406030204" pitchFamily="18" charset="0"/>
                          </a:rPr>
                          <m:t>𝑓</m:t>
                        </m:r>
                        <m:r>
                          <a:rPr kumimoji="1" lang="en-US" altLang="zh-CN" sz="2400" i="1">
                            <a:solidFill>
                              <a:srgbClr val="000000"/>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𝑃</m:t>
                        </m:r>
                        <m:r>
                          <a:rPr kumimoji="1" lang="en-US" altLang="zh-CN" sz="2400" i="1">
                            <a:solidFill>
                              <a:srgbClr val="000000"/>
                            </a:solidFill>
                            <a:latin typeface="Cambria Math" panose="02040503050406030204" pitchFamily="18" charset="0"/>
                          </a:rPr>
                          <m:t>)=</m:t>
                        </m:r>
                        <m:r>
                          <a:rPr kumimoji="1" lang="en-US" altLang="zh-CN" sz="2400" b="0" i="1" smtClean="0">
                            <a:solidFill>
                              <a:srgbClr val="000000"/>
                            </a:solidFill>
                            <a:latin typeface="Cambria Math" panose="02040503050406030204" pitchFamily="18" charset="0"/>
                          </a:rPr>
                          <m:t>𝐴</m:t>
                        </m:r>
                      </m:e>
                    </m:func>
                  </m:oMath>
                </a14:m>
                <a:r>
                  <a:rPr kumimoji="1" lang="zh-CN" altLang="en-US" sz="2400" dirty="0" smtClean="0">
                    <a:solidFill>
                      <a:srgbClr val="000000"/>
                    </a:solidFill>
                    <a:latin typeface="Times New Roman" pitchFamily="18" charset="0"/>
                  </a:rPr>
                  <a:t>     或</a:t>
                </a:r>
                <a14:m>
                  <m:oMath xmlns:m="http://schemas.openxmlformats.org/officeDocument/2006/math">
                    <m:r>
                      <a:rPr kumimoji="1" lang="en-US" altLang="zh-CN" sz="2400" i="1">
                        <a:solidFill>
                          <a:srgbClr val="000000"/>
                        </a:solidFill>
                        <a:latin typeface="Cambria Math" panose="02040503050406030204" pitchFamily="18" charset="0"/>
                      </a:rPr>
                      <m:t>𝑓</m:t>
                    </m:r>
                    <m:r>
                      <a:rPr kumimoji="1" lang="en-US" altLang="zh-CN" sz="2400" i="1">
                        <a:solidFill>
                          <a:srgbClr val="000000"/>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𝑃</m:t>
                    </m:r>
                    <m:r>
                      <a:rPr kumimoji="1" lang="en-US" altLang="zh-CN" sz="2400" i="1">
                        <a:solidFill>
                          <a:srgbClr val="000000"/>
                        </a:solidFill>
                        <a:latin typeface="Cambria Math" panose="02040503050406030204" pitchFamily="18" charset="0"/>
                      </a:rPr>
                      <m:t>)→</m:t>
                    </m:r>
                    <m:r>
                      <a:rPr kumimoji="1" lang="en-US" altLang="zh-CN" sz="2400" i="1">
                        <a:solidFill>
                          <a:srgbClr val="000000"/>
                        </a:solidFill>
                        <a:latin typeface="Cambria Math" panose="02040503050406030204" pitchFamily="18" charset="0"/>
                      </a:rPr>
                      <m:t>𝐴</m:t>
                    </m:r>
                    <m:d>
                      <m:dPr>
                        <m:ctrlPr>
                          <a:rPr kumimoji="1" lang="en-US" altLang="zh-CN" sz="2400" i="1" smtClean="0">
                            <a:solidFill>
                              <a:srgbClr val="000000"/>
                            </a:solidFill>
                            <a:latin typeface="Cambria Math" panose="02040503050406030204" pitchFamily="18" charset="0"/>
                            <a:ea typeface="Cambria Math" panose="02040503050406030204" pitchFamily="18" charset="0"/>
                          </a:rPr>
                        </m:ctrlPr>
                      </m:dPr>
                      <m:e>
                        <m:r>
                          <a:rPr kumimoji="1" lang="en-US" altLang="zh-CN" sz="2400" i="1">
                            <a:solidFill>
                              <a:srgbClr val="000000"/>
                            </a:solidFill>
                            <a:latin typeface="Cambria Math" panose="02040503050406030204" pitchFamily="18" charset="0"/>
                          </a:rPr>
                          <m:t>𝑃</m:t>
                        </m:r>
                        <m:r>
                          <a:rPr kumimoji="1" lang="en-US" altLang="zh-CN" sz="2400" i="1">
                            <a:solidFill>
                              <a:srgbClr val="000000"/>
                            </a:solidFill>
                            <a:latin typeface="Cambria Math" panose="02040503050406030204" pitchFamily="18" charset="0"/>
                          </a:rPr>
                          <m:t>→</m:t>
                        </m:r>
                        <m:sSub>
                          <m:sSubPr>
                            <m:ctrlPr>
                              <a:rPr kumimoji="1" lang="en-US" altLang="zh-CN" sz="2400" i="1">
                                <a:solidFill>
                                  <a:srgbClr val="000000"/>
                                </a:solidFill>
                                <a:latin typeface="Cambria Math" panose="02040503050406030204" pitchFamily="18" charset="0"/>
                              </a:rPr>
                            </m:ctrlPr>
                          </m:sSubPr>
                          <m:e>
                            <m:r>
                              <a:rPr kumimoji="1" lang="en-US" altLang="zh-CN" sz="2400" i="1">
                                <a:solidFill>
                                  <a:srgbClr val="000000"/>
                                </a:solidFill>
                                <a:latin typeface="Cambria Math" panose="02040503050406030204" pitchFamily="18" charset="0"/>
                              </a:rPr>
                              <m:t>𝑃</m:t>
                            </m:r>
                          </m:e>
                          <m:sub>
                            <m:r>
                              <a:rPr kumimoji="1" lang="en-US" altLang="zh-CN" sz="2400" i="1">
                                <a:solidFill>
                                  <a:srgbClr val="000000"/>
                                </a:solidFill>
                                <a:latin typeface="Cambria Math" panose="02040503050406030204" pitchFamily="18" charset="0"/>
                              </a:rPr>
                              <m:t>0</m:t>
                            </m:r>
                          </m:sub>
                        </m:sSub>
                      </m:e>
                    </m:d>
                  </m:oMath>
                </a14:m>
                <a:endParaRPr kumimoji="1" lang="zh-CN" altLang="en-US" sz="2400" dirty="0">
                  <a:solidFill>
                    <a:srgbClr val="000000"/>
                  </a:solidFill>
                  <a:latin typeface="Times New Roman"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2457672" y="890396"/>
                <a:ext cx="9505056" cy="2589427"/>
              </a:xfrm>
              <a:prstGeom prst="rect">
                <a:avLst/>
              </a:prstGeom>
              <a:blipFill>
                <a:blip r:embed="rId3"/>
                <a:stretch>
                  <a:fillRect l="-962" t="-2588"/>
                </a:stretch>
              </a:blipFill>
            </p:spPr>
            <p:txBody>
              <a:bodyPr/>
              <a:lstStyle/>
              <a:p>
                <a:r>
                  <a:rPr lang="zh-CN" altLang="en-US">
                    <a:noFill/>
                  </a:rPr>
                  <a:t> </a:t>
                </a:r>
              </a:p>
            </p:txBody>
          </p:sp>
        </mc:Fallback>
      </mc:AlternateContent>
      <p:sp>
        <p:nvSpPr>
          <p:cNvPr id="5" name="矩形 4"/>
          <p:cNvSpPr/>
          <p:nvPr/>
        </p:nvSpPr>
        <p:spPr>
          <a:xfrm>
            <a:off x="1551288" y="890396"/>
            <a:ext cx="974947" cy="461665"/>
          </a:xfrm>
          <a:prstGeom prst="rect">
            <a:avLst/>
          </a:prstGeom>
        </p:spPr>
        <p:txBody>
          <a:bodyPr wrap="none">
            <a:spAutoFit/>
          </a:bodyPr>
          <a:lstStyle/>
          <a:p>
            <a:r>
              <a:rPr lang="zh-CN" altLang="en-US" sz="2400" b="1" dirty="0" smtClean="0">
                <a:solidFill>
                  <a:schemeClr val="accent1">
                    <a:lumMod val="75000"/>
                  </a:schemeClr>
                </a:solidFill>
                <a:ea typeface="黑体" panose="02010609060101010101" pitchFamily="49" charset="-122"/>
              </a:rPr>
              <a:t>定义</a:t>
            </a:r>
            <a:r>
              <a:rPr lang="en-US" altLang="zh-CN" sz="2400" b="1" dirty="0" smtClean="0">
                <a:solidFill>
                  <a:schemeClr val="accent1">
                    <a:lumMod val="75000"/>
                  </a:schemeClr>
                </a:solidFill>
                <a:ea typeface="黑体" panose="02010609060101010101" pitchFamily="49" charset="-122"/>
              </a:rPr>
              <a:t>2</a:t>
            </a:r>
            <a:endParaRPr lang="zh-CN" altLang="en-US" sz="1600" dirty="0">
              <a:solidFill>
                <a:schemeClr val="accent1">
                  <a:lumMod val="75000"/>
                </a:schemeClr>
              </a:solidFill>
            </a:endParaRPr>
          </a:p>
        </p:txBody>
      </p:sp>
      <p:sp>
        <p:nvSpPr>
          <p:cNvPr id="6" name="矩形 5"/>
          <p:cNvSpPr/>
          <p:nvPr/>
        </p:nvSpPr>
        <p:spPr>
          <a:xfrm>
            <a:off x="1551288" y="3623080"/>
            <a:ext cx="2731838" cy="461665"/>
          </a:xfrm>
          <a:prstGeom prst="rect">
            <a:avLst/>
          </a:prstGeom>
        </p:spPr>
        <p:txBody>
          <a:bodyPr wrap="none">
            <a:spAutoFit/>
          </a:bodyPr>
          <a:lstStyle/>
          <a:p>
            <a:r>
              <a:rPr lang="zh-CN" altLang="en-US" sz="2400" dirty="0">
                <a:solidFill>
                  <a:srgbClr val="FF0000"/>
                </a:solidFill>
              </a:rPr>
              <a:t>二</a:t>
            </a:r>
            <a:r>
              <a:rPr lang="zh-CN" altLang="en-US" sz="2400" dirty="0" smtClean="0">
                <a:solidFill>
                  <a:srgbClr val="FF0000"/>
                </a:solidFill>
              </a:rPr>
              <a:t>元函数的极限？ </a:t>
            </a:r>
            <a:endParaRPr lang="zh-CN" altLang="en-US" dirty="0">
              <a:solidFill>
                <a:srgbClr val="FF0000"/>
              </a:solidFill>
            </a:endParaRPr>
          </a:p>
        </p:txBody>
      </p:sp>
      <p:sp>
        <p:nvSpPr>
          <p:cNvPr id="7" name="矩形 6"/>
          <p:cNvSpPr/>
          <p:nvPr/>
        </p:nvSpPr>
        <p:spPr>
          <a:xfrm>
            <a:off x="6824327" y="3623079"/>
            <a:ext cx="2595582" cy="461665"/>
          </a:xfrm>
          <a:prstGeom prst="rect">
            <a:avLst/>
          </a:prstGeom>
        </p:spPr>
        <p:txBody>
          <a:bodyPr wrap="none">
            <a:spAutoFit/>
          </a:bodyPr>
          <a:lstStyle/>
          <a:p>
            <a:r>
              <a:rPr lang="en-US" altLang="zh-CN" sz="2400" dirty="0" smtClean="0">
                <a:solidFill>
                  <a:srgbClr val="FF0000"/>
                </a:solidFill>
              </a:rPr>
              <a:t>n</a:t>
            </a:r>
            <a:r>
              <a:rPr lang="zh-CN" altLang="en-US" sz="2400" dirty="0" smtClean="0">
                <a:solidFill>
                  <a:srgbClr val="FF0000"/>
                </a:solidFill>
              </a:rPr>
              <a:t>元函数的极限？ </a:t>
            </a:r>
            <a:endParaRPr lang="zh-CN" altLang="en-US" dirty="0">
              <a:solidFill>
                <a:srgbClr val="FF0000"/>
              </a:solidFill>
            </a:endParaRPr>
          </a:p>
        </p:txBody>
      </p:sp>
      <p:sp>
        <p:nvSpPr>
          <p:cNvPr id="8" name="矩形 7"/>
          <p:cNvSpPr/>
          <p:nvPr/>
        </p:nvSpPr>
        <p:spPr>
          <a:xfrm>
            <a:off x="4108768" y="3623079"/>
            <a:ext cx="2731838" cy="461665"/>
          </a:xfrm>
          <a:prstGeom prst="rect">
            <a:avLst/>
          </a:prstGeom>
        </p:spPr>
        <p:txBody>
          <a:bodyPr wrap="none">
            <a:spAutoFit/>
          </a:bodyPr>
          <a:lstStyle/>
          <a:p>
            <a:r>
              <a:rPr lang="zh-CN" altLang="en-US" sz="2400" dirty="0">
                <a:solidFill>
                  <a:srgbClr val="FF0000"/>
                </a:solidFill>
              </a:rPr>
              <a:t>三</a:t>
            </a:r>
            <a:r>
              <a:rPr lang="zh-CN" altLang="en-US" sz="2400" dirty="0" smtClean="0">
                <a:solidFill>
                  <a:srgbClr val="FF0000"/>
                </a:solidFill>
              </a:rPr>
              <a:t>元函数的极限？ </a:t>
            </a:r>
            <a:endParaRPr lang="zh-CN" altLang="en-US" dirty="0">
              <a:solidFill>
                <a:srgbClr val="FF0000"/>
              </a:solidFill>
            </a:endParaRPr>
          </a:p>
        </p:txBody>
      </p:sp>
    </p:spTree>
    <p:extLst>
      <p:ext uri="{BB962C8B-B14F-4D97-AF65-F5344CB8AC3E}">
        <p14:creationId xmlns:p14="http://schemas.microsoft.com/office/powerpoint/2010/main" val="108009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12:39:03</a:t>
            </a:fld>
            <a:endParaRPr lang="en-US" altLang="zh-CN"/>
          </a:p>
        </p:txBody>
      </p:sp>
      <p:pic>
        <p:nvPicPr>
          <p:cNvPr id="7" name="图片 6"/>
          <p:cNvPicPr>
            <a:picLocks noChangeAspect="1"/>
          </p:cNvPicPr>
          <p:nvPr/>
        </p:nvPicPr>
        <p:blipFill>
          <a:blip r:embed="rId2"/>
          <a:stretch>
            <a:fillRect/>
          </a:stretch>
        </p:blipFill>
        <p:spPr>
          <a:xfrm>
            <a:off x="785410" y="365125"/>
            <a:ext cx="5131866" cy="570207"/>
          </a:xfrm>
          <a:prstGeom prst="rect">
            <a:avLst/>
          </a:prstGeom>
        </p:spPr>
      </p:pic>
      <p:pic>
        <p:nvPicPr>
          <p:cNvPr id="8" name="图片 7"/>
          <p:cNvPicPr>
            <a:picLocks noChangeAspect="1"/>
          </p:cNvPicPr>
          <p:nvPr/>
        </p:nvPicPr>
        <p:blipFill>
          <a:blip r:embed="rId3"/>
          <a:stretch>
            <a:fillRect/>
          </a:stretch>
        </p:blipFill>
        <p:spPr>
          <a:xfrm>
            <a:off x="5929505" y="365125"/>
            <a:ext cx="2192030" cy="583637"/>
          </a:xfrm>
          <a:prstGeom prst="rect">
            <a:avLst/>
          </a:prstGeom>
        </p:spPr>
      </p:pic>
      <mc:AlternateContent xmlns:mc="http://schemas.openxmlformats.org/markup-compatibility/2006" xmlns:a14="http://schemas.microsoft.com/office/drawing/2010/main">
        <mc:Choice Requires="a14">
          <p:sp>
            <p:nvSpPr>
              <p:cNvPr id="9" name="矩形 8"/>
              <p:cNvSpPr/>
              <p:nvPr/>
            </p:nvSpPr>
            <p:spPr>
              <a:xfrm>
                <a:off x="1648854" y="967299"/>
                <a:ext cx="4659994" cy="640945"/>
              </a:xfrm>
              <a:prstGeom prst="rect">
                <a:avLst/>
              </a:prstGeom>
            </p:spPr>
            <p:txBody>
              <a:bodyPr wrap="none">
                <a:spAutoFit/>
              </a:bodyPr>
              <a:lstStyle/>
              <a:p>
                <a14:m>
                  <m:oMath xmlns:m="http://schemas.openxmlformats.org/officeDocument/2006/math">
                    <m:f>
                      <m:fPr>
                        <m:ctrlPr>
                          <a:rPr lang="en-US" altLang="zh-CN" sz="2400" i="1" smtClean="0">
                            <a:solidFill>
                              <a:prstClr val="black"/>
                            </a:solidFill>
                            <a:latin typeface="Cambria Math" panose="02040503050406030204" pitchFamily="18" charset="0"/>
                          </a:rPr>
                        </m:ctrlPr>
                      </m:fPr>
                      <m:num>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𝑧</m:t>
                        </m:r>
                      </m:num>
                      <m:den>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𝑥</m:t>
                        </m:r>
                      </m:den>
                    </m:f>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sSup>
                      <m:sSupPr>
                        <m:ctrlPr>
                          <a:rPr lang="en-US" altLang="zh-CN" sz="2400" i="1">
                            <a:solidFill>
                              <a:prstClr val="black"/>
                            </a:solidFill>
                            <a:latin typeface="Cambria Math" panose="02040503050406030204" pitchFamily="18" charset="0"/>
                          </a:rPr>
                        </m:ctrlPr>
                      </m:sSupPr>
                      <m:e>
                        <m:d>
                          <m:dPr>
                            <m:ctrlPr>
                              <a:rPr lang="en-US" altLang="zh-CN" sz="240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𝑓</m:t>
                            </m:r>
                            <m:d>
                              <m:dPr>
                                <m:ctrlPr>
                                  <a:rPr lang="en-US" altLang="zh-CN" sz="2400" b="0" i="1" smtClean="0">
                                    <a:solidFill>
                                      <a:prstClr val="black"/>
                                    </a:solidFill>
                                    <a:latin typeface="Cambria Math" panose="02040503050406030204" pitchFamily="18" charset="0"/>
                                  </a:rPr>
                                </m:ctrlPr>
                              </m:dPr>
                              <m:e>
                                <m:sSup>
                                  <m:sSupPr>
                                    <m:ctrlPr>
                                      <a:rPr lang="en-US" altLang="zh-CN" sz="2400" b="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𝑥</m:t>
                                    </m:r>
                                  </m:e>
                                  <m:sup>
                                    <m:r>
                                      <a:rPr lang="en-US" altLang="zh-CN" sz="2400" b="0" i="1" smtClean="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sSup>
                                  <m:sSupPr>
                                    <m:ctrlPr>
                                      <a:rPr lang="en-US" altLang="zh-CN" sz="2400" b="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𝑦</m:t>
                                    </m:r>
                                  </m:e>
                                  <m:sup>
                                    <m:r>
                                      <a:rPr lang="en-US" altLang="zh-CN" sz="2400" b="0" i="1" smtClean="0">
                                        <a:solidFill>
                                          <a:prstClr val="black"/>
                                        </a:solidFill>
                                        <a:latin typeface="Cambria Math" panose="02040503050406030204" pitchFamily="18" charset="0"/>
                                      </a:rPr>
                                      <m:t>2</m:t>
                                    </m:r>
                                  </m:sup>
                                </m:sSup>
                              </m:e>
                            </m:d>
                          </m:e>
                        </m:d>
                      </m:e>
                      <m:sup>
                        <m:r>
                          <a:rPr lang="en-US" altLang="zh-CN" sz="2400" b="0" i="1" smtClean="0">
                            <a:solidFill>
                              <a:prstClr val="black"/>
                            </a:solidFill>
                            <a:latin typeface="Cambria Math" panose="02040503050406030204" pitchFamily="18" charset="0"/>
                          </a:rPr>
                          <m:t>−2</m:t>
                        </m:r>
                      </m:sup>
                    </m:sSup>
                    <m:r>
                      <a:rPr lang="en-US" altLang="zh-CN" sz="2400" i="1" smtClean="0">
                        <a:solidFill>
                          <a:prstClr val="black"/>
                        </a:solidFill>
                        <a:latin typeface="Cambria Math" panose="02040503050406030204" pitchFamily="18" charset="0"/>
                        <a:ea typeface="Cambria Math" panose="02040503050406030204" pitchFamily="18" charset="0"/>
                      </a:rPr>
                      <m:t>∙</m:t>
                    </m:r>
                    <m:f>
                      <m:fPr>
                        <m:ctrlPr>
                          <a:rPr lang="en-US" altLang="zh-CN" sz="2400" i="1" smtClean="0">
                            <a:solidFill>
                              <a:prstClr val="black"/>
                            </a:solidFill>
                            <a:latin typeface="Cambria Math" panose="02040503050406030204" pitchFamily="18" charset="0"/>
                            <a:ea typeface="Cambria Math" panose="02040503050406030204" pitchFamily="18" charset="0"/>
                          </a:rPr>
                        </m:ctrlPr>
                      </m:fPr>
                      <m:num>
                        <m:r>
                          <a:rPr lang="en-US" altLang="zh-CN" sz="2400" i="1" smtClean="0">
                            <a:solidFill>
                              <a:prstClr val="black"/>
                            </a:solidFill>
                            <a:latin typeface="Cambria Math" panose="02040503050406030204" pitchFamily="18" charset="0"/>
                            <a:ea typeface="Cambria Math" panose="02040503050406030204" pitchFamily="18" charset="0"/>
                          </a:rPr>
                          <m:t>𝑑</m:t>
                        </m:r>
                        <m:r>
                          <a:rPr lang="en-US" altLang="zh-CN" sz="2400" b="0" i="1" smtClean="0">
                            <a:solidFill>
                              <a:prstClr val="black"/>
                            </a:solidFill>
                            <a:latin typeface="Cambria Math" panose="02040503050406030204" pitchFamily="18" charset="0"/>
                            <a:ea typeface="Cambria Math" panose="02040503050406030204" pitchFamily="18" charset="0"/>
                          </a:rPr>
                          <m:t>𝑓</m:t>
                        </m:r>
                      </m:num>
                      <m:den>
                        <m:r>
                          <a:rPr lang="en-US" altLang="zh-CN" sz="2400" i="1" smtClean="0">
                            <a:solidFill>
                              <a:prstClr val="black"/>
                            </a:solidFill>
                            <a:latin typeface="Cambria Math" panose="02040503050406030204" pitchFamily="18" charset="0"/>
                            <a:ea typeface="Cambria Math" panose="02040503050406030204" pitchFamily="18" charset="0"/>
                          </a:rPr>
                          <m:t>𝑑</m:t>
                        </m:r>
                        <m:r>
                          <a:rPr lang="en-US" altLang="zh-CN" sz="2400" b="0" i="1" smtClean="0">
                            <a:solidFill>
                              <a:prstClr val="black"/>
                            </a:solidFill>
                            <a:latin typeface="Cambria Math" panose="02040503050406030204" pitchFamily="18" charset="0"/>
                            <a:ea typeface="Cambria Math" panose="02040503050406030204" pitchFamily="18" charset="0"/>
                          </a:rPr>
                          <m:t>𝑢</m:t>
                        </m:r>
                      </m:den>
                    </m:f>
                  </m:oMath>
                </a14:m>
                <a:r>
                  <a:rPr lang="en-US" altLang="zh-CN" sz="2400" dirty="0">
                    <a:solidFill>
                      <a:prstClr val="black"/>
                    </a:solidFill>
                    <a:ea typeface="Cambria Math" panose="02040503050406030204" pitchFamily="18" charset="0"/>
                  </a:rPr>
                  <a:t> </a:t>
                </a:r>
                <a14:m>
                  <m:oMath xmlns:m="http://schemas.openxmlformats.org/officeDocument/2006/math">
                    <m:r>
                      <a:rPr lang="en-US" altLang="zh-CN" sz="2400" i="1">
                        <a:solidFill>
                          <a:prstClr val="black"/>
                        </a:solidFill>
                        <a:latin typeface="Cambria Math" panose="02040503050406030204" pitchFamily="18" charset="0"/>
                        <a:ea typeface="Cambria Math" panose="02040503050406030204" pitchFamily="18" charset="0"/>
                      </a:rPr>
                      <m:t>∙</m:t>
                    </m:r>
                    <m:d>
                      <m:dPr>
                        <m:ctrlPr>
                          <a:rPr lang="en-US" altLang="zh-CN" sz="2400" i="1" smtClean="0">
                            <a:solidFill>
                              <a:prstClr val="black"/>
                            </a:solidFill>
                            <a:latin typeface="Cambria Math" panose="02040503050406030204" pitchFamily="18" charset="0"/>
                            <a:ea typeface="Cambria Math" panose="02040503050406030204" pitchFamily="18" charset="0"/>
                          </a:rPr>
                        </m:ctrlPr>
                      </m:dPr>
                      <m:e>
                        <m:r>
                          <a:rPr lang="en-US" altLang="zh-CN" sz="2400" b="0" i="1" smtClean="0">
                            <a:solidFill>
                              <a:prstClr val="black"/>
                            </a:solidFill>
                            <a:latin typeface="Cambria Math" panose="02040503050406030204" pitchFamily="18" charset="0"/>
                            <a:ea typeface="Cambria Math" panose="02040503050406030204" pitchFamily="18" charset="0"/>
                          </a:rPr>
                          <m:t>2</m:t>
                        </m:r>
                        <m:r>
                          <a:rPr lang="en-US" altLang="zh-CN" sz="2400" b="0" i="1" smtClean="0">
                            <a:solidFill>
                              <a:prstClr val="black"/>
                            </a:solidFill>
                            <a:latin typeface="Cambria Math" panose="02040503050406030204" pitchFamily="18" charset="0"/>
                            <a:ea typeface="Cambria Math" panose="02040503050406030204" pitchFamily="18" charset="0"/>
                          </a:rPr>
                          <m:t>𝑥</m:t>
                        </m:r>
                      </m:e>
                    </m:d>
                  </m:oMath>
                </a14:m>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1648854" y="967299"/>
                <a:ext cx="4659994" cy="64094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672758" y="1585799"/>
                <a:ext cx="7070205" cy="682174"/>
              </a:xfrm>
              <a:prstGeom prst="rect">
                <a:avLst/>
              </a:prstGeom>
            </p:spPr>
            <p:txBody>
              <a:bodyPr wrap="none">
                <a:spAutoFit/>
              </a:bodyPr>
              <a:lstStyle/>
              <a:p>
                <a14:m>
                  <m:oMath xmlns:m="http://schemas.openxmlformats.org/officeDocument/2006/math">
                    <m:f>
                      <m:fPr>
                        <m:ctrlPr>
                          <a:rPr lang="en-US" altLang="zh-CN" sz="2400" i="1" smtClean="0">
                            <a:solidFill>
                              <a:prstClr val="black"/>
                            </a:solidFill>
                            <a:latin typeface="Cambria Math" panose="02040503050406030204" pitchFamily="18" charset="0"/>
                          </a:rPr>
                        </m:ctrlPr>
                      </m:fPr>
                      <m:num>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𝑧</m:t>
                        </m:r>
                      </m:num>
                      <m:den>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e>
                            </m:d>
                          </m:e>
                        </m:d>
                      </m:e>
                      <m:sup>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sup>
                    </m:sSup>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sSup>
                      <m:sSupPr>
                        <m:ctrlPr>
                          <a:rPr lang="en-US" altLang="zh-CN" sz="2400" i="1">
                            <a:solidFill>
                              <a:prstClr val="black"/>
                            </a:solidFill>
                            <a:latin typeface="Cambria Math" panose="02040503050406030204" pitchFamily="18" charset="0"/>
                          </a:rPr>
                        </m:ctrlPr>
                      </m:sSupPr>
                      <m:e>
                        <m:d>
                          <m:dPr>
                            <m:ctrlPr>
                              <a:rPr lang="en-US" altLang="zh-CN" sz="240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𝑓</m:t>
                            </m:r>
                            <m:d>
                              <m:dPr>
                                <m:ctrlPr>
                                  <a:rPr lang="en-US" altLang="zh-CN" sz="2400" b="0" i="1" smtClean="0">
                                    <a:solidFill>
                                      <a:prstClr val="black"/>
                                    </a:solidFill>
                                    <a:latin typeface="Cambria Math" panose="02040503050406030204" pitchFamily="18" charset="0"/>
                                  </a:rPr>
                                </m:ctrlPr>
                              </m:dPr>
                              <m:e>
                                <m:sSup>
                                  <m:sSupPr>
                                    <m:ctrlPr>
                                      <a:rPr lang="en-US" altLang="zh-CN" sz="2400" b="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𝑥</m:t>
                                    </m:r>
                                  </m:e>
                                  <m:sup>
                                    <m:r>
                                      <a:rPr lang="en-US" altLang="zh-CN" sz="2400" b="0" i="1" smtClean="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m:t>
                                </m:r>
                                <m:sSup>
                                  <m:sSupPr>
                                    <m:ctrlPr>
                                      <a:rPr lang="en-US" altLang="zh-CN" sz="2400" b="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𝑦</m:t>
                                    </m:r>
                                  </m:e>
                                  <m:sup>
                                    <m:r>
                                      <a:rPr lang="en-US" altLang="zh-CN" sz="2400" b="0" i="1" smtClean="0">
                                        <a:solidFill>
                                          <a:prstClr val="black"/>
                                        </a:solidFill>
                                        <a:latin typeface="Cambria Math" panose="02040503050406030204" pitchFamily="18" charset="0"/>
                                      </a:rPr>
                                      <m:t>2</m:t>
                                    </m:r>
                                  </m:sup>
                                </m:sSup>
                              </m:e>
                            </m:d>
                          </m:e>
                        </m:d>
                      </m:e>
                      <m:sup>
                        <m:r>
                          <a:rPr lang="en-US" altLang="zh-CN" sz="2400" b="0" i="1" smtClean="0">
                            <a:solidFill>
                              <a:prstClr val="black"/>
                            </a:solidFill>
                            <a:latin typeface="Cambria Math" panose="02040503050406030204" pitchFamily="18" charset="0"/>
                          </a:rPr>
                          <m:t>−2</m:t>
                        </m:r>
                      </m:sup>
                    </m:sSup>
                    <m:r>
                      <a:rPr lang="en-US" altLang="zh-CN" sz="2400" i="1" smtClean="0">
                        <a:solidFill>
                          <a:prstClr val="black"/>
                        </a:solidFill>
                        <a:latin typeface="Cambria Math" panose="02040503050406030204" pitchFamily="18" charset="0"/>
                        <a:ea typeface="Cambria Math" panose="02040503050406030204" pitchFamily="18" charset="0"/>
                      </a:rPr>
                      <m:t>∙</m:t>
                    </m:r>
                    <m:f>
                      <m:fPr>
                        <m:ctrlPr>
                          <a:rPr lang="en-US" altLang="zh-CN" sz="2400" i="1" smtClean="0">
                            <a:solidFill>
                              <a:prstClr val="black"/>
                            </a:solidFill>
                            <a:latin typeface="Cambria Math" panose="02040503050406030204" pitchFamily="18" charset="0"/>
                            <a:ea typeface="Cambria Math" panose="02040503050406030204" pitchFamily="18" charset="0"/>
                          </a:rPr>
                        </m:ctrlPr>
                      </m:fPr>
                      <m:num>
                        <m:r>
                          <a:rPr lang="en-US" altLang="zh-CN" sz="2400" i="1" smtClean="0">
                            <a:solidFill>
                              <a:prstClr val="black"/>
                            </a:solidFill>
                            <a:latin typeface="Cambria Math" panose="02040503050406030204" pitchFamily="18" charset="0"/>
                            <a:ea typeface="Cambria Math" panose="02040503050406030204" pitchFamily="18" charset="0"/>
                          </a:rPr>
                          <m:t>𝑑</m:t>
                        </m:r>
                        <m:r>
                          <a:rPr lang="en-US" altLang="zh-CN" sz="2400" b="0" i="1" smtClean="0">
                            <a:solidFill>
                              <a:prstClr val="black"/>
                            </a:solidFill>
                            <a:latin typeface="Cambria Math" panose="02040503050406030204" pitchFamily="18" charset="0"/>
                            <a:ea typeface="Cambria Math" panose="02040503050406030204" pitchFamily="18" charset="0"/>
                          </a:rPr>
                          <m:t>𝑓</m:t>
                        </m:r>
                      </m:num>
                      <m:den>
                        <m:r>
                          <a:rPr lang="en-US" altLang="zh-CN" sz="2400" i="1" smtClean="0">
                            <a:solidFill>
                              <a:prstClr val="black"/>
                            </a:solidFill>
                            <a:latin typeface="Cambria Math" panose="02040503050406030204" pitchFamily="18" charset="0"/>
                            <a:ea typeface="Cambria Math" panose="02040503050406030204" pitchFamily="18" charset="0"/>
                          </a:rPr>
                          <m:t>𝑑</m:t>
                        </m:r>
                        <m:r>
                          <a:rPr lang="en-US" altLang="zh-CN" sz="2400" b="0" i="1" smtClean="0">
                            <a:solidFill>
                              <a:prstClr val="black"/>
                            </a:solidFill>
                            <a:latin typeface="Cambria Math" panose="02040503050406030204" pitchFamily="18" charset="0"/>
                            <a:ea typeface="Cambria Math" panose="02040503050406030204" pitchFamily="18" charset="0"/>
                          </a:rPr>
                          <m:t>𝑢</m:t>
                        </m:r>
                      </m:den>
                    </m:f>
                  </m:oMath>
                </a14:m>
                <a:r>
                  <a:rPr lang="en-US" altLang="zh-CN" sz="2400" dirty="0">
                    <a:solidFill>
                      <a:prstClr val="black"/>
                    </a:solidFill>
                    <a:ea typeface="Cambria Math" panose="02040503050406030204" pitchFamily="18" charset="0"/>
                  </a:rPr>
                  <a:t> </a:t>
                </a:r>
                <a14:m>
                  <m:oMath xmlns:m="http://schemas.openxmlformats.org/officeDocument/2006/math">
                    <m:r>
                      <a:rPr lang="en-US" altLang="zh-CN" sz="2400" i="1">
                        <a:solidFill>
                          <a:prstClr val="black"/>
                        </a:solidFill>
                        <a:latin typeface="Cambria Math" panose="02040503050406030204" pitchFamily="18" charset="0"/>
                        <a:ea typeface="Cambria Math" panose="02040503050406030204" pitchFamily="18" charset="0"/>
                      </a:rPr>
                      <m:t>∙</m:t>
                    </m:r>
                    <m:d>
                      <m:dPr>
                        <m:ctrlPr>
                          <a:rPr lang="en-US" altLang="zh-CN" sz="2400" i="1" smtClean="0">
                            <a:solidFill>
                              <a:prstClr val="black"/>
                            </a:solidFill>
                            <a:latin typeface="Cambria Math" panose="02040503050406030204" pitchFamily="18" charset="0"/>
                            <a:ea typeface="Cambria Math" panose="02040503050406030204" pitchFamily="18" charset="0"/>
                          </a:rPr>
                        </m:ctrlPr>
                      </m:dPr>
                      <m:e>
                        <m:r>
                          <a:rPr lang="en-US" altLang="zh-CN" sz="2400" b="0" i="1" smtClean="0">
                            <a:solidFill>
                              <a:prstClr val="black"/>
                            </a:solidFill>
                            <a:latin typeface="Cambria Math" panose="02040503050406030204" pitchFamily="18" charset="0"/>
                            <a:ea typeface="Cambria Math" panose="02040503050406030204" pitchFamily="18" charset="0"/>
                          </a:rPr>
                          <m:t>−2</m:t>
                        </m:r>
                        <m:r>
                          <a:rPr lang="en-US" altLang="zh-CN" sz="2400" b="0" i="1" smtClean="0">
                            <a:solidFill>
                              <a:prstClr val="black"/>
                            </a:solidFill>
                            <a:latin typeface="Cambria Math" panose="02040503050406030204" pitchFamily="18" charset="0"/>
                            <a:ea typeface="Cambria Math" panose="02040503050406030204" pitchFamily="18" charset="0"/>
                          </a:rPr>
                          <m:t>𝑦</m:t>
                        </m:r>
                      </m:e>
                    </m:d>
                  </m:oMath>
                </a14:m>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1672758" y="1585799"/>
                <a:ext cx="7070205" cy="682174"/>
              </a:xfrm>
              <a:prstGeom prst="rect">
                <a:avLst/>
              </a:prstGeom>
              <a:blipFill>
                <a:blip r:embed="rId5"/>
                <a:stretch>
                  <a:fillRect/>
                </a:stretch>
              </a:blipFill>
            </p:spPr>
            <p:txBody>
              <a:bodyPr/>
              <a:lstStyle/>
              <a:p>
                <a:r>
                  <a:rPr lang="zh-CN" altLang="en-US">
                    <a:noFill/>
                  </a:rPr>
                  <a:t> </a:t>
                </a:r>
              </a:p>
            </p:txBody>
          </p:sp>
        </mc:Fallback>
      </mc:AlternateContent>
      <p:pic>
        <p:nvPicPr>
          <p:cNvPr id="11" name="图片 10"/>
          <p:cNvPicPr>
            <a:picLocks noChangeAspect="1"/>
          </p:cNvPicPr>
          <p:nvPr/>
        </p:nvPicPr>
        <p:blipFill rotWithShape="1">
          <a:blip r:embed="rId6"/>
          <a:srcRect l="2941"/>
          <a:stretch/>
        </p:blipFill>
        <p:spPr>
          <a:xfrm>
            <a:off x="814997" y="2319517"/>
            <a:ext cx="6084069" cy="626136"/>
          </a:xfrm>
          <a:prstGeom prst="rect">
            <a:avLst/>
          </a:prstGeom>
        </p:spPr>
      </p:pic>
      <mc:AlternateContent xmlns:mc="http://schemas.openxmlformats.org/markup-compatibility/2006" xmlns:a14="http://schemas.microsoft.com/office/drawing/2010/main">
        <mc:Choice Requires="a14">
          <p:sp>
            <p:nvSpPr>
              <p:cNvPr id="12" name="矩形 11"/>
              <p:cNvSpPr/>
              <p:nvPr/>
            </p:nvSpPr>
            <p:spPr>
              <a:xfrm>
                <a:off x="3821353" y="2968117"/>
                <a:ext cx="2873544" cy="635367"/>
              </a:xfrm>
              <a:prstGeom prst="rect">
                <a:avLst/>
              </a:prstGeom>
            </p:spPr>
            <p:txBody>
              <a:bodyPr wrap="none">
                <a:spAutoFit/>
              </a:bodyPr>
              <a:lstStyle/>
              <a:p>
                <a14:m>
                  <m:oMath xmlns:m="http://schemas.openxmlformats.org/officeDocument/2006/math">
                    <m:f>
                      <m:fPr>
                        <m:ctrlPr>
                          <a:rPr lang="en-US" altLang="zh-CN" sz="2400" i="1" smtClean="0">
                            <a:solidFill>
                              <a:prstClr val="black"/>
                            </a:solidFill>
                            <a:latin typeface="Cambria Math" panose="02040503050406030204" pitchFamily="18" charset="0"/>
                          </a:rPr>
                        </m:ctrlPr>
                      </m:fPr>
                      <m:num>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𝑧</m:t>
                        </m:r>
                      </m:num>
                      <m:den>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𝑥</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𝑢</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𝑥</m:t>
                        </m:r>
                      </m:den>
                    </m:f>
                    <m:r>
                      <a:rPr lang="en-US" altLang="zh-CN" sz="2400" b="0" i="1"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𝑥</m:t>
                    </m:r>
                    <m:f>
                      <m:fPr>
                        <m:ctrlPr>
                          <a:rPr lang="en-US" altLang="zh-CN" sz="2400" i="1">
                            <a:solidFill>
                              <a:prstClr val="black"/>
                            </a:solidFill>
                            <a:latin typeface="Cambria Math" panose="02040503050406030204" pitchFamily="18" charset="0"/>
                            <a:ea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𝑑𝑓</m:t>
                        </m:r>
                      </m:num>
                      <m:den>
                        <m:r>
                          <a:rPr lang="en-US" altLang="zh-CN" sz="2400" i="1">
                            <a:solidFill>
                              <a:prstClr val="black"/>
                            </a:solidFill>
                            <a:latin typeface="Cambria Math" panose="02040503050406030204" pitchFamily="18" charset="0"/>
                            <a:ea typeface="Cambria Math" panose="02040503050406030204" pitchFamily="18" charset="0"/>
                          </a:rPr>
                          <m:t>𝑑𝑢</m:t>
                        </m:r>
                      </m:den>
                    </m:f>
                  </m:oMath>
                </a14:m>
                <a:r>
                  <a:rPr lang="zh-CN" altLang="en-US" sz="2400" dirty="0" smtClean="0"/>
                  <a:t> </a:t>
                </a:r>
                <a:endParaRPr lang="zh-CN"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3821353" y="2968117"/>
                <a:ext cx="2873544" cy="63536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635447" y="3024507"/>
                <a:ext cx="187205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prstClr val="black"/>
                          </a:solidFill>
                          <a:latin typeface="Cambria Math" panose="02040503050406030204" pitchFamily="18" charset="0"/>
                          <a:ea typeface="Cambria Math" panose="02040503050406030204" pitchFamily="18" charset="0"/>
                        </a:rPr>
                        <m:t>𝑢</m:t>
                      </m:r>
                      <m:r>
                        <a:rPr lang="en-US" altLang="zh-CN" sz="2400" b="0" i="1" smtClean="0">
                          <a:solidFill>
                            <a:prstClr val="black"/>
                          </a:solidFill>
                          <a:latin typeface="Cambria Math" panose="02040503050406030204" pitchFamily="18" charset="0"/>
                          <a:ea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1635447" y="3024507"/>
                <a:ext cx="1872051" cy="461665"/>
              </a:xfrm>
              <a:prstGeom prst="rect">
                <a:avLst/>
              </a:prstGeom>
              <a:blipFill>
                <a:blip r:embed="rId8"/>
                <a:stretch>
                  <a:fillRect b="-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7025520" y="2968117"/>
                <a:ext cx="2882584" cy="676595"/>
              </a:xfrm>
              <a:prstGeom prst="rect">
                <a:avLst/>
              </a:prstGeom>
            </p:spPr>
            <p:txBody>
              <a:bodyPr wrap="none">
                <a:spAutoFit/>
              </a:bodyPr>
              <a:lstStyle/>
              <a:p>
                <a14:m>
                  <m:oMath xmlns:m="http://schemas.openxmlformats.org/officeDocument/2006/math">
                    <m:f>
                      <m:fPr>
                        <m:ctrlPr>
                          <a:rPr lang="en-US" altLang="zh-CN" sz="2400" i="1" smtClean="0">
                            <a:solidFill>
                              <a:prstClr val="black"/>
                            </a:solidFill>
                            <a:latin typeface="Cambria Math" panose="02040503050406030204" pitchFamily="18" charset="0"/>
                          </a:rPr>
                        </m:ctrlPr>
                      </m:fPr>
                      <m:num>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𝑧</m:t>
                        </m:r>
                      </m:num>
                      <m:den>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𝑢</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𝑦</m:t>
                    </m:r>
                    <m:f>
                      <m:fPr>
                        <m:ctrlPr>
                          <a:rPr lang="en-US" altLang="zh-CN" sz="2400" i="1">
                            <a:solidFill>
                              <a:prstClr val="black"/>
                            </a:solidFill>
                            <a:latin typeface="Cambria Math" panose="02040503050406030204" pitchFamily="18" charset="0"/>
                            <a:ea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𝑑𝑓</m:t>
                        </m:r>
                      </m:num>
                      <m:den>
                        <m:r>
                          <a:rPr lang="en-US" altLang="zh-CN" sz="2400" i="1">
                            <a:solidFill>
                              <a:prstClr val="black"/>
                            </a:solidFill>
                            <a:latin typeface="Cambria Math" panose="02040503050406030204" pitchFamily="18" charset="0"/>
                            <a:ea typeface="Cambria Math" panose="02040503050406030204" pitchFamily="18" charset="0"/>
                          </a:rPr>
                          <m:t>𝑑𝑢</m:t>
                        </m:r>
                      </m:den>
                    </m:f>
                  </m:oMath>
                </a14:m>
                <a:r>
                  <a:rPr lang="zh-CN" altLang="en-US" sz="2400" dirty="0" smtClean="0"/>
                  <a:t> </a:t>
                </a:r>
                <a:endParaRPr lang="zh-CN" altLang="en-US" sz="2400" dirty="0"/>
              </a:p>
            </p:txBody>
          </p:sp>
        </mc:Choice>
        <mc:Fallback xmlns="">
          <p:sp>
            <p:nvSpPr>
              <p:cNvPr id="14" name="矩形 13"/>
              <p:cNvSpPr>
                <a:spLocks noRot="1" noChangeAspect="1" noMove="1" noResize="1" noEditPoints="1" noAdjustHandles="1" noChangeArrowheads="1" noChangeShapeType="1" noTextEdit="1"/>
              </p:cNvSpPr>
              <p:nvPr/>
            </p:nvSpPr>
            <p:spPr>
              <a:xfrm>
                <a:off x="7025520" y="2968117"/>
                <a:ext cx="2882584" cy="67659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635447" y="3700452"/>
                <a:ext cx="2959143" cy="635367"/>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𝐹</m:t>
                    </m:r>
                    <m:d>
                      <m:dPr>
                        <m:ctrlPr>
                          <a:rPr lang="zh-CN" altLang="en-US"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𝑢</m:t>
                        </m:r>
                      </m:e>
                    </m:d>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𝑥</m:t>
                    </m:r>
                    <m:f>
                      <m:fPr>
                        <m:ctrlPr>
                          <a:rPr lang="en-US" altLang="zh-CN" sz="2400" i="1">
                            <a:solidFill>
                              <a:prstClr val="black"/>
                            </a:solidFill>
                            <a:latin typeface="Cambria Math" panose="02040503050406030204" pitchFamily="18" charset="0"/>
                            <a:ea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𝑑𝑓</m:t>
                        </m:r>
                      </m:num>
                      <m:den>
                        <m:r>
                          <a:rPr lang="en-US" altLang="zh-CN" sz="2400" i="1">
                            <a:solidFill>
                              <a:prstClr val="black"/>
                            </a:solidFill>
                            <a:latin typeface="Cambria Math" panose="02040503050406030204" pitchFamily="18" charset="0"/>
                            <a:ea typeface="Cambria Math" panose="02040503050406030204" pitchFamily="18" charset="0"/>
                          </a:rPr>
                          <m:t>𝑑𝑢</m:t>
                        </m:r>
                      </m:den>
                    </m:f>
                  </m:oMath>
                </a14:m>
                <a:r>
                  <a:rPr lang="zh-CN" altLang="en-US" dirty="0" smtClean="0"/>
                  <a:t> </a:t>
                </a:r>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1635447" y="3700452"/>
                <a:ext cx="2959143" cy="63536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1635447" y="4432787"/>
                <a:ext cx="4076501" cy="709618"/>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𝑢</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2</m:t>
                    </m:r>
                    <m:r>
                      <a:rPr lang="en-US" altLang="zh-CN" sz="2400" i="1">
                        <a:solidFill>
                          <a:prstClr val="black"/>
                        </a:solidFill>
                        <a:latin typeface="Cambria Math" panose="02040503050406030204" pitchFamily="18" charset="0"/>
                        <a:ea typeface="Cambria Math" panose="02040503050406030204" pitchFamily="18" charset="0"/>
                      </a:rPr>
                      <m:t>𝑥</m:t>
                    </m:r>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m:rPr>
                                <m:sty m:val="p"/>
                              </m:rPr>
                              <a:rPr lang="en-US" altLang="zh-CN" sz="2400">
                                <a:solidFill>
                                  <a:prstClr val="black"/>
                                </a:solidFill>
                                <a:latin typeface="Cambria Math" panose="02040503050406030204" pitchFamily="18" charset="0"/>
                              </a:rPr>
                              <m:t>d</m:t>
                            </m:r>
                          </m:e>
                          <m:sup>
                            <m:r>
                              <a:rPr lang="zh-CN" altLang="en-US" sz="2400">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𝑓</m:t>
                        </m:r>
                      </m:num>
                      <m:den>
                        <m:r>
                          <m:rPr>
                            <m:sty m:val="p"/>
                          </m:rPr>
                          <a:rPr lang="en-US" altLang="zh-CN" sz="2400">
                            <a:solidFill>
                              <a:prstClr val="black"/>
                            </a:solidFill>
                            <a:latin typeface="Cambria Math" panose="02040503050406030204" pitchFamily="18" charset="0"/>
                          </a:rPr>
                          <m:t>d</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𝑢</m:t>
                            </m:r>
                          </m:e>
                          <m:sup>
                            <m:r>
                              <a:rPr lang="en-US" altLang="zh-CN" sz="2400" i="1">
                                <a:solidFill>
                                  <a:prstClr val="black"/>
                                </a:solidFill>
                                <a:latin typeface="Cambria Math" panose="02040503050406030204" pitchFamily="18" charset="0"/>
                              </a:rPr>
                              <m:t>2</m:t>
                            </m:r>
                          </m:sup>
                        </m:sSup>
                      </m:den>
                    </m:f>
                    <m:r>
                      <a:rPr lang="en-US" altLang="zh-CN" sz="2400" i="1">
                        <a:solidFill>
                          <a:prstClr val="black"/>
                        </a:solidFill>
                        <a:latin typeface="Cambria Math" panose="02040503050406030204" pitchFamily="18" charset="0"/>
                        <a:ea typeface="Cambria Math" panose="02040503050406030204" pitchFamily="18" charset="0"/>
                      </a:rPr>
                      <m:t>∙</m:t>
                    </m:r>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ea typeface="Cambria Math" panose="02040503050406030204" pitchFamily="18" charset="0"/>
                          </a:rPr>
                          <m:t>2</m:t>
                        </m:r>
                        <m:r>
                          <a:rPr lang="en-US" altLang="zh-CN" sz="2400" b="0" i="1" smtClean="0">
                            <a:solidFill>
                              <a:prstClr val="black"/>
                            </a:solidFill>
                            <a:latin typeface="Cambria Math" panose="02040503050406030204" pitchFamily="18" charset="0"/>
                            <a:ea typeface="Cambria Math" panose="02040503050406030204" pitchFamily="18" charset="0"/>
                          </a:rPr>
                          <m:t>𝑦</m:t>
                        </m:r>
                      </m:e>
                    </m:d>
                  </m:oMath>
                </a14:m>
                <a:r>
                  <a:rPr lang="zh-CN" altLang="en-US" dirty="0" smtClean="0"/>
                  <a:t> </a:t>
                </a:r>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1635447" y="4432787"/>
                <a:ext cx="4076501" cy="709618"/>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916014" y="3676468"/>
                <a:ext cx="5474127" cy="668388"/>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𝑥</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𝑢</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𝑥</m:t>
                        </m:r>
                      </m:den>
                    </m:f>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2</m:t>
                    </m:r>
                    <m:f>
                      <m:fPr>
                        <m:ctrlPr>
                          <a:rPr lang="en-US" altLang="zh-CN" sz="2400" i="1">
                            <a:solidFill>
                              <a:prstClr val="black"/>
                            </a:solidFill>
                            <a:latin typeface="Cambria Math" panose="02040503050406030204" pitchFamily="18" charset="0"/>
                            <a:ea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𝑑𝑓</m:t>
                        </m:r>
                      </m:num>
                      <m:den>
                        <m:r>
                          <a:rPr lang="en-US" altLang="zh-CN" sz="2400" i="1">
                            <a:solidFill>
                              <a:prstClr val="black"/>
                            </a:solidFill>
                            <a:latin typeface="Cambria Math" panose="02040503050406030204" pitchFamily="18" charset="0"/>
                            <a:ea typeface="Cambria Math" panose="02040503050406030204" pitchFamily="18" charset="0"/>
                          </a:rPr>
                          <m:t>𝑑𝑢</m:t>
                        </m:r>
                      </m:den>
                    </m:f>
                    <m:r>
                      <a:rPr lang="en-US" altLang="zh-CN" sz="2400" b="0" i="1" smtClean="0">
                        <a:solidFill>
                          <a:prstClr val="black"/>
                        </a:solidFill>
                        <a:latin typeface="Cambria Math" panose="02040503050406030204" pitchFamily="18" charset="0"/>
                        <a:ea typeface="Cambria Math" panose="02040503050406030204" pitchFamily="18" charset="0"/>
                      </a:rPr>
                      <m:t>+2</m:t>
                    </m:r>
                    <m:r>
                      <a:rPr lang="en-US" altLang="zh-CN" sz="2400" b="0" i="1" smtClean="0">
                        <a:solidFill>
                          <a:prstClr val="black"/>
                        </a:solidFill>
                        <a:latin typeface="Cambria Math" panose="02040503050406030204" pitchFamily="18" charset="0"/>
                        <a:ea typeface="Cambria Math" panose="02040503050406030204" pitchFamily="18" charset="0"/>
                      </a:rPr>
                      <m:t>𝑥</m:t>
                    </m:r>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m:rPr>
                                <m:sty m:val="p"/>
                              </m:rPr>
                              <a:rPr lang="en-US" altLang="zh-CN" sz="2400" b="0" i="0" smtClean="0">
                                <a:solidFill>
                                  <a:prstClr val="black"/>
                                </a:solidFill>
                                <a:latin typeface="Cambria Math" panose="02040503050406030204" pitchFamily="18" charset="0"/>
                              </a:rPr>
                              <m:t>d</m:t>
                            </m:r>
                          </m:e>
                          <m:sup>
                            <m:r>
                              <a:rPr lang="zh-CN" altLang="en-US" sz="240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𝑓</m:t>
                        </m:r>
                      </m:num>
                      <m:den>
                        <m:r>
                          <m:rPr>
                            <m:sty m:val="p"/>
                          </m:rPr>
                          <a:rPr lang="en-US" altLang="zh-CN" sz="2400" b="0" i="0" smtClean="0">
                            <a:solidFill>
                              <a:prstClr val="black"/>
                            </a:solidFill>
                            <a:latin typeface="Cambria Math" panose="02040503050406030204" pitchFamily="18" charset="0"/>
                          </a:rPr>
                          <m:t>d</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𝑢</m:t>
                            </m:r>
                          </m:e>
                          <m:sup>
                            <m:r>
                              <a:rPr lang="en-US" altLang="zh-CN" sz="2400" i="1">
                                <a:solidFill>
                                  <a:prstClr val="black"/>
                                </a:solidFill>
                                <a:latin typeface="Cambria Math" panose="02040503050406030204" pitchFamily="18" charset="0"/>
                              </a:rPr>
                              <m:t>2</m:t>
                            </m:r>
                          </m:sup>
                        </m:sSup>
                      </m:den>
                    </m:f>
                    <m:r>
                      <a:rPr lang="en-US" altLang="zh-CN" sz="2400" i="1">
                        <a:solidFill>
                          <a:prstClr val="black"/>
                        </a:solidFill>
                        <a:latin typeface="Cambria Math" panose="02040503050406030204" pitchFamily="18" charset="0"/>
                        <a:ea typeface="Cambria Math" panose="02040503050406030204" pitchFamily="18" charset="0"/>
                      </a:rPr>
                      <m:t>∙</m:t>
                    </m:r>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ea typeface="Cambria Math" panose="02040503050406030204" pitchFamily="18" charset="0"/>
                          </a:rPr>
                          <m:t>2</m:t>
                        </m:r>
                        <m:r>
                          <a:rPr lang="en-US" altLang="zh-CN" sz="2400" i="1">
                            <a:solidFill>
                              <a:prstClr val="black"/>
                            </a:solidFill>
                            <a:latin typeface="Cambria Math" panose="02040503050406030204" pitchFamily="18" charset="0"/>
                            <a:ea typeface="Cambria Math" panose="02040503050406030204" pitchFamily="18" charset="0"/>
                          </a:rPr>
                          <m:t>𝑥</m:t>
                        </m:r>
                      </m:e>
                    </m:d>
                  </m:oMath>
                </a14:m>
                <a:r>
                  <a:rPr lang="zh-CN" altLang="en-US" dirty="0" smtClean="0"/>
                  <a:t> </a:t>
                </a:r>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4916014" y="3676468"/>
                <a:ext cx="5474127" cy="668388"/>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4920881" y="5337808"/>
                <a:ext cx="5541004" cy="709618"/>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smtClean="0">
                            <a:solidFill>
                              <a:prstClr val="black"/>
                            </a:solidFill>
                            <a:latin typeface="Cambria Math" panose="02040503050406030204" pitchFamily="18" charset="0"/>
                          </a:rPr>
                          <m:t>𝜑</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𝑦</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smtClean="0">
                            <a:solidFill>
                              <a:prstClr val="black"/>
                            </a:solidFill>
                            <a:latin typeface="Cambria Math" panose="02040503050406030204" pitchFamily="18" charset="0"/>
                          </a:rPr>
                          <m:t>𝜑</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𝑢</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2</m:t>
                    </m:r>
                    <m:f>
                      <m:fPr>
                        <m:ctrlPr>
                          <a:rPr lang="en-US" altLang="zh-CN" sz="2400" i="1">
                            <a:solidFill>
                              <a:prstClr val="black"/>
                            </a:solidFill>
                            <a:latin typeface="Cambria Math" panose="02040503050406030204" pitchFamily="18" charset="0"/>
                            <a:ea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𝑑𝑓</m:t>
                        </m:r>
                      </m:num>
                      <m:den>
                        <m:r>
                          <a:rPr lang="en-US" altLang="zh-CN" sz="2400" i="1">
                            <a:solidFill>
                              <a:prstClr val="black"/>
                            </a:solidFill>
                            <a:latin typeface="Cambria Math" panose="02040503050406030204" pitchFamily="18" charset="0"/>
                            <a:ea typeface="Cambria Math" panose="02040503050406030204" pitchFamily="18" charset="0"/>
                          </a:rPr>
                          <m:t>𝑑𝑢</m:t>
                        </m:r>
                      </m:den>
                    </m:f>
                    <m:r>
                      <a:rPr lang="en-US" altLang="zh-CN" sz="2400" i="1">
                        <a:solidFill>
                          <a:prstClr val="black"/>
                        </a:solidFill>
                        <a:latin typeface="Cambria Math" panose="02040503050406030204" pitchFamily="18" charset="0"/>
                        <a:ea typeface="Cambria Math" panose="02040503050406030204" pitchFamily="18" charset="0"/>
                      </a:rPr>
                      <m:t>+2</m:t>
                    </m:r>
                    <m:r>
                      <a:rPr lang="en-US" altLang="zh-CN" sz="2400" b="0" i="1" smtClean="0">
                        <a:solidFill>
                          <a:prstClr val="black"/>
                        </a:solidFill>
                        <a:latin typeface="Cambria Math" panose="02040503050406030204" pitchFamily="18" charset="0"/>
                        <a:ea typeface="Cambria Math" panose="02040503050406030204" pitchFamily="18" charset="0"/>
                      </a:rPr>
                      <m:t>𝑦</m:t>
                    </m:r>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m:rPr>
                                <m:sty m:val="p"/>
                              </m:rPr>
                              <a:rPr lang="en-US" altLang="zh-CN" sz="2400">
                                <a:solidFill>
                                  <a:prstClr val="black"/>
                                </a:solidFill>
                                <a:latin typeface="Cambria Math" panose="02040503050406030204" pitchFamily="18" charset="0"/>
                              </a:rPr>
                              <m:t>d</m:t>
                            </m:r>
                          </m:e>
                          <m:sup>
                            <m:r>
                              <a:rPr lang="zh-CN" altLang="en-US" sz="2400">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𝑓</m:t>
                        </m:r>
                      </m:num>
                      <m:den>
                        <m:r>
                          <m:rPr>
                            <m:sty m:val="p"/>
                          </m:rPr>
                          <a:rPr lang="en-US" altLang="zh-CN" sz="2400">
                            <a:solidFill>
                              <a:prstClr val="black"/>
                            </a:solidFill>
                            <a:latin typeface="Cambria Math" panose="02040503050406030204" pitchFamily="18" charset="0"/>
                          </a:rPr>
                          <m:t>d</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𝑢</m:t>
                            </m:r>
                          </m:e>
                          <m:sup>
                            <m:r>
                              <a:rPr lang="en-US" altLang="zh-CN" sz="2400" i="1">
                                <a:solidFill>
                                  <a:prstClr val="black"/>
                                </a:solidFill>
                                <a:latin typeface="Cambria Math" panose="02040503050406030204" pitchFamily="18" charset="0"/>
                              </a:rPr>
                              <m:t>2</m:t>
                            </m:r>
                          </m:sup>
                        </m:sSup>
                      </m:den>
                    </m:f>
                    <m:r>
                      <a:rPr lang="en-US" altLang="zh-CN" sz="2400" i="1">
                        <a:solidFill>
                          <a:prstClr val="black"/>
                        </a:solidFill>
                        <a:latin typeface="Cambria Math" panose="02040503050406030204" pitchFamily="18" charset="0"/>
                        <a:ea typeface="Cambria Math" panose="02040503050406030204" pitchFamily="18" charset="0"/>
                      </a:rPr>
                      <m:t>∙</m:t>
                    </m:r>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ea typeface="Cambria Math" panose="02040503050406030204" pitchFamily="18" charset="0"/>
                          </a:rPr>
                          <m:t>2</m:t>
                        </m:r>
                        <m:r>
                          <a:rPr lang="en-US" altLang="zh-CN" sz="2400" b="0" i="1" smtClean="0">
                            <a:solidFill>
                              <a:prstClr val="black"/>
                            </a:solidFill>
                            <a:latin typeface="Cambria Math" panose="02040503050406030204" pitchFamily="18" charset="0"/>
                            <a:ea typeface="Cambria Math" panose="02040503050406030204" pitchFamily="18" charset="0"/>
                          </a:rPr>
                          <m:t>𝑦</m:t>
                        </m:r>
                      </m:e>
                    </m:d>
                  </m:oMath>
                </a14:m>
                <a:r>
                  <a:rPr lang="zh-CN" altLang="en-US" dirty="0" smtClean="0"/>
                  <a:t> </a:t>
                </a:r>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4920881" y="5337808"/>
                <a:ext cx="5541004" cy="709618"/>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1672758" y="5370831"/>
                <a:ext cx="2968185" cy="676595"/>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𝑦</m:t>
                        </m:r>
                      </m:den>
                    </m:f>
                    <m:r>
                      <a:rPr lang="zh-CN" altLang="en-US" sz="2400">
                        <a:solidFill>
                          <a:prstClr val="black"/>
                        </a:solidFill>
                        <a:latin typeface="Cambria Math" panose="02040503050406030204" pitchFamily="18" charset="0"/>
                      </a:rPr>
                      <m:t>=</m:t>
                    </m:r>
                    <m:r>
                      <a:rPr lang="zh-CN" altLang="en-US" sz="2400" i="1" smtClean="0">
                        <a:solidFill>
                          <a:prstClr val="black"/>
                        </a:solidFill>
                        <a:latin typeface="Cambria Math" panose="02040503050406030204" pitchFamily="18" charset="0"/>
                      </a:rPr>
                      <m:t>𝜑</m:t>
                    </m:r>
                    <m:d>
                      <m:dPr>
                        <m:ctrlPr>
                          <a:rPr lang="zh-CN" altLang="en-US"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𝑢</m:t>
                        </m:r>
                      </m:e>
                    </m:d>
                    <m:r>
                      <a:rPr lang="en-US" altLang="zh-CN" sz="2400" i="1">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𝑦</m:t>
                    </m:r>
                    <m:f>
                      <m:fPr>
                        <m:ctrlPr>
                          <a:rPr lang="en-US" altLang="zh-CN" sz="2400" i="1">
                            <a:solidFill>
                              <a:prstClr val="black"/>
                            </a:solidFill>
                            <a:latin typeface="Cambria Math" panose="02040503050406030204" pitchFamily="18" charset="0"/>
                            <a:ea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𝑑𝑓</m:t>
                        </m:r>
                      </m:num>
                      <m:den>
                        <m:r>
                          <a:rPr lang="en-US" altLang="zh-CN" sz="2400" i="1">
                            <a:solidFill>
                              <a:prstClr val="black"/>
                            </a:solidFill>
                            <a:latin typeface="Cambria Math" panose="02040503050406030204" pitchFamily="18" charset="0"/>
                            <a:ea typeface="Cambria Math" panose="02040503050406030204" pitchFamily="18" charset="0"/>
                          </a:rPr>
                          <m:t>𝑑𝑢</m:t>
                        </m:r>
                      </m:den>
                    </m:f>
                  </m:oMath>
                </a14:m>
                <a:r>
                  <a:rPr lang="zh-CN" altLang="en-US" dirty="0" smtClean="0"/>
                  <a:t> </a:t>
                </a:r>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1672758" y="5370831"/>
                <a:ext cx="2968185" cy="676595"/>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7194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P spid="14" grpId="0"/>
      <p:bldP spid="15" grpId="0"/>
      <p:bldP spid="16" grpId="0"/>
      <p:bldP spid="17" grpId="0"/>
      <p:bldP spid="18" grpId="0"/>
      <p:bldP spid="1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12:39:03</a:t>
            </a:fld>
            <a:endParaRPr lang="en-US" altLang="zh-CN"/>
          </a:p>
        </p:txBody>
      </p:sp>
      <p:pic>
        <p:nvPicPr>
          <p:cNvPr id="3" name="图片 2"/>
          <p:cNvPicPr>
            <a:picLocks noChangeAspect="1"/>
          </p:cNvPicPr>
          <p:nvPr/>
        </p:nvPicPr>
        <p:blipFill>
          <a:blip r:embed="rId2"/>
          <a:stretch>
            <a:fillRect/>
          </a:stretch>
        </p:blipFill>
        <p:spPr>
          <a:xfrm>
            <a:off x="398568" y="454477"/>
            <a:ext cx="1920683" cy="562838"/>
          </a:xfrm>
          <a:prstGeom prst="rect">
            <a:avLst/>
          </a:prstGeom>
        </p:spPr>
      </p:pic>
      <p:pic>
        <p:nvPicPr>
          <p:cNvPr id="4" name="图片 3"/>
          <p:cNvPicPr>
            <a:picLocks noChangeAspect="1"/>
          </p:cNvPicPr>
          <p:nvPr/>
        </p:nvPicPr>
        <p:blipFill>
          <a:blip r:embed="rId3"/>
          <a:stretch>
            <a:fillRect/>
          </a:stretch>
        </p:blipFill>
        <p:spPr>
          <a:xfrm>
            <a:off x="2707138" y="450033"/>
            <a:ext cx="1640418" cy="534236"/>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3959064" y="1104529"/>
                <a:ext cx="5582970" cy="676595"/>
              </a:xfrm>
              <a:prstGeom prst="rect">
                <a:avLst/>
              </a:prstGeom>
            </p:spPr>
            <p:txBody>
              <a:bodyPr wrap="squar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𝑥</m:t>
                        </m:r>
                      </m:den>
                    </m:f>
                    <m:r>
                      <a:rPr lang="zh-CN" altLang="en-US" sz="2400">
                        <a:solidFill>
                          <a:schemeClr val="tx1"/>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𝑥</m:t>
                        </m:r>
                      </m:den>
                    </m:f>
                    <m:r>
                      <a:rPr lang="en-US" altLang="zh-CN" sz="2400" b="0" i="0" smtClean="0">
                        <a:solidFill>
                          <a:schemeClr val="tx1"/>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𝑢</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zh-CN" altLang="en-US" sz="2400">
                        <a:latin typeface="Cambria Math" panose="02040503050406030204" pitchFamily="18" charset="0"/>
                      </a:rPr>
                      <m:t>=</m:t>
                    </m:r>
                    <m:f>
                      <m:fPr>
                        <m:ctrlPr>
                          <a:rPr lang="zh-CN" altLang="en-US" sz="2400" i="1" smtClean="0">
                            <a:solidFill>
                              <a:srgbClr val="FF0000"/>
                            </a:solidFill>
                            <a:latin typeface="Cambria Math" panose="02040503050406030204" pitchFamily="18" charset="0"/>
                          </a:rPr>
                        </m:ctrlPr>
                      </m:fPr>
                      <m:num>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b="0" i="1" smtClean="0">
                            <a:solidFill>
                              <a:srgbClr val="FF0000"/>
                            </a:solidFill>
                            <a:latin typeface="Cambria Math" panose="02040503050406030204" pitchFamily="18" charset="0"/>
                          </a:rPr>
                          <m:t>𝑓</m:t>
                        </m:r>
                      </m:num>
                      <m:den>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b="0" i="1" smtClean="0">
                            <a:solidFill>
                              <a:srgbClr val="FF0000"/>
                            </a:solidFill>
                            <a:latin typeface="Cambria Math" panose="02040503050406030204" pitchFamily="18" charset="0"/>
                          </a:rPr>
                          <m:t>𝑥</m:t>
                        </m:r>
                      </m:den>
                    </m:f>
                    <m:r>
                      <a:rPr lang="zh-CN" altLang="en-US" sz="2400">
                        <a:solidFill>
                          <a:srgbClr val="FF0000"/>
                        </a:solidFill>
                        <a:latin typeface="Cambria Math" panose="02040503050406030204" pitchFamily="18" charset="0"/>
                      </a:rPr>
                      <m:t>+</m:t>
                    </m:r>
                    <m:f>
                      <m:fPr>
                        <m:ctrlPr>
                          <a:rPr lang="zh-CN" altLang="en-US"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1</m:t>
                        </m:r>
                      </m:num>
                      <m:den>
                        <m:r>
                          <a:rPr lang="en-US" altLang="zh-CN" sz="2400" i="1">
                            <a:solidFill>
                              <a:srgbClr val="FF0000"/>
                            </a:solidFill>
                            <a:latin typeface="Cambria Math" panose="02040503050406030204" pitchFamily="18" charset="0"/>
                          </a:rPr>
                          <m:t>𝑦</m:t>
                        </m:r>
                      </m:den>
                    </m:f>
                    <m:f>
                      <m:fPr>
                        <m:ctrlPr>
                          <a:rPr lang="zh-CN" altLang="en-US" sz="2400" i="1">
                            <a:solidFill>
                              <a:srgbClr val="FF0000"/>
                            </a:solidFill>
                            <a:latin typeface="Cambria Math" panose="02040503050406030204" pitchFamily="18" charset="0"/>
                          </a:rPr>
                        </m:ctrlPr>
                      </m:fPr>
                      <m:num>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b="0" i="1" smtClean="0">
                            <a:solidFill>
                              <a:srgbClr val="FF0000"/>
                            </a:solidFill>
                            <a:latin typeface="Cambria Math" panose="02040503050406030204" pitchFamily="18" charset="0"/>
                          </a:rPr>
                          <m:t>𝑓</m:t>
                        </m:r>
                      </m:num>
                      <m:den>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b="0" i="1" smtClean="0">
                            <a:solidFill>
                              <a:srgbClr val="FF0000"/>
                            </a:solidFill>
                            <a:latin typeface="Cambria Math" panose="02040503050406030204" pitchFamily="18" charset="0"/>
                          </a:rPr>
                          <m:t>𝑢</m:t>
                        </m:r>
                      </m:den>
                    </m:f>
                    <m:r>
                      <a:rPr lang="en-US" altLang="zh-CN" sz="2400" i="1">
                        <a:solidFill>
                          <a:prstClr val="black"/>
                        </a:solidFill>
                        <a:latin typeface="Cambria Math" panose="02040503050406030204" pitchFamily="18" charset="0"/>
                      </a:rPr>
                      <m:t>=</m:t>
                    </m:r>
                    <m:r>
                      <a:rPr lang="en-US" altLang="zh-CN" sz="2400" i="1">
                        <a:latin typeface="Cambria Math" panose="02040503050406030204" pitchFamily="18" charset="0"/>
                      </a:rPr>
                      <m:t>𝐹</m:t>
                    </m:r>
                    <m:r>
                      <a:rPr lang="zh-CN" altLang="en-US" sz="2400">
                        <a:latin typeface="Cambria Math" panose="02040503050406030204" pitchFamily="18" charset="0"/>
                      </a:rPr>
                      <m:t>(</m:t>
                    </m:r>
                    <m:r>
                      <a:rPr lang="en-US" altLang="zh-CN" sz="2400" b="0" i="1" smtClean="0">
                        <a:latin typeface="Cambria Math" panose="02040503050406030204" pitchFamily="18" charset="0"/>
                      </a:rPr>
                      <m:t>𝑥</m:t>
                    </m:r>
                    <m:r>
                      <a:rPr lang="zh-CN" altLang="en-US" sz="2400">
                        <a:latin typeface="Cambria Math" panose="02040503050406030204" pitchFamily="18" charset="0"/>
                      </a:rPr>
                      <m:t>,</m:t>
                    </m:r>
                    <m:r>
                      <a:rPr lang="en-US" altLang="zh-CN" sz="2400" b="0" i="1" smtClean="0">
                        <a:latin typeface="Cambria Math" panose="02040503050406030204" pitchFamily="18" charset="0"/>
                      </a:rPr>
                      <m:t>𝑦</m:t>
                    </m:r>
                    <m:r>
                      <a:rPr lang="en-US" altLang="zh-CN" sz="2400" i="1">
                        <a:latin typeface="Cambria Math" panose="02040503050406030204" pitchFamily="18" charset="0"/>
                      </a:rPr>
                      <m:t>, </m:t>
                    </m:r>
                    <m:r>
                      <a:rPr lang="en-US" altLang="zh-CN" sz="2400" b="0" i="1" smtClean="0">
                        <a:latin typeface="Cambria Math" panose="02040503050406030204" pitchFamily="18" charset="0"/>
                      </a:rPr>
                      <m:t>𝑢</m:t>
                    </m:r>
                    <m:r>
                      <a:rPr lang="zh-CN" altLang="en-US" sz="2400">
                        <a:latin typeface="Cambria Math" panose="02040503050406030204" pitchFamily="18" charset="0"/>
                      </a:rPr>
                      <m:t>)</m:t>
                    </m:r>
                  </m:oMath>
                </a14:m>
                <a:r>
                  <a:rPr lang="zh-CN" altLang="en-US" sz="2400" dirty="0" smtClean="0"/>
                  <a:t> </a:t>
                </a:r>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3959064" y="1104529"/>
                <a:ext cx="5582970" cy="67659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971239" y="2561230"/>
                <a:ext cx="7607724" cy="709618"/>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𝑥</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𝑢</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𝑥</m:t>
                        </m:r>
                      </m:den>
                    </m:f>
                    <m:r>
                      <a:rPr lang="en-US" altLang="zh-CN" sz="2400" b="0" i="1" smtClean="0">
                        <a:solidFill>
                          <a:prstClr val="black"/>
                        </a:solidFill>
                        <a:latin typeface="Cambria Math" panose="02040503050406030204" pitchFamily="18" charset="0"/>
                      </a:rPr>
                      <m:t>=</m:t>
                    </m:r>
                    <m:d>
                      <m:dPr>
                        <m:ctrlPr>
                          <a:rPr lang="en-US" altLang="zh-CN" sz="2400" b="0" i="1" smtClean="0">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1</m:t>
                            </m:r>
                          </m:num>
                          <m:den>
                            <m:r>
                              <a:rPr lang="en-US" altLang="zh-CN" sz="2400" i="1">
                                <a:solidFill>
                                  <a:prstClr val="black"/>
                                </a:solidFill>
                                <a:latin typeface="Cambria Math" panose="02040503050406030204" pitchFamily="18" charset="0"/>
                              </a:rPr>
                              <m:t>𝑦</m:t>
                            </m:r>
                          </m:den>
                        </m:f>
                        <m:f>
                          <m:fPr>
                            <m:ctrlPr>
                              <a:rPr lang="zh-CN" altLang="en-US" sz="2400" i="1" smtClean="0">
                                <a:solidFill>
                                  <a:srgbClr val="0000FF"/>
                                </a:solidFill>
                                <a:latin typeface="Cambria Math" panose="02040503050406030204" pitchFamily="18" charset="0"/>
                              </a:rPr>
                            </m:ctrlPr>
                          </m:fPr>
                          <m:num>
                            <m:sSup>
                              <m:sSupPr>
                                <m:ctrlPr>
                                  <a:rPr lang="zh-CN" altLang="en-US" sz="2400" i="1">
                                    <a:solidFill>
                                      <a:srgbClr val="0000FF"/>
                                    </a:solidFill>
                                    <a:latin typeface="Cambria Math" panose="02040503050406030204" pitchFamily="18" charset="0"/>
                                  </a:rPr>
                                </m:ctrlPr>
                              </m:sSupPr>
                              <m:e>
                                <m:r>
                                  <a:rPr lang="zh-CN" altLang="en-US" sz="2400">
                                    <a:solidFill>
                                      <a:srgbClr val="0000FF"/>
                                    </a:solidFill>
                                    <a:latin typeface="Cambria Math" panose="02040503050406030204" pitchFamily="18" charset="0"/>
                                  </a:rPr>
                                  <m:t>𝜕</m:t>
                                </m:r>
                              </m:e>
                              <m:sup>
                                <m:r>
                                  <a:rPr lang="zh-CN" altLang="en-US" sz="2400">
                                    <a:solidFill>
                                      <a:srgbClr val="0000FF"/>
                                    </a:solidFill>
                                    <a:latin typeface="Cambria Math" panose="02040503050406030204" pitchFamily="18" charset="0"/>
                                  </a:rPr>
                                  <m:t>2</m:t>
                                </m:r>
                              </m:sup>
                            </m:sSup>
                            <m:r>
                              <a:rPr lang="en-US" altLang="zh-CN" sz="2400" i="1">
                                <a:solidFill>
                                  <a:srgbClr val="0000FF"/>
                                </a:solidFill>
                                <a:latin typeface="Cambria Math" panose="02040503050406030204" pitchFamily="18" charset="0"/>
                              </a:rPr>
                              <m:t>𝑓</m:t>
                            </m:r>
                          </m:num>
                          <m:den>
                            <m:r>
                              <a:rPr lang="zh-CN" altLang="en-US" sz="240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𝑢</m:t>
                            </m:r>
                            <m:r>
                              <a:rPr lang="zh-CN" altLang="en-US" sz="240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𝑥</m:t>
                            </m:r>
                          </m:den>
                        </m:f>
                      </m:e>
                    </m:d>
                    <m:r>
                      <a:rPr lang="en-US" altLang="zh-CN" sz="2400" b="0" i="1" smtClean="0">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f>
                          <m:fPr>
                            <m:ctrlPr>
                              <a:rPr lang="zh-CN" altLang="en-US" sz="2400" i="1">
                                <a:solidFill>
                                  <a:srgbClr val="0000FF"/>
                                </a:solidFill>
                                <a:latin typeface="Cambria Math" panose="02040503050406030204" pitchFamily="18" charset="0"/>
                              </a:rPr>
                            </m:ctrlPr>
                          </m:fPr>
                          <m:num>
                            <m:sSup>
                              <m:sSupPr>
                                <m:ctrlPr>
                                  <a:rPr lang="zh-CN" altLang="en-US" sz="2400" i="1">
                                    <a:solidFill>
                                      <a:srgbClr val="0000FF"/>
                                    </a:solidFill>
                                    <a:latin typeface="Cambria Math" panose="02040503050406030204" pitchFamily="18" charset="0"/>
                                  </a:rPr>
                                </m:ctrlPr>
                              </m:sSupPr>
                              <m:e>
                                <m:r>
                                  <a:rPr lang="zh-CN" altLang="en-US" sz="2400">
                                    <a:solidFill>
                                      <a:srgbClr val="0000FF"/>
                                    </a:solidFill>
                                    <a:latin typeface="Cambria Math" panose="02040503050406030204" pitchFamily="18" charset="0"/>
                                  </a:rPr>
                                  <m:t>𝜕</m:t>
                                </m:r>
                              </m:e>
                              <m:sup>
                                <m:r>
                                  <a:rPr lang="zh-CN" altLang="en-US" sz="2400">
                                    <a:solidFill>
                                      <a:srgbClr val="0000FF"/>
                                    </a:solidFill>
                                    <a:latin typeface="Cambria Math" panose="02040503050406030204" pitchFamily="18" charset="0"/>
                                  </a:rPr>
                                  <m:t>2</m:t>
                                </m:r>
                              </m:sup>
                            </m:sSup>
                            <m:r>
                              <a:rPr lang="en-US" altLang="zh-CN" sz="2400" i="1">
                                <a:solidFill>
                                  <a:srgbClr val="0000FF"/>
                                </a:solidFill>
                                <a:latin typeface="Cambria Math" panose="02040503050406030204" pitchFamily="18" charset="0"/>
                              </a:rPr>
                              <m:t>𝑓</m:t>
                            </m:r>
                          </m:num>
                          <m:den>
                            <m:r>
                              <a:rPr lang="zh-CN" altLang="en-US" sz="2400">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𝑥</m:t>
                            </m:r>
                            <m:r>
                              <a:rPr lang="zh-CN" altLang="en-US" sz="2400">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𝑢</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1</m:t>
                            </m:r>
                          </m:num>
                          <m:den>
                            <m:r>
                              <a:rPr lang="en-US" altLang="zh-CN" sz="2400" i="1">
                                <a:solidFill>
                                  <a:prstClr val="black"/>
                                </a:solidFill>
                                <a:latin typeface="Cambria Math" panose="02040503050406030204" pitchFamily="18" charset="0"/>
                              </a:rPr>
                              <m:t>𝑦</m:t>
                            </m:r>
                          </m:den>
                        </m:f>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𝑢</m:t>
                                </m:r>
                              </m:e>
                              <m:sup>
                                <m:r>
                                  <a:rPr lang="en-US" altLang="zh-CN" sz="2400" i="1">
                                    <a:solidFill>
                                      <a:prstClr val="black"/>
                                    </a:solidFill>
                                    <a:latin typeface="Cambria Math" panose="02040503050406030204" pitchFamily="18" charset="0"/>
                                  </a:rPr>
                                  <m:t>2</m:t>
                                </m:r>
                              </m:sup>
                            </m:sSup>
                          </m:den>
                        </m:f>
                      </m:e>
                    </m:d>
                    <m:r>
                      <a:rPr lang="en-US" altLang="zh-CN" sz="2400" i="1" smtClean="0">
                        <a:solidFill>
                          <a:prstClr val="black"/>
                        </a:solidFill>
                        <a:latin typeface="Cambria Math" panose="02040503050406030204" pitchFamily="18" charset="0"/>
                        <a:ea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1</m:t>
                        </m:r>
                      </m:num>
                      <m:den>
                        <m:r>
                          <a:rPr lang="en-US" altLang="zh-CN" sz="2400" i="1">
                            <a:solidFill>
                              <a:prstClr val="black"/>
                            </a:solidFill>
                            <a:latin typeface="Cambria Math" panose="02040503050406030204" pitchFamily="18" charset="0"/>
                          </a:rPr>
                          <m:t>𝑦</m:t>
                        </m:r>
                      </m:den>
                    </m:f>
                  </m:oMath>
                </a14:m>
                <a:r>
                  <a:rPr lang="zh-CN" altLang="en-US" sz="2400" dirty="0" smtClean="0"/>
                  <a:t> </a:t>
                </a:r>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971239" y="2561230"/>
                <a:ext cx="7607724" cy="70961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971239" y="3542193"/>
                <a:ext cx="7000058" cy="709618"/>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𝐹</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𝑢</m:t>
                        </m:r>
                      </m:den>
                    </m:f>
                    <m:r>
                      <a:rPr lang="zh-CN" altLang="en-US" sz="2400">
                        <a:solidFill>
                          <a:prstClr val="black"/>
                        </a:solidFill>
                        <a:latin typeface="Cambria Math" panose="02040503050406030204" pitchFamily="18" charset="0"/>
                      </a:rPr>
                      <m:t>⋅</m:t>
                    </m:r>
                    <m:f>
                      <m:fPr>
                        <m:ctrlPr>
                          <a:rPr lang="zh-CN" altLang="en-US" sz="2400" i="1" smtClean="0">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𝑢</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num>
                      <m:den>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den>
                    </m:f>
                    <m:r>
                      <a:rPr lang="zh-CN" altLang="en-US" sz="2400" dirty="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𝑢</m:t>
                        </m:r>
                      </m:den>
                    </m:f>
                    <m:r>
                      <a:rPr lang="en-US" altLang="zh-CN" sz="2400" b="0" i="1" smtClean="0">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𝑢</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1</m:t>
                            </m:r>
                          </m:num>
                          <m:den>
                            <m:r>
                              <a:rPr lang="en-US" altLang="zh-CN" sz="2400" i="1">
                                <a:solidFill>
                                  <a:prstClr val="black"/>
                                </a:solidFill>
                                <a:latin typeface="Cambria Math" panose="02040503050406030204" pitchFamily="18" charset="0"/>
                              </a:rPr>
                              <m:t>𝑦</m:t>
                            </m:r>
                          </m:den>
                        </m:f>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𝑢</m:t>
                                </m:r>
                              </m:e>
                              <m:sup>
                                <m:r>
                                  <a:rPr lang="en-US" altLang="zh-CN" sz="2400" i="1">
                                    <a:solidFill>
                                      <a:prstClr val="black"/>
                                    </a:solidFill>
                                    <a:latin typeface="Cambria Math" panose="02040503050406030204" pitchFamily="18" charset="0"/>
                                  </a:rPr>
                                  <m:t>2</m:t>
                                </m:r>
                              </m:sup>
                            </m:sSup>
                          </m:den>
                        </m:f>
                      </m:e>
                    </m:d>
                    <m:r>
                      <a:rPr lang="en-US" altLang="zh-CN" sz="2400" i="1" smtClean="0">
                        <a:solidFill>
                          <a:prstClr val="black"/>
                        </a:solidFill>
                        <a:latin typeface="Cambria Math" panose="02040503050406030204" pitchFamily="18" charset="0"/>
                        <a:ea typeface="Cambria Math" panose="02040503050406030204" pitchFamily="18" charset="0"/>
                      </a:rPr>
                      <m:t>∙</m:t>
                    </m:r>
                    <m:d>
                      <m:dPr>
                        <m:ctrlPr>
                          <a:rPr lang="en-US" altLang="zh-CN" sz="2400" i="1" smtClean="0">
                            <a:solidFill>
                              <a:prstClr val="black"/>
                            </a:solidFill>
                            <a:latin typeface="Cambria Math" panose="02040503050406030204" pitchFamily="18" charset="0"/>
                            <a:ea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num>
                          <m:den>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den>
                        </m:f>
                      </m:e>
                    </m:d>
                  </m:oMath>
                </a14:m>
                <a:r>
                  <a:rPr lang="zh-CN" altLang="en-US" sz="2400" dirty="0" smtClean="0"/>
                  <a:t> </a:t>
                </a:r>
                <a:endParaRPr lang="zh-CN" altLang="en-US" sz="2400" dirty="0"/>
              </a:p>
            </p:txBody>
          </p:sp>
        </mc:Choice>
        <mc:Fallback>
          <p:sp>
            <p:nvSpPr>
              <p:cNvPr id="7" name="矩形 6"/>
              <p:cNvSpPr>
                <a:spLocks noRot="1" noChangeAspect="1" noMove="1" noResize="1" noEditPoints="1" noAdjustHandles="1" noChangeArrowheads="1" noChangeShapeType="1" noTextEdit="1"/>
              </p:cNvSpPr>
              <p:nvPr/>
            </p:nvSpPr>
            <p:spPr>
              <a:xfrm>
                <a:off x="971239" y="3542193"/>
                <a:ext cx="7000058" cy="70961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946195" y="1851481"/>
                <a:ext cx="4496872" cy="676595"/>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𝑦</m:t>
                        </m:r>
                      </m:den>
                    </m:f>
                    <m:r>
                      <a:rPr lang="zh-CN" altLang="en-US" sz="2400">
                        <a:solidFill>
                          <a:schemeClr val="tx1"/>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𝑢</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f>
                      <m:fPr>
                        <m:ctrlPr>
                          <a:rPr lang="zh-CN" altLang="en-US" sz="2400" i="1" smtClean="0">
                            <a:solidFill>
                              <a:srgbClr val="00B050"/>
                            </a:solidFill>
                            <a:latin typeface="Cambria Math" panose="02040503050406030204" pitchFamily="18" charset="0"/>
                          </a:rPr>
                        </m:ctrlPr>
                      </m:fPr>
                      <m:num>
                        <m:r>
                          <a:rPr lang="en-US" altLang="zh-CN" sz="2400" i="1">
                            <a:solidFill>
                              <a:srgbClr val="00B050"/>
                            </a:solidFill>
                            <a:latin typeface="Cambria Math" panose="02040503050406030204" pitchFamily="18" charset="0"/>
                          </a:rPr>
                          <m:t>−</m:t>
                        </m:r>
                        <m:r>
                          <a:rPr lang="en-US" altLang="zh-CN" sz="2400" i="1">
                            <a:solidFill>
                              <a:srgbClr val="00B050"/>
                            </a:solidFill>
                            <a:latin typeface="Cambria Math" panose="02040503050406030204" pitchFamily="18" charset="0"/>
                          </a:rPr>
                          <m:t>𝑥</m:t>
                        </m:r>
                      </m:num>
                      <m:den>
                        <m:sSup>
                          <m:sSupPr>
                            <m:ctrlPr>
                              <a:rPr lang="en-US" altLang="zh-CN" sz="2400" i="1">
                                <a:solidFill>
                                  <a:srgbClr val="00B050"/>
                                </a:solidFill>
                                <a:latin typeface="Cambria Math" panose="02040503050406030204" pitchFamily="18" charset="0"/>
                              </a:rPr>
                            </m:ctrlPr>
                          </m:sSupPr>
                          <m:e>
                            <m:r>
                              <a:rPr lang="en-US" altLang="zh-CN" sz="2400" i="1">
                                <a:solidFill>
                                  <a:srgbClr val="00B050"/>
                                </a:solidFill>
                                <a:latin typeface="Cambria Math" panose="02040503050406030204" pitchFamily="18" charset="0"/>
                              </a:rPr>
                              <m:t>𝑦</m:t>
                            </m:r>
                          </m:e>
                          <m:sup>
                            <m:r>
                              <a:rPr lang="en-US" altLang="zh-CN" sz="2400" i="1">
                                <a:solidFill>
                                  <a:srgbClr val="00B050"/>
                                </a:solidFill>
                                <a:latin typeface="Cambria Math" panose="02040503050406030204" pitchFamily="18" charset="0"/>
                              </a:rPr>
                              <m:t>2</m:t>
                            </m:r>
                          </m:sup>
                        </m:sSup>
                      </m:den>
                    </m:f>
                    <m:f>
                      <m:fPr>
                        <m:ctrlPr>
                          <a:rPr lang="zh-CN" altLang="en-US" sz="2400" i="1">
                            <a:solidFill>
                              <a:srgbClr val="00B050"/>
                            </a:solidFill>
                            <a:latin typeface="Cambria Math" panose="02040503050406030204" pitchFamily="18" charset="0"/>
                          </a:rPr>
                        </m:ctrlPr>
                      </m:fPr>
                      <m:num>
                        <m:r>
                          <a:rPr lang="zh-CN" altLang="en-US" sz="2400">
                            <a:solidFill>
                              <a:srgbClr val="00B050"/>
                            </a:solidFill>
                            <a:latin typeface="Cambria Math" panose="02040503050406030204" pitchFamily="18" charset="0"/>
                          </a:rPr>
                          <m:t>𝜕</m:t>
                        </m:r>
                        <m:r>
                          <m:rPr>
                            <m:nor/>
                          </m:rPr>
                          <a:rPr lang="zh-CN" altLang="en-US" sz="2400" i="1">
                            <a:solidFill>
                              <a:srgbClr val="00B050"/>
                            </a:solidFill>
                            <a:latin typeface="Cambria Math" panose="02040503050406030204" pitchFamily="18" charset="0"/>
                          </a:rPr>
                          <m:t> </m:t>
                        </m:r>
                        <m:r>
                          <a:rPr lang="en-US" altLang="zh-CN" sz="2400" i="1">
                            <a:solidFill>
                              <a:srgbClr val="00B050"/>
                            </a:solidFill>
                            <a:latin typeface="Cambria Math" panose="02040503050406030204" pitchFamily="18" charset="0"/>
                          </a:rPr>
                          <m:t>𝑓</m:t>
                        </m:r>
                      </m:num>
                      <m:den>
                        <m:r>
                          <a:rPr lang="zh-CN" altLang="en-US" sz="2400">
                            <a:solidFill>
                              <a:srgbClr val="00B050"/>
                            </a:solidFill>
                            <a:latin typeface="Cambria Math" panose="02040503050406030204" pitchFamily="18" charset="0"/>
                          </a:rPr>
                          <m:t>𝜕</m:t>
                        </m:r>
                        <m:r>
                          <m:rPr>
                            <m:nor/>
                          </m:rPr>
                          <a:rPr lang="zh-CN" altLang="en-US" sz="2400" i="1">
                            <a:solidFill>
                              <a:srgbClr val="00B050"/>
                            </a:solidFill>
                            <a:latin typeface="Cambria Math" panose="02040503050406030204" pitchFamily="18" charset="0"/>
                          </a:rPr>
                          <m:t> </m:t>
                        </m:r>
                        <m:r>
                          <a:rPr lang="en-US" altLang="zh-CN" sz="2400" b="0" i="1" smtClean="0">
                            <a:solidFill>
                              <a:srgbClr val="00B050"/>
                            </a:solidFill>
                            <a:latin typeface="Cambria Math" panose="02040503050406030204" pitchFamily="18" charset="0"/>
                          </a:rPr>
                          <m:t>𝑢</m:t>
                        </m:r>
                      </m:den>
                    </m:f>
                    <m:r>
                      <a:rPr lang="zh-CN" altLang="en-US" sz="2400">
                        <a:latin typeface="Cambria Math" panose="02040503050406030204" pitchFamily="18" charset="0"/>
                      </a:rPr>
                      <m:t>=</m:t>
                    </m:r>
                    <m:r>
                      <a:rPr lang="zh-CN" altLang="en-US" sz="2400" i="1" smtClean="0">
                        <a:solidFill>
                          <a:schemeClr val="tx1"/>
                        </a:solidFill>
                        <a:latin typeface="Cambria Math" panose="02040503050406030204" pitchFamily="18" charset="0"/>
                      </a:rPr>
                      <m:t>𝜑</m:t>
                    </m:r>
                    <m:r>
                      <a:rPr lang="zh-CN" altLang="en-US" sz="2400">
                        <a:solidFill>
                          <a:schemeClr val="tx1"/>
                        </a:solidFill>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𝑦</m:t>
                    </m:r>
                    <m:r>
                      <a:rPr lang="en-US" altLang="zh-CN" sz="2400" i="1">
                        <a:latin typeface="Cambria Math" panose="02040503050406030204" pitchFamily="18" charset="0"/>
                      </a:rPr>
                      <m:t>,</m:t>
                    </m:r>
                    <m:r>
                      <a:rPr lang="en-US" altLang="zh-CN" sz="2400" i="1">
                        <a:latin typeface="Cambria Math" panose="02040503050406030204" pitchFamily="18" charset="0"/>
                      </a:rPr>
                      <m:t>𝑢</m:t>
                    </m:r>
                    <m:r>
                      <a:rPr lang="zh-CN" altLang="en-US" sz="2400">
                        <a:solidFill>
                          <a:schemeClr val="tx1"/>
                        </a:solidFill>
                        <a:latin typeface="Cambria Math" panose="02040503050406030204" pitchFamily="18" charset="0"/>
                      </a:rPr>
                      <m:t>)</m:t>
                    </m:r>
                  </m:oMath>
                </a14:m>
                <a:r>
                  <a:rPr lang="zh-CN" altLang="en-US" sz="2400" dirty="0" smtClean="0"/>
                  <a:t> </a:t>
                </a:r>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3946195" y="1851481"/>
                <a:ext cx="4496872" cy="67659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971239" y="4523156"/>
                <a:ext cx="6375400" cy="709618"/>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latin typeface="Cambria Math" panose="02040503050406030204" pitchFamily="18" charset="0"/>
                          </a:rPr>
                          <m:t>𝜑</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latin typeface="Cambria Math" panose="02040503050406030204" pitchFamily="18" charset="0"/>
                          </a:rPr>
                          <m:t>𝜑</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𝑢</m:t>
                        </m:r>
                      </m:den>
                    </m:f>
                    <m:r>
                      <a:rPr lang="zh-CN" altLang="en-US" sz="2400">
                        <a:solidFill>
                          <a:prstClr val="black"/>
                        </a:solidFill>
                        <a:latin typeface="Cambria Math" panose="02040503050406030204" pitchFamily="18" charset="0"/>
                      </a:rPr>
                      <m:t>⋅</m:t>
                    </m:r>
                    <m:f>
                      <m:fPr>
                        <m:ctrlPr>
                          <a:rPr lang="zh-CN" altLang="en-US" sz="2400" i="1" smtClean="0">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𝑢</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e>
                    </m:d>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num>
                      <m:den>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3</m:t>
                            </m:r>
                          </m:sup>
                        </m:sSup>
                      </m:den>
                    </m:f>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𝑢</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num>
                      <m:den>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den>
                    </m:f>
                    <m:d>
                      <m:dPr>
                        <m:ctrlPr>
                          <a:rPr lang="en-US" altLang="zh-CN" sz="2400" b="0" i="1" smtClean="0">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𝑢</m:t>
                                </m:r>
                              </m:e>
                              <m:sup>
                                <m:r>
                                  <a:rPr lang="en-US" altLang="zh-CN" sz="2400" i="1">
                                    <a:solidFill>
                                      <a:prstClr val="black"/>
                                    </a:solidFill>
                                    <a:latin typeface="Cambria Math" panose="02040503050406030204" pitchFamily="18" charset="0"/>
                                  </a:rPr>
                                  <m:t>2</m:t>
                                </m:r>
                              </m:sup>
                            </m:sSup>
                          </m:den>
                        </m:f>
                      </m:e>
                    </m:d>
                    <m:r>
                      <a:rPr lang="en-US" altLang="zh-CN" sz="2400" b="0" i="1" smtClean="0">
                        <a:solidFill>
                          <a:prstClr val="black"/>
                        </a:solidFill>
                        <a:latin typeface="Cambria Math" panose="02040503050406030204" pitchFamily="18" charset="0"/>
                        <a:ea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num>
                      <m:den>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den>
                    </m:f>
                  </m:oMath>
                </a14:m>
                <a:r>
                  <a:rPr lang="zh-CN" altLang="en-US" sz="2400" dirty="0" smtClean="0"/>
                  <a:t> </a:t>
                </a:r>
                <a:endParaRPr lang="zh-CN" altLang="en-US" sz="2400" dirty="0"/>
              </a:p>
            </p:txBody>
          </p:sp>
        </mc:Choice>
        <mc:Fallback>
          <p:sp>
            <p:nvSpPr>
              <p:cNvPr id="9" name="矩形 8"/>
              <p:cNvSpPr>
                <a:spLocks noRot="1" noChangeAspect="1" noMove="1" noResize="1" noEditPoints="1" noAdjustHandles="1" noChangeArrowheads="1" noChangeShapeType="1" noTextEdit="1"/>
              </p:cNvSpPr>
              <p:nvPr/>
            </p:nvSpPr>
            <p:spPr>
              <a:xfrm>
                <a:off x="971239" y="4523156"/>
                <a:ext cx="6375400" cy="70961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971239" y="1123797"/>
                <a:ext cx="2730491" cy="627801"/>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𝑢</m:t>
                    </m:r>
                    <m:r>
                      <a:rPr lang="en-US" altLang="zh-CN" sz="2400" b="0" i="1" smtClean="0">
                        <a:solidFill>
                          <a:prstClr val="black"/>
                        </a:solidFill>
                        <a:latin typeface="Cambria Math" panose="02040503050406030204" pitchFamily="18" charset="0"/>
                      </a:rPr>
                      <m:t>=</m:t>
                    </m:r>
                    <m:f>
                      <m:fPr>
                        <m:ctrlPr>
                          <a:rPr lang="en-US" altLang="zh-CN" sz="2400" b="0" i="1" smtClean="0">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𝑥</m:t>
                        </m:r>
                      </m:num>
                      <m:den>
                        <m:r>
                          <a:rPr lang="en-US" altLang="zh-CN" sz="2400" b="0" i="1" smtClean="0">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𝑓</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𝑢</m:t>
                    </m:r>
                    <m:r>
                      <a:rPr lang="en-US" altLang="zh-CN" sz="2400" b="0" i="1" smtClean="0">
                        <a:solidFill>
                          <a:prstClr val="black"/>
                        </a:solidFill>
                        <a:latin typeface="Cambria Math" panose="02040503050406030204" pitchFamily="18" charset="0"/>
                      </a:rPr>
                      <m:t>)</m:t>
                    </m:r>
                  </m:oMath>
                </a14:m>
                <a:r>
                  <a:rPr lang="zh-CN" altLang="en-US" sz="2400" dirty="0" smtClean="0"/>
                  <a:t> </a:t>
                </a:r>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971239" y="1123797"/>
                <a:ext cx="2730491" cy="62780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971239" y="5504119"/>
                <a:ext cx="7320017" cy="709618"/>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𝜑</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𝑥</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𝜑</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𝑢</m:t>
                        </m:r>
                      </m:den>
                    </m:f>
                    <m:r>
                      <a:rPr lang="zh-CN" altLang="en-US" sz="2400">
                        <a:solidFill>
                          <a:prstClr val="black"/>
                        </a:solidFill>
                        <a:latin typeface="Cambria Math" panose="02040503050406030204" pitchFamily="18" charset="0"/>
                      </a:rPr>
                      <m:t>⋅</m:t>
                    </m:r>
                    <m:f>
                      <m:fPr>
                        <m:ctrlPr>
                          <a:rPr lang="zh-CN" altLang="en-US" sz="2400" i="1" smtClean="0">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𝑢</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𝑥</m:t>
                        </m:r>
                      </m:den>
                    </m:f>
                    <m:r>
                      <a:rPr lang="en-US" altLang="zh-CN" sz="2400" b="0" i="1" smtClean="0">
                        <a:solidFill>
                          <a:schemeClr val="tx1"/>
                        </a:solidFill>
                        <a:latin typeface="Cambria Math" panose="02040503050406030204" pitchFamily="18" charset="0"/>
                      </a:rPr>
                      <m:t>=</m:t>
                    </m:r>
                  </m:oMath>
                </a14:m>
                <a:r>
                  <a:rPr lang="zh-CN" altLang="en-US" sz="2400" dirty="0">
                    <a:solidFill>
                      <a:prstClr val="black"/>
                    </a:solidFill>
                  </a:rPr>
                  <a:t> </a:t>
                </a:r>
                <a14:m>
                  <m:oMath xmlns:m="http://schemas.openxmlformats.org/officeDocument/2006/math">
                    <m:d>
                      <m:dPr>
                        <m:ctrlPr>
                          <a:rPr lang="en-US" altLang="zh-CN" sz="2400" i="1" smtClean="0">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−1</m:t>
                            </m:r>
                          </m:num>
                          <m:den>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den>
                        </m:f>
                        <m:r>
                          <a:rPr lang="zh-CN" altLang="en-US" sz="2400" dirty="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𝑢</m:t>
                            </m:r>
                          </m:den>
                        </m:f>
                        <m:r>
                          <a:rPr lang="en-US" altLang="zh-CN" sz="2400" i="1">
                            <a:solidFill>
                              <a:prstClr val="black"/>
                            </a:solidFill>
                            <a:latin typeface="Cambria Math" panose="02040503050406030204" pitchFamily="18" charset="0"/>
                          </a:rPr>
                          <m:t>+</m:t>
                        </m:r>
                        <m:f>
                          <m:fPr>
                            <m:ctrlPr>
                              <a:rPr lang="zh-CN" altLang="en-US" sz="2400" i="1" smtClean="0">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𝑥</m:t>
                            </m:r>
                          </m:num>
                          <m:den>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panose="02040503050406030204" pitchFamily="18" charset="0"/>
                                  </a:rPr>
                                  <m:t>𝑦</m:t>
                                </m:r>
                              </m:e>
                              <m:sup>
                                <m:r>
                                  <a:rPr lang="en-US" altLang="zh-CN" sz="2400" i="1">
                                    <a:solidFill>
                                      <a:srgbClr val="FF0000"/>
                                    </a:solidFill>
                                    <a:latin typeface="Cambria Math" panose="02040503050406030204" pitchFamily="18" charset="0"/>
                                  </a:rPr>
                                  <m:t>2</m:t>
                                </m:r>
                              </m:sup>
                            </m:sSup>
                          </m:den>
                        </m:f>
                        <m:f>
                          <m:fPr>
                            <m:ctrlPr>
                              <a:rPr lang="zh-CN" altLang="en-US" sz="2400" i="1">
                                <a:solidFill>
                                  <a:srgbClr val="FF0000"/>
                                </a:solidFill>
                                <a:latin typeface="Cambria Math" panose="02040503050406030204" pitchFamily="18" charset="0"/>
                              </a:rPr>
                            </m:ctrlPr>
                          </m:fPr>
                          <m:num>
                            <m:sSup>
                              <m:sSupPr>
                                <m:ctrlPr>
                                  <a:rPr lang="zh-CN" altLang="en-US" sz="2400" i="1">
                                    <a:solidFill>
                                      <a:srgbClr val="FF0000"/>
                                    </a:solidFill>
                                    <a:latin typeface="Cambria Math" panose="02040503050406030204" pitchFamily="18" charset="0"/>
                                  </a:rPr>
                                </m:ctrlPr>
                              </m:sSupPr>
                              <m:e>
                                <m:r>
                                  <a:rPr lang="zh-CN" altLang="en-US" sz="2400">
                                    <a:solidFill>
                                      <a:srgbClr val="FF0000"/>
                                    </a:solidFill>
                                    <a:latin typeface="Cambria Math" panose="02040503050406030204" pitchFamily="18" charset="0"/>
                                  </a:rPr>
                                  <m:t>𝜕</m:t>
                                </m:r>
                              </m:e>
                              <m:sup>
                                <m:r>
                                  <a:rPr lang="zh-CN" altLang="en-US" sz="2400">
                                    <a:solidFill>
                                      <a:srgbClr val="FF0000"/>
                                    </a:solidFill>
                                    <a:latin typeface="Cambria Math" panose="02040503050406030204" pitchFamily="18" charset="0"/>
                                  </a:rPr>
                                  <m:t>2</m:t>
                                </m:r>
                              </m:sup>
                            </m:sSup>
                            <m:r>
                              <a:rPr lang="en-US" altLang="zh-CN" sz="2400" i="1">
                                <a:solidFill>
                                  <a:srgbClr val="FF0000"/>
                                </a:solidFill>
                                <a:latin typeface="Cambria Math" panose="02040503050406030204" pitchFamily="18" charset="0"/>
                              </a:rPr>
                              <m:t>𝑓</m:t>
                            </m:r>
                          </m:num>
                          <m:den>
                            <m:r>
                              <a:rPr lang="zh-CN" altLang="en-US"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𝑥</m:t>
                            </m:r>
                            <m:r>
                              <a:rPr lang="zh-CN" altLang="en-US"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𝑢</m:t>
                            </m:r>
                          </m:den>
                        </m:f>
                      </m:e>
                    </m:d>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num>
                      <m:den>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den>
                    </m:f>
                    <m:d>
                      <m:dPr>
                        <m:ctrlPr>
                          <a:rPr lang="en-US" altLang="zh-CN" sz="2400" i="1">
                            <a:solidFill>
                              <a:prstClr val="black"/>
                            </a:solidFill>
                            <a:latin typeface="Cambria Math" panose="02040503050406030204" pitchFamily="18" charset="0"/>
                          </a:rPr>
                        </m:ctrlPr>
                      </m:dPr>
                      <m:e>
                        <m:f>
                          <m:fPr>
                            <m:ctrlPr>
                              <a:rPr lang="zh-CN" altLang="en-US" sz="2400" i="1">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𝑓</m:t>
                            </m:r>
                          </m:num>
                          <m:den>
                            <m:r>
                              <a:rPr lang="zh-CN" altLang="en-US" sz="240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𝑢</m:t>
                                </m:r>
                              </m:e>
                              <m:sup>
                                <m:r>
                                  <a:rPr lang="en-US" altLang="zh-CN" sz="2400" i="1">
                                    <a:solidFill>
                                      <a:prstClr val="black"/>
                                    </a:solidFill>
                                    <a:latin typeface="Cambria Math" panose="02040503050406030204" pitchFamily="18" charset="0"/>
                                  </a:rPr>
                                  <m:t>2</m:t>
                                </m:r>
                              </m:sup>
                            </m:sSup>
                          </m:den>
                        </m:f>
                      </m:e>
                    </m:d>
                    <m:r>
                      <a:rPr lang="en-US" altLang="zh-CN" sz="2400" i="1">
                        <a:solidFill>
                          <a:prstClr val="black"/>
                        </a:solidFill>
                        <a:latin typeface="Cambria Math" panose="02040503050406030204" pitchFamily="18" charset="0"/>
                        <a:ea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1</m:t>
                        </m:r>
                      </m:num>
                      <m:den>
                        <m:r>
                          <a:rPr lang="en-US" altLang="zh-CN" sz="2400" b="0" i="1" smtClean="0">
                            <a:solidFill>
                              <a:prstClr val="black"/>
                            </a:solidFill>
                            <a:latin typeface="Cambria Math" panose="02040503050406030204" pitchFamily="18" charset="0"/>
                          </a:rPr>
                          <m:t>𝑦</m:t>
                        </m:r>
                      </m:den>
                    </m:f>
                  </m:oMath>
                </a14:m>
                <a:endParaRPr lang="zh-CN" altLang="en-US" dirty="0"/>
              </a:p>
            </p:txBody>
          </p:sp>
        </mc:Choice>
        <mc:Fallback>
          <p:sp>
            <p:nvSpPr>
              <p:cNvPr id="11" name="矩形 10"/>
              <p:cNvSpPr>
                <a:spLocks noRot="1" noChangeAspect="1" noMove="1" noResize="1" noEditPoints="1" noAdjustHandles="1" noChangeArrowheads="1" noChangeShapeType="1" noTextEdit="1"/>
              </p:cNvSpPr>
              <p:nvPr/>
            </p:nvSpPr>
            <p:spPr>
              <a:xfrm>
                <a:off x="971239" y="5504119"/>
                <a:ext cx="7320017" cy="709618"/>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9870675" y="1206864"/>
                <a:ext cx="2123787" cy="461665"/>
              </a:xfrm>
              <a:prstGeom prst="rect">
                <a:avLst/>
              </a:prstGeom>
            </p:spPr>
            <p:txBody>
              <a:bodyPr wrap="none">
                <a:spAutoFit/>
              </a:bodyPr>
              <a:lstStyle/>
              <a:p>
                <a14:m>
                  <m:oMath xmlns:m="http://schemas.openxmlformats.org/officeDocument/2006/math">
                    <m:r>
                      <a:rPr lang="en-US" altLang="zh-CN" sz="2400" i="1">
                        <a:solidFill>
                          <a:prstClr val="black"/>
                        </a:solidFill>
                        <a:latin typeface="Cambria Math" panose="02040503050406030204" pitchFamily="18" charset="0"/>
                      </a:rPr>
                      <m:t>𝐹</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𝑢</m:t>
                    </m:r>
                    <m:r>
                      <a:rPr lang="zh-CN" altLang="en-US" sz="2400">
                        <a:solidFill>
                          <a:prstClr val="black"/>
                        </a:solidFill>
                        <a:latin typeface="Cambria Math" panose="02040503050406030204" pitchFamily="18" charset="0"/>
                      </a:rPr>
                      <m:t>)</m:t>
                    </m:r>
                  </m:oMath>
                </a14:m>
                <a:r>
                  <a:rPr lang="zh-CN" altLang="en-US" sz="2400" dirty="0" smtClean="0">
                    <a:solidFill>
                      <a:prstClr val="black"/>
                    </a:solidFill>
                  </a:rPr>
                  <a:t>？？？ </a:t>
                </a:r>
                <a:endParaRPr lang="zh-CN" altLang="en-US" dirty="0"/>
              </a:p>
            </p:txBody>
          </p:sp>
        </mc:Choice>
        <mc:Fallback>
          <p:sp>
            <p:nvSpPr>
              <p:cNvPr id="12" name="矩形 11"/>
              <p:cNvSpPr>
                <a:spLocks noRot="1" noChangeAspect="1" noMove="1" noResize="1" noEditPoints="1" noAdjustHandles="1" noChangeArrowheads="1" noChangeShapeType="1" noTextEdit="1"/>
              </p:cNvSpPr>
              <p:nvPr/>
            </p:nvSpPr>
            <p:spPr>
              <a:xfrm>
                <a:off x="9870675" y="1206864"/>
                <a:ext cx="2123787" cy="461665"/>
              </a:xfrm>
              <a:prstGeom prst="rect">
                <a:avLst/>
              </a:prstGeom>
              <a:blipFill>
                <a:blip r:embed="rId11"/>
                <a:stretch>
                  <a:fillRect l="-573" t="-14474"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967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15:21:46</a:t>
            </a:fld>
            <a:endParaRPr lang="en-US" altLang="zh-CN"/>
          </a:p>
        </p:txBody>
      </p:sp>
      <p:pic>
        <p:nvPicPr>
          <p:cNvPr id="3" name="图片 2"/>
          <p:cNvPicPr>
            <a:picLocks noChangeAspect="1"/>
          </p:cNvPicPr>
          <p:nvPr/>
        </p:nvPicPr>
        <p:blipFill rotWithShape="1">
          <a:blip r:embed="rId2"/>
          <a:srcRect l="12572"/>
          <a:stretch/>
        </p:blipFill>
        <p:spPr>
          <a:xfrm>
            <a:off x="720763" y="365125"/>
            <a:ext cx="2718262" cy="599764"/>
          </a:xfrm>
          <a:prstGeom prst="rect">
            <a:avLst/>
          </a:prstGeom>
        </p:spPr>
      </p:pic>
      <mc:AlternateContent xmlns:mc="http://schemas.openxmlformats.org/markup-compatibility/2006" xmlns:a14="http://schemas.microsoft.com/office/drawing/2010/main">
        <mc:Choice Requires="a14">
          <p:sp>
            <p:nvSpPr>
              <p:cNvPr id="4" name="矩形 3"/>
              <p:cNvSpPr/>
              <p:nvPr/>
            </p:nvSpPr>
            <p:spPr>
              <a:xfrm>
                <a:off x="1140043" y="1070313"/>
                <a:ext cx="4446217" cy="461665"/>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𝐹</m:t>
                    </m:r>
                    <m:d>
                      <m:dPr>
                        <m:ctrlPr>
                          <a:rPr lang="zh-CN" altLang="en-US"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𝑧</m:t>
                        </m:r>
                      </m:e>
                    </m:d>
                    <m:r>
                      <a:rPr lang="zh-CN" altLang="en-US" sz="2400">
                        <a:solidFill>
                          <a:prstClr val="black"/>
                        </a:solidFill>
                        <a:latin typeface="Cambria Math" panose="02040503050406030204" pitchFamily="18" charset="0"/>
                      </a:rPr>
                      <m:t>=</m:t>
                    </m:r>
                    <m:sSup>
                      <m:sSupPr>
                        <m:ctrlPr>
                          <a:rPr lang="en-US" altLang="zh-CN" sz="240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𝑧</m:t>
                        </m:r>
                      </m:e>
                      <m:sup>
                        <m:r>
                          <a:rPr lang="en-US" altLang="zh-CN" sz="2400" b="0" i="1" smtClean="0">
                            <a:solidFill>
                              <a:prstClr val="black"/>
                            </a:solidFill>
                            <a:latin typeface="Cambria Math" panose="02040503050406030204" pitchFamily="18" charset="0"/>
                          </a:rPr>
                          <m:t>3</m:t>
                        </m:r>
                      </m:sup>
                    </m:sSup>
                    <m:r>
                      <a:rPr lang="en-US" altLang="zh-CN" sz="2400" b="0" i="1" smtClean="0">
                        <a:solidFill>
                          <a:prstClr val="black"/>
                        </a:solidFill>
                        <a:latin typeface="Cambria Math" panose="02040503050406030204" pitchFamily="18" charset="0"/>
                      </a:rPr>
                      <m:t>−3</m:t>
                    </m:r>
                    <m:r>
                      <a:rPr lang="en-US" altLang="zh-CN" sz="2400" b="0" i="1" smtClean="0">
                        <a:solidFill>
                          <a:prstClr val="black"/>
                        </a:solidFill>
                        <a:latin typeface="Cambria Math" panose="02040503050406030204" pitchFamily="18" charset="0"/>
                      </a:rPr>
                      <m:t>𝑥𝑦𝑧</m:t>
                    </m:r>
                    <m:r>
                      <a:rPr lang="en-US" altLang="zh-CN" sz="2400" b="0" i="1" smtClean="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𝑎</m:t>
                        </m:r>
                      </m:e>
                      <m:sup>
                        <m:r>
                          <a:rPr lang="en-US" altLang="zh-CN" sz="2400" i="1">
                            <a:solidFill>
                              <a:prstClr val="black"/>
                            </a:solidFill>
                            <a:latin typeface="Cambria Math" panose="02040503050406030204" pitchFamily="18" charset="0"/>
                          </a:rPr>
                          <m:t>3</m:t>
                        </m:r>
                      </m:sup>
                    </m:sSup>
                    <m:r>
                      <a:rPr lang="en-US" altLang="zh-CN" sz="2400" b="0" i="1" smtClean="0">
                        <a:solidFill>
                          <a:prstClr val="black"/>
                        </a:solidFill>
                        <a:latin typeface="Cambria Math" panose="02040503050406030204" pitchFamily="18" charset="0"/>
                      </a:rPr>
                      <m:t>=0</m:t>
                    </m:r>
                  </m:oMath>
                </a14:m>
                <a:r>
                  <a:rPr lang="zh-CN" altLang="en-US" sz="2400" dirty="0" smtClean="0"/>
                  <a:t> </a:t>
                </a:r>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1140043" y="1070313"/>
                <a:ext cx="4446217" cy="461665"/>
              </a:xfrm>
              <a:prstGeom prst="rect">
                <a:avLst/>
              </a:prstGeom>
              <a:blipFill>
                <a:blip r:embed="rId3"/>
                <a:stretch>
                  <a:fillRect l="-274"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220065" y="1644841"/>
                <a:ext cx="4891532" cy="676595"/>
              </a:xfrm>
              <a:prstGeom prst="rect">
                <a:avLst/>
              </a:prstGeom>
            </p:spPr>
            <p:txBody>
              <a:bodyPr wrap="none">
                <a:spAutoFit/>
              </a:bodyPr>
              <a:lstStyle/>
              <a:p>
                <a14:m>
                  <m:oMath xmlns:m="http://schemas.openxmlformats.org/officeDocument/2006/math">
                    <m:f>
                      <m:fPr>
                        <m:ctrlPr>
                          <a:rPr lang="zh-CN" altLang="en-US" sz="2400" i="1" smtClean="0">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𝑥</m:t>
                        </m:r>
                      </m:den>
                    </m:f>
                    <m:r>
                      <a:rPr lang="zh-CN" altLang="en-US" sz="240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−3</m:t>
                        </m:r>
                        <m:r>
                          <a:rPr lang="en-US" altLang="zh-CN" sz="2400" b="0" i="1" smtClean="0">
                            <a:solidFill>
                              <a:prstClr val="black"/>
                            </a:solidFill>
                            <a:latin typeface="Cambria Math" panose="02040503050406030204" pitchFamily="18" charset="0"/>
                          </a:rPr>
                          <m:t>𝑦𝑧</m:t>
                        </m:r>
                      </m:num>
                      <m:den>
                        <m:r>
                          <a:rPr lang="en-US" altLang="zh-CN" sz="2400" b="0" i="1" smtClean="0">
                            <a:solidFill>
                              <a:prstClr val="black"/>
                            </a:solidFill>
                            <a:latin typeface="Cambria Math" panose="02040503050406030204" pitchFamily="18" charset="0"/>
                          </a:rPr>
                          <m:t>3</m:t>
                        </m:r>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b="0" i="1" smtClean="0">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−3</m:t>
                        </m:r>
                        <m:r>
                          <a:rPr lang="en-US" altLang="zh-CN" sz="2400" i="1">
                            <a:solidFill>
                              <a:prstClr val="black"/>
                            </a:solidFill>
                            <a:latin typeface="Cambria Math" panose="02040503050406030204" pitchFamily="18" charset="0"/>
                          </a:rPr>
                          <m:t>𝑥𝑦</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𝑦𝑧</m:t>
                        </m:r>
                      </m:num>
                      <m:den>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𝑥𝑦</m:t>
                        </m:r>
                      </m:den>
                    </m:f>
                    <m:r>
                      <a:rPr lang="en-US" altLang="zh-CN" sz="2400" b="0" i="1" smtClean="0">
                        <a:solidFill>
                          <a:prstClr val="black"/>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𝐺</m:t>
                    </m:r>
                    <m:d>
                      <m:dPr>
                        <m:ctrlPr>
                          <a:rPr lang="zh-CN" altLang="en-US" sz="2400" b="0" i="1">
                            <a:solidFill>
                              <a:srgbClr val="FF0000"/>
                            </a:solidFill>
                            <a:latin typeface="Cambria Math" panose="02040503050406030204" pitchFamily="18" charset="0"/>
                          </a:rPr>
                        </m:ctrlPr>
                      </m:dPr>
                      <m:e>
                        <m:r>
                          <a:rPr lang="en-US" altLang="zh-CN" sz="2400" b="0" i="1" smtClean="0">
                            <a:solidFill>
                              <a:srgbClr val="FF0000"/>
                            </a:solidFill>
                            <a:latin typeface="Cambria Math" panose="02040503050406030204" pitchFamily="18" charset="0"/>
                          </a:rPr>
                          <m:t>𝑥</m:t>
                        </m:r>
                        <m:r>
                          <a:rPr lang="zh-CN" altLang="en-US" sz="240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𝑦</m:t>
                        </m:r>
                        <m:r>
                          <a:rPr lang="en-US" altLang="zh-CN" sz="2400" i="1">
                            <a:solidFill>
                              <a:srgbClr val="FF0000"/>
                            </a:solidFill>
                            <a:latin typeface="Cambria Math" panose="02040503050406030204" pitchFamily="18" charset="0"/>
                          </a:rPr>
                          <m:t>,</m:t>
                        </m:r>
                        <m:r>
                          <a:rPr lang="en-US" altLang="zh-CN" sz="2400" i="1" smtClean="0">
                            <a:solidFill>
                              <a:srgbClr val="FF0000"/>
                            </a:solidFill>
                            <a:latin typeface="Cambria Math" panose="02040503050406030204" pitchFamily="18" charset="0"/>
                          </a:rPr>
                          <m:t> </m:t>
                        </m:r>
                        <m:r>
                          <a:rPr lang="en-US" altLang="zh-CN" sz="2400" b="0" i="1" smtClean="0">
                            <a:solidFill>
                              <a:srgbClr val="FF0000"/>
                            </a:solidFill>
                            <a:latin typeface="Cambria Math" panose="02040503050406030204" pitchFamily="18" charset="0"/>
                          </a:rPr>
                          <m:t>𝑧</m:t>
                        </m:r>
                      </m:e>
                    </m:d>
                  </m:oMath>
                </a14:m>
                <a:r>
                  <a:rPr lang="zh-CN" altLang="en-US" sz="2400" dirty="0" smtClean="0"/>
                  <a:t> </a:t>
                </a:r>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1220065" y="1644841"/>
                <a:ext cx="4891532" cy="67659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1140043" y="2398399"/>
                <a:ext cx="3282052" cy="709618"/>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sSup>
                          <m:sSupPr>
                            <m:ctrlPr>
                              <a:rPr lang="zh-CN" altLang="en-US" sz="2400" i="1">
                                <a:solidFill>
                                  <a:prstClr val="black"/>
                                </a:solidFill>
                                <a:latin typeface="Cambria Math" panose="02040503050406030204" pitchFamily="18" charset="0"/>
                              </a:rPr>
                            </m:ctrlPr>
                          </m:sSupPr>
                          <m:e>
                            <m:r>
                              <a:rPr lang="zh-CN" altLang="en-US" sz="2400">
                                <a:solidFill>
                                  <a:prstClr val="black"/>
                                </a:solidFill>
                                <a:latin typeface="Cambria Math" panose="02040503050406030204" pitchFamily="18" charset="0"/>
                              </a:rPr>
                              <m:t>𝜕</m:t>
                            </m:r>
                          </m:e>
                          <m:sup>
                            <m:r>
                              <a:rPr lang="zh-CN" altLang="en-US" sz="2400">
                                <a:solidFill>
                                  <a:prstClr val="black"/>
                                </a:solidFill>
                                <a:latin typeface="Cambria Math" panose="02040503050406030204" pitchFamily="18" charset="0"/>
                              </a:rPr>
                              <m:t>2</m:t>
                            </m:r>
                          </m:sup>
                        </m:sSup>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𝐺</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𝑦</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𝑦</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𝐺</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𝑧</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oMath>
                </a14:m>
                <a:r>
                  <a:rPr lang="zh-CN" altLang="en-US" sz="2400" dirty="0" smtClean="0"/>
                  <a:t> </a:t>
                </a:r>
                <a:endParaRPr lang="zh-CN" altLang="en-US" sz="2400" dirty="0"/>
              </a:p>
            </p:txBody>
          </p:sp>
        </mc:Choice>
        <mc:Fallback>
          <p:sp>
            <p:nvSpPr>
              <p:cNvPr id="6" name="矩形 5"/>
              <p:cNvSpPr>
                <a:spLocks noRot="1" noChangeAspect="1" noMove="1" noResize="1" noEditPoints="1" noAdjustHandles="1" noChangeArrowheads="1" noChangeShapeType="1" noTextEdit="1"/>
              </p:cNvSpPr>
              <p:nvPr/>
            </p:nvSpPr>
            <p:spPr>
              <a:xfrm>
                <a:off x="1140043" y="2398399"/>
                <a:ext cx="3282052" cy="70961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1140043" y="3897642"/>
                <a:ext cx="6054359" cy="635367"/>
              </a:xfrm>
              <a:prstGeom prst="rect">
                <a:avLst/>
              </a:prstGeom>
            </p:spPr>
            <p:txBody>
              <a:bodyPr wrap="square">
                <a:spAutoFit/>
              </a:bodyPr>
              <a:lstStyle/>
              <a:p>
                <a:pPr lvl="0"/>
                <a14:m>
                  <m:oMath xmlns:m="http://schemas.openxmlformats.org/officeDocument/2006/math">
                    <m:r>
                      <a:rPr lang="en-US" altLang="zh-CN" sz="2400" b="0" i="1" smtClean="0">
                        <a:solidFill>
                          <a:schemeClr val="tx1"/>
                        </a:solidFill>
                        <a:latin typeface="Cambria Math" panose="02040503050406030204" pitchFamily="18" charset="0"/>
                      </a:rPr>
                      <m:t>𝑢</m:t>
                    </m:r>
                    <m:r>
                      <a:rPr lang="en-US" altLang="zh-CN" sz="2400" b="0" i="1" smtClean="0">
                        <a:solidFill>
                          <a:schemeClr val="tx1"/>
                        </a:solidFill>
                        <a:latin typeface="Cambria Math" panose="02040503050406030204" pitchFamily="18" charset="0"/>
                      </a:rPr>
                      <m:t>=</m:t>
                    </m:r>
                    <m:f>
                      <m:fPr>
                        <m:ctrlPr>
                          <a:rPr lang="zh-CN" altLang="en-US" sz="2400" i="1" smtClean="0">
                            <a:solidFill>
                              <a:schemeClr val="tx1"/>
                            </a:solidFill>
                            <a:latin typeface="Cambria Math" panose="02040503050406030204" pitchFamily="18" charset="0"/>
                          </a:rPr>
                        </m:ctrlPr>
                      </m:fPr>
                      <m:num>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𝑧</m:t>
                        </m:r>
                      </m:num>
                      <m:den>
                        <m:r>
                          <a:rPr lang="zh-CN" altLang="en-US" sz="2400">
                            <a:solidFill>
                              <a:schemeClr val="tx1"/>
                            </a:solidFill>
                            <a:latin typeface="Cambria Math" panose="02040503050406030204" pitchFamily="18" charset="0"/>
                          </a:rPr>
                          <m:t>𝜕</m:t>
                        </m:r>
                        <m:r>
                          <m:rPr>
                            <m:nor/>
                          </m:rPr>
                          <a:rPr lang="zh-CN" altLang="en-US"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𝑥</m:t>
                        </m:r>
                      </m:den>
                    </m:f>
                    <m:r>
                      <a:rPr lang="en-US" altLang="zh-CN" sz="2400" b="0" i="0" smtClean="0">
                        <a:solidFill>
                          <a:schemeClr val="tx1"/>
                        </a:solidFill>
                        <a:latin typeface="Cambria Math" panose="02040503050406030204" pitchFamily="18" charset="0"/>
                      </a:rPr>
                      <m:t>,</m:t>
                    </m:r>
                    <m:r>
                      <a:rPr lang="zh-CN" altLang="en-US" sz="2400" i="1" smtClean="0">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 </m:t>
                    </m:r>
                    <m:d>
                      <m:dPr>
                        <m:ctrlPr>
                          <a:rPr lang="en-US" altLang="zh-CN" sz="2400" i="1" smtClean="0">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𝑥𝑦</m:t>
                        </m:r>
                      </m:e>
                    </m:d>
                    <m:r>
                      <a:rPr lang="en-US" altLang="zh-CN" sz="2400" b="0" i="1" smtClean="0">
                        <a:solidFill>
                          <a:prstClr val="black"/>
                        </a:solidFill>
                        <a:latin typeface="Cambria Math" panose="02040503050406030204" pitchFamily="18" charset="0"/>
                      </a:rPr>
                      <m:t>𝑢</m:t>
                    </m:r>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𝑦𝑧</m:t>
                    </m:r>
                    <m:r>
                      <a:rPr lang="en-US" altLang="zh-CN" sz="2400" b="0" i="1" smtClean="0">
                        <a:solidFill>
                          <a:prstClr val="black"/>
                        </a:solidFill>
                        <a:latin typeface="Cambria Math" panose="02040503050406030204" pitchFamily="18" charset="0"/>
                      </a:rPr>
                      <m:t>=0=</m:t>
                    </m:r>
                    <m:r>
                      <a:rPr lang="zh-CN" altLang="en-US" sz="2400" i="1">
                        <a:solidFill>
                          <a:prstClr val="black"/>
                        </a:solidFill>
                        <a:latin typeface="Cambria Math" panose="02040503050406030204" pitchFamily="18" charset="0"/>
                      </a:rPr>
                      <m:t>𝜑</m:t>
                    </m:r>
                    <m:d>
                      <m:dPr>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zh-CN" altLang="en-US"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𝑢</m:t>
                        </m:r>
                      </m:e>
                    </m:d>
                  </m:oMath>
                </a14:m>
                <a:r>
                  <a:rPr lang="zh-CN" altLang="en-US" sz="2400" dirty="0" smtClean="0"/>
                  <a:t> </a:t>
                </a:r>
                <a:endParaRPr lang="zh-CN" altLang="en-US" sz="2400" dirty="0"/>
              </a:p>
            </p:txBody>
          </p:sp>
        </mc:Choice>
        <mc:Fallback>
          <p:sp>
            <p:nvSpPr>
              <p:cNvPr id="7" name="矩形 6"/>
              <p:cNvSpPr>
                <a:spLocks noRot="1" noChangeAspect="1" noMove="1" noResize="1" noEditPoints="1" noAdjustHandles="1" noChangeArrowheads="1" noChangeShapeType="1" noTextEdit="1"/>
              </p:cNvSpPr>
              <p:nvPr/>
            </p:nvSpPr>
            <p:spPr>
              <a:xfrm>
                <a:off x="1140043" y="3897642"/>
                <a:ext cx="6054359" cy="63536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046001" y="4654395"/>
                <a:ext cx="5381217" cy="676595"/>
              </a:xfrm>
              <a:prstGeom prst="rect">
                <a:avLst/>
              </a:prstGeom>
            </p:spPr>
            <p:txBody>
              <a:bodyPr wrap="none">
                <a:spAutoFit/>
              </a:bodyPr>
              <a:lstStyle/>
              <a:p>
                <a14:m>
                  <m:oMath xmlns:m="http://schemas.openxmlformats.org/officeDocument/2006/math">
                    <m:r>
                      <a:rPr lang="en-US" altLang="zh-CN" sz="2400" b="0" i="1" smtClean="0">
                        <a:solidFill>
                          <a:prstClr val="black"/>
                        </a:solidFill>
                        <a:latin typeface="Cambria Math" panose="02040503050406030204" pitchFamily="18" charset="0"/>
                      </a:rPr>
                      <m:t>0=</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𝜑</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zh-CN" altLang="en-US" sz="2400">
                        <a:solidFill>
                          <a:prstClr val="black"/>
                        </a:solidFill>
                        <a:latin typeface="Cambria Math" panose="02040503050406030204" pitchFamily="18" charset="0"/>
                      </a:rPr>
                      <m:t>⋅</m:t>
                    </m:r>
                    <m:f>
                      <m:fPr>
                        <m:ctrlPr>
                          <a:rPr lang="zh-CN" altLang="en-US" sz="2400" i="1">
                            <a:solidFill>
                              <a:srgbClr val="FF0000"/>
                            </a:solidFill>
                            <a:latin typeface="Cambria Math" panose="02040503050406030204" pitchFamily="18" charset="0"/>
                          </a:rPr>
                        </m:ctrlPr>
                      </m:fPr>
                      <m:num>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𝑥</m:t>
                        </m:r>
                      </m:num>
                      <m:den>
                        <m:r>
                          <a:rPr lang="zh-CN" altLang="en-US" sz="2400">
                            <a:solidFill>
                              <a:srgbClr val="FF0000"/>
                            </a:solidFill>
                            <a:latin typeface="Cambria Math" panose="02040503050406030204" pitchFamily="18" charset="0"/>
                          </a:rPr>
                          <m:t>𝜕</m:t>
                        </m:r>
                        <m:r>
                          <m:rPr>
                            <m:nor/>
                          </m:rPr>
                          <a:rPr lang="zh-CN" altLang="en-US"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𝑦</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𝜑</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𝜑</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𝑧</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𝜑</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𝑢</m:t>
                        </m:r>
                      </m:den>
                    </m:f>
                    <m:r>
                      <a:rPr lang="zh-CN" altLang="en-US" sz="2400">
                        <a:solidFill>
                          <a:prstClr val="black"/>
                        </a:solidFill>
                        <a:latin typeface="Cambria Math" panose="02040503050406030204" pitchFamily="18" charset="0"/>
                      </a:rPr>
                      <m:t>⋅</m:t>
                    </m:r>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𝑢</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𝑦</m:t>
                        </m:r>
                      </m:den>
                    </m:f>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1046001" y="4654395"/>
                <a:ext cx="5381217" cy="67659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539933" y="1644841"/>
                <a:ext cx="1670265" cy="676595"/>
              </a:xfrm>
              <a:prstGeom prst="rect">
                <a:avLst/>
              </a:prstGeom>
            </p:spPr>
            <p:txBody>
              <a:bodyPr wrap="none">
                <a:spAutoFit/>
              </a:bodyPr>
              <a:lstStyle/>
              <a:p>
                <a14:m>
                  <m:oMath xmlns:m="http://schemas.openxmlformats.org/officeDocument/2006/math">
                    <m:f>
                      <m:fPr>
                        <m:ctrlPr>
                          <a:rPr lang="zh-CN" altLang="en-US" sz="2400" i="1" smtClean="0">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zh-CN" altLang="en-US"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𝑦</m:t>
                        </m:r>
                      </m:den>
                    </m:f>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𝑧</m:t>
                        </m:r>
                      </m:num>
                      <m:den>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𝑥𝑦</m:t>
                        </m:r>
                      </m:den>
                    </m:f>
                  </m:oMath>
                </a14:m>
                <a:r>
                  <a:rPr lang="zh-CN" altLang="en-US" sz="2400" dirty="0" smtClean="0"/>
                  <a:t> </a:t>
                </a:r>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6539933" y="1644841"/>
                <a:ext cx="1670265" cy="67659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046001" y="5838992"/>
                <a:ext cx="3419911" cy="870623"/>
              </a:xfrm>
              <a:prstGeom prst="rect">
                <a:avLst/>
              </a:prstGeom>
            </p:spPr>
            <p:txBody>
              <a:bodyPr wrap="none">
                <a:spAutoFit/>
              </a:bodyPr>
              <a:lstStyle/>
              <a:p>
                <a14:m>
                  <m:oMath xmlns:m="http://schemas.openxmlformats.org/officeDocument/2006/math">
                    <m:f>
                      <m:fPr>
                        <m:ctrlPr>
                          <a:rPr lang="zh-CN" altLang="en-US" sz="2400" i="1" smtClean="0">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𝑢</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𝑦</m:t>
                        </m:r>
                      </m:den>
                    </m:f>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𝑥</m:t>
                                </m:r>
                              </m:den>
                            </m:f>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r>
                          <a:rPr lang="en-US" altLang="zh-CN" sz="2400" b="0" i="1" smtClean="0">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𝑧</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𝑥</m:t>
                                </m:r>
                              </m:den>
                            </m:f>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num>
                      <m:den>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𝑥𝑦</m:t>
                            </m:r>
                          </m:e>
                        </m:d>
                      </m:den>
                    </m:f>
                  </m:oMath>
                </a14:m>
                <a:r>
                  <a:rPr lang="zh-CN" altLang="en-US" sz="2400" dirty="0" smtClean="0"/>
                  <a:t> </a:t>
                </a:r>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1046001" y="5838992"/>
                <a:ext cx="3419911" cy="87062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785885" y="3118109"/>
                <a:ext cx="10886623" cy="724750"/>
              </a:xfrm>
              <a:prstGeom prst="rect">
                <a:avLst/>
              </a:prstGeom>
            </p:spPr>
            <p:txBody>
              <a:bodyPr wrap="square">
                <a:spAutoFit/>
              </a:bodyPr>
              <a:lstStyle/>
              <a:p>
                <a:pPr lvl="0"/>
                <a14:m>
                  <m:oMath xmlns:m="http://schemas.openxmlformats.org/officeDocument/2006/math">
                    <m:r>
                      <a:rPr lang="en-US" altLang="zh-CN" sz="240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𝑧</m:t>
                        </m:r>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𝑥𝑦</m:t>
                            </m:r>
                          </m:e>
                        </m:d>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𝑦𝑧</m:t>
                        </m:r>
                        <m:r>
                          <a:rPr lang="en-US" altLang="zh-CN" sz="2400" i="1">
                            <a:solidFill>
                              <a:prstClr val="black"/>
                            </a:solidFill>
                            <a:latin typeface="Cambria Math" panose="02040503050406030204" pitchFamily="18" charset="0"/>
                            <a:ea typeface="Cambria Math" panose="02040503050406030204" pitchFamily="18" charset="0"/>
                          </a:rPr>
                          <m:t>∙</m:t>
                        </m:r>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𝑥</m:t>
                            </m:r>
                          </m:e>
                        </m:d>
                      </m:num>
                      <m:den>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𝑥𝑦</m:t>
                                </m:r>
                              </m:e>
                            </m:d>
                          </m:e>
                          <m:sup>
                            <m:r>
                              <a:rPr lang="en-US" altLang="zh-CN" sz="2400" i="1">
                                <a:solidFill>
                                  <a:prstClr val="black"/>
                                </a:solidFill>
                                <a:latin typeface="Cambria Math" panose="02040503050406030204" pitchFamily="18" charset="0"/>
                              </a:rPr>
                              <m:t>2</m:t>
                            </m:r>
                          </m:sup>
                        </m:sSup>
                      </m:den>
                    </m:f>
                    <m:r>
                      <a:rPr lang="en-US" altLang="zh-CN" sz="2400" i="1">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𝑦</m:t>
                        </m:r>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𝑥𝑦</m:t>
                            </m:r>
                          </m:e>
                        </m:d>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𝑦𝑧</m:t>
                        </m:r>
                        <m:r>
                          <a:rPr lang="en-US" altLang="zh-CN" sz="2400" i="1">
                            <a:solidFill>
                              <a:prstClr val="black"/>
                            </a:solidFill>
                            <a:latin typeface="Cambria Math" panose="02040503050406030204" pitchFamily="18" charset="0"/>
                            <a:ea typeface="Cambria Math" panose="02040503050406030204" pitchFamily="18" charset="0"/>
                          </a:rPr>
                          <m:t>∙</m:t>
                        </m:r>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b="0" i="1" smtClean="0">
                                <a:solidFill>
                                  <a:prstClr val="black"/>
                                </a:solidFill>
                                <a:latin typeface="Cambria Math" panose="02040503050406030204" pitchFamily="18" charset="0"/>
                                <a:ea typeface="Cambria Math" panose="02040503050406030204" pitchFamily="18" charset="0"/>
                              </a:rPr>
                              <m:t>2</m:t>
                            </m:r>
                            <m:r>
                              <a:rPr lang="en-US" altLang="zh-CN" sz="2400" b="0" i="1" smtClean="0">
                                <a:solidFill>
                                  <a:prstClr val="black"/>
                                </a:solidFill>
                                <a:latin typeface="Cambria Math" panose="02040503050406030204" pitchFamily="18" charset="0"/>
                                <a:ea typeface="Cambria Math" panose="02040503050406030204" pitchFamily="18" charset="0"/>
                              </a:rPr>
                              <m:t>𝑧</m:t>
                            </m:r>
                          </m:e>
                        </m:d>
                      </m:num>
                      <m:den>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𝑥𝑦</m:t>
                                </m:r>
                              </m:e>
                            </m:d>
                          </m:e>
                          <m:sup>
                            <m:r>
                              <a:rPr lang="en-US" altLang="zh-CN" sz="2400" i="1">
                                <a:solidFill>
                                  <a:prstClr val="black"/>
                                </a:solidFill>
                                <a:latin typeface="Cambria Math" panose="02040503050406030204" pitchFamily="18" charset="0"/>
                              </a:rPr>
                              <m:t>2</m:t>
                            </m:r>
                          </m:sup>
                        </m:sSup>
                      </m:den>
                    </m:f>
                    <m:r>
                      <a:rPr lang="en-US" altLang="zh-CN" sz="2400" i="1" smtClean="0">
                        <a:solidFill>
                          <a:prstClr val="black"/>
                        </a:solidFill>
                        <a:latin typeface="Cambria Math" panose="02040503050406030204" pitchFamily="18" charset="0"/>
                        <a:ea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𝑥𝑧</m:t>
                        </m:r>
                      </m:num>
                      <m:den>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𝑥𝑦</m:t>
                        </m:r>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b="0" i="1" smtClean="0">
                                <a:solidFill>
                                  <a:prstClr val="black"/>
                                </a:solidFill>
                                <a:latin typeface="Cambria Math" panose="02040503050406030204" pitchFamily="18" charset="0"/>
                              </a:rPr>
                              <m:t>3</m:t>
                            </m:r>
                          </m:sup>
                        </m:sSup>
                      </m:num>
                      <m:den>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𝑥𝑦</m:t>
                                </m:r>
                              </m:e>
                            </m:d>
                          </m:e>
                          <m:sup>
                            <m:r>
                              <a:rPr lang="en-US" altLang="zh-CN" sz="2400" i="1">
                                <a:solidFill>
                                  <a:prstClr val="black"/>
                                </a:solidFill>
                                <a:latin typeface="Cambria Math" panose="02040503050406030204" pitchFamily="18" charset="0"/>
                              </a:rPr>
                              <m:t>2</m:t>
                            </m:r>
                          </m:sup>
                        </m:sSup>
                      </m:den>
                    </m:f>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2</m:t>
                            </m:r>
                          </m:sup>
                        </m:sSup>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𝑦</m:t>
                            </m:r>
                          </m:e>
                          <m:sup>
                            <m:r>
                              <a:rPr lang="en-US" altLang="zh-CN" sz="2400" b="0" i="1" smtClean="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𝑥𝑦</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𝑧</m:t>
                            </m:r>
                          </m:e>
                          <m:sup>
                            <m:r>
                              <a:rPr lang="en-US" altLang="zh-CN" sz="2400" b="0" i="1" smtClean="0">
                                <a:solidFill>
                                  <a:prstClr val="black"/>
                                </a:solidFill>
                                <a:latin typeface="Cambria Math" panose="02040503050406030204" pitchFamily="18" charset="0"/>
                              </a:rPr>
                              <m:t>3</m:t>
                            </m:r>
                          </m:sup>
                        </m:sSup>
                      </m:num>
                      <m:den>
                        <m:sSup>
                          <m:sSupPr>
                            <m:ctrlPr>
                              <a:rPr lang="en-US" altLang="zh-CN" sz="2400" i="1">
                                <a:solidFill>
                                  <a:prstClr val="black"/>
                                </a:solidFill>
                                <a:latin typeface="Cambria Math" panose="02040503050406030204" pitchFamily="18" charset="0"/>
                              </a:rPr>
                            </m:ctrlPr>
                          </m:sSupPr>
                          <m:e>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𝑥𝑦</m:t>
                                </m:r>
                              </m:e>
                            </m:d>
                          </m:e>
                          <m:sup>
                            <m:r>
                              <a:rPr lang="en-US" altLang="zh-CN" sz="2400" b="0" i="1" smtClean="0">
                                <a:solidFill>
                                  <a:prstClr val="black"/>
                                </a:solidFill>
                                <a:latin typeface="Cambria Math" panose="02040503050406030204" pitchFamily="18" charset="0"/>
                              </a:rPr>
                              <m:t>3</m:t>
                            </m:r>
                          </m:sup>
                        </m:sSup>
                      </m:den>
                    </m:f>
                  </m:oMath>
                </a14:m>
                <a:r>
                  <a:rPr lang="zh-CN" altLang="en-US" sz="2400" dirty="0" smtClean="0">
                    <a:solidFill>
                      <a:prstClr val="black"/>
                    </a:solidFill>
                  </a:rPr>
                  <a:t> </a:t>
                </a:r>
                <a:endParaRPr lang="zh-CN" altLang="en-US" sz="2400" dirty="0">
                  <a:solidFill>
                    <a:prstClr val="black"/>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1785885" y="3118109"/>
                <a:ext cx="10886623" cy="72475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305261" y="5221484"/>
                <a:ext cx="7602071" cy="676595"/>
              </a:xfrm>
              <a:prstGeom prst="rect">
                <a:avLst/>
              </a:prstGeom>
            </p:spPr>
            <p:txBody>
              <a:bodyPr wrap="square">
                <a:spAutoFit/>
              </a:bodyPr>
              <a:lstStyle/>
              <a:p>
                <a14:m>
                  <m:oMath xmlns:m="http://schemas.openxmlformats.org/officeDocument/2006/math">
                    <m:r>
                      <a:rPr lang="en-US" altLang="zh-CN" sz="2400">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𝑥𝑢</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r>
                      <a:rPr lang="en-US" altLang="zh-CN" sz="2400" i="1">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𝑧𝑢</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zh-CN" altLang="en-US" sz="240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𝑧</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𝑦</m:t>
                        </m:r>
                      </m:den>
                    </m:f>
                    <m:r>
                      <a:rPr lang="en-US" altLang="zh-CN" sz="2400" i="1">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𝑥𝑦</m:t>
                        </m:r>
                      </m:e>
                    </m:d>
                    <m:f>
                      <m:fPr>
                        <m:ctrlPr>
                          <a:rPr lang="zh-CN" altLang="en-US" sz="2400" i="1">
                            <a:solidFill>
                              <a:srgbClr val="0000FF"/>
                            </a:solidFill>
                            <a:latin typeface="Cambria Math" panose="02040503050406030204" pitchFamily="18" charset="0"/>
                          </a:rPr>
                        </m:ctrlPr>
                      </m:fPr>
                      <m:num>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zh-CN" altLang="en-US" sz="2400" i="1">
                            <a:solidFill>
                              <a:srgbClr val="0000FF"/>
                            </a:solidFill>
                            <a:latin typeface="Cambria Math" panose="02040503050406030204" pitchFamily="18" charset="0"/>
                          </a:rPr>
                          <m:t>𝑢</m:t>
                        </m:r>
                      </m:num>
                      <m:den>
                        <m:r>
                          <a:rPr lang="zh-CN" altLang="en-US" sz="2400">
                            <a:solidFill>
                              <a:srgbClr val="0000FF"/>
                            </a:solidFill>
                            <a:latin typeface="Cambria Math" panose="02040503050406030204" pitchFamily="18" charset="0"/>
                          </a:rPr>
                          <m:t>𝜕</m:t>
                        </m:r>
                        <m:r>
                          <m:rPr>
                            <m:nor/>
                          </m:rPr>
                          <a:rPr lang="zh-CN" altLang="en-US"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𝑦</m:t>
                        </m:r>
                      </m:den>
                    </m:f>
                  </m:oMath>
                </a14:m>
                <a:r>
                  <a:rPr lang="zh-CN" altLang="en-US" dirty="0" smtClean="0"/>
                  <a:t> </a:t>
                </a:r>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1305261" y="5221484"/>
                <a:ext cx="7602071" cy="67659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a:xfrm>
                <a:off x="9014908" y="1531978"/>
                <a:ext cx="2154564" cy="709618"/>
              </a:xfrm>
              <a:prstGeom prst="rect">
                <a:avLst/>
              </a:prstGeom>
            </p:spPr>
            <p:txBody>
              <a:bodyPr wrap="none">
                <a:spAutoFit/>
              </a:bodyPr>
              <a:lstStyle/>
              <a:p>
                <a14:m>
                  <m:oMath xmlns:m="http://schemas.openxmlformats.org/officeDocument/2006/math">
                    <m:f>
                      <m:fPr>
                        <m:ctrlPr>
                          <a:rPr lang="zh-CN" altLang="en-US" sz="2400" i="1" smtClean="0">
                            <a:solidFill>
                              <a:srgbClr val="00B050"/>
                            </a:solidFill>
                            <a:latin typeface="Cambria Math" panose="02040503050406030204" pitchFamily="18" charset="0"/>
                          </a:rPr>
                        </m:ctrlPr>
                      </m:fPr>
                      <m:num>
                        <m:r>
                          <a:rPr lang="en-US" altLang="zh-CN" sz="2400" i="1">
                            <a:solidFill>
                              <a:srgbClr val="00B050"/>
                            </a:solidFill>
                            <a:latin typeface="Cambria Math" panose="02040503050406030204" pitchFamily="18" charset="0"/>
                          </a:rPr>
                          <m:t>𝑦𝑧</m:t>
                        </m:r>
                      </m:num>
                      <m:den>
                        <m:sSup>
                          <m:sSupPr>
                            <m:ctrlPr>
                              <a:rPr lang="en-US" altLang="zh-CN" sz="2400" i="1">
                                <a:solidFill>
                                  <a:srgbClr val="00B050"/>
                                </a:solidFill>
                                <a:latin typeface="Cambria Math" panose="02040503050406030204" pitchFamily="18" charset="0"/>
                              </a:rPr>
                            </m:ctrlPr>
                          </m:sSupPr>
                          <m:e>
                            <m:r>
                              <a:rPr lang="en-US" altLang="zh-CN" sz="2400" i="1">
                                <a:solidFill>
                                  <a:srgbClr val="00B050"/>
                                </a:solidFill>
                                <a:latin typeface="Cambria Math" panose="02040503050406030204" pitchFamily="18" charset="0"/>
                              </a:rPr>
                              <m:t>𝑧</m:t>
                            </m:r>
                          </m:e>
                          <m:sup>
                            <m:r>
                              <a:rPr lang="en-US" altLang="zh-CN" sz="2400" i="1">
                                <a:solidFill>
                                  <a:srgbClr val="00B050"/>
                                </a:solidFill>
                                <a:latin typeface="Cambria Math" panose="02040503050406030204" pitchFamily="18" charset="0"/>
                              </a:rPr>
                              <m:t>2</m:t>
                            </m:r>
                          </m:sup>
                        </m:sSup>
                        <m:r>
                          <a:rPr lang="en-US" altLang="zh-CN" sz="2400" i="1">
                            <a:solidFill>
                              <a:srgbClr val="00B050"/>
                            </a:solidFill>
                            <a:latin typeface="Cambria Math" panose="02040503050406030204" pitchFamily="18" charset="0"/>
                          </a:rPr>
                          <m:t>−</m:t>
                        </m:r>
                        <m:r>
                          <a:rPr lang="en-US" altLang="zh-CN" sz="2400" i="1">
                            <a:solidFill>
                              <a:srgbClr val="00B050"/>
                            </a:solidFill>
                            <a:latin typeface="Cambria Math" panose="02040503050406030204" pitchFamily="18" charset="0"/>
                          </a:rPr>
                          <m:t>𝑥𝑦</m:t>
                        </m:r>
                      </m:den>
                    </m:f>
                    <m:r>
                      <a:rPr lang="en-US" altLang="zh-CN" sz="2400" b="0" i="1" smtClean="0">
                        <a:solidFill>
                          <a:srgbClr val="00B050"/>
                        </a:solidFill>
                        <a:latin typeface="Cambria Math" panose="02040503050406030204" pitchFamily="18" charset="0"/>
                      </a:rPr>
                      <m:t>=</m:t>
                    </m:r>
                    <m:f>
                      <m:fPr>
                        <m:ctrlPr>
                          <a:rPr lang="zh-CN" altLang="en-US" sz="2400" i="1" smtClean="0">
                            <a:solidFill>
                              <a:srgbClr val="00B050"/>
                            </a:solidFill>
                            <a:latin typeface="Cambria Math" panose="02040503050406030204" pitchFamily="18" charset="0"/>
                          </a:rPr>
                        </m:ctrlPr>
                      </m:fPr>
                      <m:num>
                        <m:r>
                          <a:rPr lang="en-US" altLang="zh-CN" sz="2400" b="0" i="1" smtClean="0">
                            <a:solidFill>
                              <a:srgbClr val="00B050"/>
                            </a:solidFill>
                            <a:latin typeface="Cambria Math" panose="02040503050406030204" pitchFamily="18" charset="0"/>
                          </a:rPr>
                          <m:t>3</m:t>
                        </m:r>
                        <m:r>
                          <a:rPr lang="en-US" altLang="zh-CN" sz="2400" b="0" i="1" smtClean="0">
                            <a:solidFill>
                              <a:srgbClr val="00B050"/>
                            </a:solidFill>
                            <a:latin typeface="Cambria Math" panose="02040503050406030204" pitchFamily="18" charset="0"/>
                          </a:rPr>
                          <m:t>𝑦</m:t>
                        </m:r>
                        <m:sSup>
                          <m:sSupPr>
                            <m:ctrlPr>
                              <a:rPr lang="en-US" altLang="zh-CN" sz="2400" i="1">
                                <a:solidFill>
                                  <a:srgbClr val="00B050"/>
                                </a:solidFill>
                                <a:latin typeface="Cambria Math" panose="02040503050406030204" pitchFamily="18" charset="0"/>
                              </a:rPr>
                            </m:ctrlPr>
                          </m:sSupPr>
                          <m:e>
                            <m:r>
                              <a:rPr lang="en-US" altLang="zh-CN" sz="2400" i="1">
                                <a:solidFill>
                                  <a:srgbClr val="00B050"/>
                                </a:solidFill>
                                <a:latin typeface="Cambria Math" panose="02040503050406030204" pitchFamily="18" charset="0"/>
                              </a:rPr>
                              <m:t>𝑧</m:t>
                            </m:r>
                          </m:e>
                          <m:sup>
                            <m:r>
                              <a:rPr lang="en-US" altLang="zh-CN" sz="2400" b="0" i="1" smtClean="0">
                                <a:solidFill>
                                  <a:srgbClr val="00B050"/>
                                </a:solidFill>
                                <a:latin typeface="Cambria Math" panose="02040503050406030204" pitchFamily="18" charset="0"/>
                              </a:rPr>
                              <m:t>2</m:t>
                            </m:r>
                          </m:sup>
                        </m:sSup>
                      </m:num>
                      <m:den>
                        <m:r>
                          <a:rPr lang="en-US" altLang="zh-CN" sz="2400" b="0" i="1" smtClean="0">
                            <a:solidFill>
                              <a:srgbClr val="00B050"/>
                            </a:solidFill>
                            <a:latin typeface="Cambria Math" panose="02040503050406030204" pitchFamily="18" charset="0"/>
                          </a:rPr>
                          <m:t>2</m:t>
                        </m:r>
                        <m:sSup>
                          <m:sSupPr>
                            <m:ctrlPr>
                              <a:rPr lang="en-US" altLang="zh-CN" sz="2400" i="1">
                                <a:solidFill>
                                  <a:srgbClr val="00B050"/>
                                </a:solidFill>
                                <a:latin typeface="Cambria Math" panose="02040503050406030204" pitchFamily="18" charset="0"/>
                              </a:rPr>
                            </m:ctrlPr>
                          </m:sSupPr>
                          <m:e>
                            <m:r>
                              <a:rPr lang="en-US" altLang="zh-CN" sz="2400" i="1">
                                <a:solidFill>
                                  <a:srgbClr val="00B050"/>
                                </a:solidFill>
                                <a:latin typeface="Cambria Math" panose="02040503050406030204" pitchFamily="18" charset="0"/>
                              </a:rPr>
                              <m:t>𝑧</m:t>
                            </m:r>
                          </m:e>
                          <m:sup>
                            <m:r>
                              <a:rPr lang="en-US" altLang="zh-CN" sz="2400" b="0" i="1" smtClean="0">
                                <a:solidFill>
                                  <a:srgbClr val="00B050"/>
                                </a:solidFill>
                                <a:latin typeface="Cambria Math" panose="02040503050406030204" pitchFamily="18" charset="0"/>
                              </a:rPr>
                              <m:t>3</m:t>
                            </m:r>
                          </m:sup>
                        </m:sSup>
                        <m:r>
                          <a:rPr lang="en-US" altLang="zh-CN" sz="2400" b="0" i="1" smtClean="0">
                            <a:solidFill>
                              <a:srgbClr val="00B050"/>
                            </a:solidFill>
                            <a:latin typeface="Cambria Math" panose="02040503050406030204" pitchFamily="18" charset="0"/>
                          </a:rPr>
                          <m:t>+</m:t>
                        </m:r>
                        <m:sSup>
                          <m:sSupPr>
                            <m:ctrlPr>
                              <a:rPr lang="en-US" altLang="zh-CN" sz="2400" i="1">
                                <a:solidFill>
                                  <a:srgbClr val="00B050"/>
                                </a:solidFill>
                                <a:latin typeface="Cambria Math" panose="02040503050406030204" pitchFamily="18" charset="0"/>
                              </a:rPr>
                            </m:ctrlPr>
                          </m:sSupPr>
                          <m:e>
                            <m:r>
                              <a:rPr lang="en-US" altLang="zh-CN" sz="2400" i="1">
                                <a:solidFill>
                                  <a:srgbClr val="00B050"/>
                                </a:solidFill>
                                <a:latin typeface="Cambria Math" panose="02040503050406030204" pitchFamily="18" charset="0"/>
                              </a:rPr>
                              <m:t>𝑎</m:t>
                            </m:r>
                          </m:e>
                          <m:sup>
                            <m:r>
                              <a:rPr lang="en-US" altLang="zh-CN" sz="2400" i="1">
                                <a:solidFill>
                                  <a:srgbClr val="00B050"/>
                                </a:solidFill>
                                <a:latin typeface="Cambria Math" panose="02040503050406030204" pitchFamily="18" charset="0"/>
                              </a:rPr>
                              <m:t>3</m:t>
                            </m:r>
                          </m:sup>
                        </m:sSup>
                      </m:den>
                    </m:f>
                  </m:oMath>
                </a14:m>
                <a:r>
                  <a:rPr lang="zh-CN" altLang="en-US" dirty="0" smtClean="0">
                    <a:solidFill>
                      <a:srgbClr val="00B050"/>
                    </a:solidFill>
                  </a:rPr>
                  <a:t> </a:t>
                </a:r>
                <a:endParaRPr lang="zh-CN" altLang="en-US" dirty="0">
                  <a:solidFill>
                    <a:srgbClr val="00B050"/>
                  </a:solidFill>
                </a:endParaRPr>
              </a:p>
            </p:txBody>
          </p:sp>
        </mc:Choice>
        <mc:Fallback>
          <p:sp>
            <p:nvSpPr>
              <p:cNvPr id="13" name="矩形 12"/>
              <p:cNvSpPr>
                <a:spLocks noRot="1" noChangeAspect="1" noMove="1" noResize="1" noEditPoints="1" noAdjustHandles="1" noChangeArrowheads="1" noChangeShapeType="1" noTextEdit="1"/>
              </p:cNvSpPr>
              <p:nvPr/>
            </p:nvSpPr>
            <p:spPr>
              <a:xfrm>
                <a:off x="9014908" y="1531978"/>
                <a:ext cx="2154564" cy="709618"/>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4136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12:39:03</a:t>
            </a:fld>
            <a:endParaRPr lang="en-US" altLang="zh-CN"/>
          </a:p>
        </p:txBody>
      </p:sp>
      <p:pic>
        <p:nvPicPr>
          <p:cNvPr id="3" name="图片 2"/>
          <p:cNvPicPr>
            <a:picLocks noChangeAspect="1"/>
          </p:cNvPicPr>
          <p:nvPr/>
        </p:nvPicPr>
        <p:blipFill>
          <a:blip r:embed="rId2"/>
          <a:stretch>
            <a:fillRect/>
          </a:stretch>
        </p:blipFill>
        <p:spPr>
          <a:xfrm>
            <a:off x="720563" y="601994"/>
            <a:ext cx="7089490" cy="844675"/>
          </a:xfrm>
          <a:prstGeom prst="rect">
            <a:avLst/>
          </a:prstGeom>
        </p:spPr>
      </p:pic>
      <mc:AlternateContent xmlns:mc="http://schemas.openxmlformats.org/markup-compatibility/2006" xmlns:a14="http://schemas.microsoft.com/office/drawing/2010/main">
        <mc:Choice Requires="a14">
          <p:sp>
            <p:nvSpPr>
              <p:cNvPr id="4" name="矩形 3"/>
              <p:cNvSpPr/>
              <p:nvPr/>
            </p:nvSpPr>
            <p:spPr>
              <a:xfrm>
                <a:off x="989504" y="2813259"/>
                <a:ext cx="6149504" cy="26595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2400" i="1" smtClean="0">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𝑢</m:t>
                          </m:r>
                        </m:num>
                        <m:den>
                          <m:r>
                            <a:rPr lang="zh-CN" altLang="en-US" sz="2400">
                              <a:solidFill>
                                <a:prstClr val="black"/>
                              </a:solidFill>
                              <a:latin typeface="Cambria Math" panose="02040503050406030204" pitchFamily="18" charset="0"/>
                            </a:rPr>
                            <m:t>𝜕</m:t>
                          </m:r>
                          <m:r>
                            <m:rPr>
                              <m:nor/>
                            </m:rPr>
                            <a:rPr lang="zh-CN" altLang="en-US"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rPr>
                            <m:t>𝑥</m:t>
                          </m:r>
                        </m:den>
                      </m:f>
                      <m:r>
                        <a:rPr lang="en-US" altLang="zh-CN" sz="2400" b="0" i="1" smtClean="0">
                          <a:solidFill>
                            <a:prstClr val="black"/>
                          </a:solidFill>
                          <a:latin typeface="Cambria Math" panose="02040503050406030204" pitchFamily="18" charset="0"/>
                        </a:rPr>
                        <m:t>=−</m:t>
                      </m:r>
                      <m:f>
                        <m:fPr>
                          <m:ctrlPr>
                            <a:rPr lang="en-US" altLang="zh-CN" sz="2400" b="0" i="1" smtClean="0">
                              <a:solidFill>
                                <a:prstClr val="black"/>
                              </a:solidFill>
                              <a:latin typeface="Cambria Math" panose="02040503050406030204" pitchFamily="18" charset="0"/>
                            </a:rPr>
                          </m:ctrlPr>
                        </m:fPr>
                        <m:num>
                          <m:d>
                            <m:dPr>
                              <m:begChr m:val="|"/>
                              <m:endChr m:val="|"/>
                              <m:ctrlPr>
                                <a:rPr lang="en-US" altLang="zh-CN" sz="2400" i="1">
                                  <a:solidFill>
                                    <a:prstClr val="black"/>
                                  </a:solidFill>
                                  <a:latin typeface="Cambria Math" panose="02040503050406030204" pitchFamily="18" charset="0"/>
                                </a:rPr>
                              </m:ctrlPr>
                            </m:dPr>
                            <m:e>
                              <m:m>
                                <m:mPr>
                                  <m:mcs>
                                    <m:mc>
                                      <m:mcPr>
                                        <m:count m:val="2"/>
                                        <m:mcJc m:val="center"/>
                                      </m:mcPr>
                                    </m:mc>
                                  </m:mcs>
                                  <m:ctrlPr>
                                    <a:rPr lang="en-US" altLang="zh-CN" sz="2400" i="1">
                                      <a:solidFill>
                                        <a:prstClr val="black"/>
                                      </a:solidFill>
                                      <a:latin typeface="Cambria Math" panose="02040503050406030204" pitchFamily="18" charset="0"/>
                                    </a:rPr>
                                  </m:ctrlPr>
                                </m:mPr>
                                <m:mr>
                                  <m:e>
                                    <m:f>
                                      <m:fPr>
                                        <m:ctrlPr>
                                          <a:rPr lang="en-US" altLang="zh-CN" sz="2400" i="1">
                                            <a:solidFill>
                                              <a:prstClr val="black"/>
                                            </a:solidFill>
                                            <a:latin typeface="Cambria Math" panose="02040503050406030204" pitchFamily="18" charset="0"/>
                                          </a:rPr>
                                        </m:ctrlPr>
                                      </m:fPr>
                                      <m:num>
                                        <m:r>
                                          <m:rPr>
                                            <m:brk m:alnAt="7"/>
                                          </m:rP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𝐹</m:t>
                                        </m:r>
                                      </m:num>
                                      <m:den>
                                        <m:r>
                                          <m:rPr>
                                            <m:brk m:alnAt="7"/>
                                          </m:rP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den>
                                    </m:f>
                                  </m:e>
                                  <m:e>
                                    <m:f>
                                      <m:fPr>
                                        <m:ctrlPr>
                                          <a:rPr lang="en-US" altLang="zh-CN" sz="2400" i="1">
                                            <a:solidFill>
                                              <a:prstClr val="black"/>
                                            </a:solidFill>
                                            <a:latin typeface="Cambria Math" panose="02040503050406030204" pitchFamily="18" charset="0"/>
                                          </a:rPr>
                                        </m:ctrlPr>
                                      </m:fPr>
                                      <m:num>
                                        <m:r>
                                          <m:rPr>
                                            <m:brk m:alnAt="7"/>
                                          </m:rP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𝐹</m:t>
                                        </m:r>
                                      </m:num>
                                      <m:den>
                                        <m:r>
                                          <m:rPr>
                                            <m:brk m:alnAt="7"/>
                                          </m:rP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𝑣</m:t>
                                        </m:r>
                                      </m:den>
                                    </m:f>
                                  </m:e>
                                </m:mr>
                                <m:mr>
                                  <m:e>
                                    <m:f>
                                      <m:fPr>
                                        <m:ctrlPr>
                                          <a:rPr lang="en-US" altLang="zh-CN" sz="2400" i="1">
                                            <a:solidFill>
                                              <a:prstClr val="black"/>
                                            </a:solidFill>
                                            <a:latin typeface="Cambria Math" panose="02040503050406030204" pitchFamily="18" charset="0"/>
                                          </a:rPr>
                                        </m:ctrlPr>
                                      </m:fPr>
                                      <m:num>
                                        <m:r>
                                          <m:rPr>
                                            <m:brk m:alnAt="7"/>
                                          </m:rP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𝐺</m:t>
                                        </m:r>
                                      </m:num>
                                      <m:den>
                                        <m:r>
                                          <m:rPr>
                                            <m:brk m:alnAt="7"/>
                                          </m:rP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den>
                                    </m:f>
                                  </m:e>
                                  <m:e>
                                    <m:f>
                                      <m:fPr>
                                        <m:ctrlPr>
                                          <a:rPr lang="en-US" altLang="zh-CN" sz="2400" i="1">
                                            <a:solidFill>
                                              <a:prstClr val="black"/>
                                            </a:solidFill>
                                            <a:latin typeface="Cambria Math" panose="02040503050406030204" pitchFamily="18" charset="0"/>
                                          </a:rPr>
                                        </m:ctrlPr>
                                      </m:fPr>
                                      <m:num>
                                        <m:r>
                                          <m:rPr>
                                            <m:brk m:alnAt="7"/>
                                          </m:rP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𝐺</m:t>
                                        </m:r>
                                      </m:num>
                                      <m:den>
                                        <m:r>
                                          <m:rPr>
                                            <m:brk m:alnAt="7"/>
                                          </m:rP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𝑣</m:t>
                                        </m:r>
                                      </m:den>
                                    </m:f>
                                  </m:e>
                                </m:mr>
                              </m:m>
                            </m:e>
                          </m:d>
                        </m:num>
                        <m:den>
                          <m:d>
                            <m:dPr>
                              <m:begChr m:val="|"/>
                              <m:endChr m:val="|"/>
                              <m:ctrlPr>
                                <a:rPr lang="en-US" altLang="zh-CN" sz="2400" b="0" i="1" smtClean="0">
                                  <a:solidFill>
                                    <a:prstClr val="black"/>
                                  </a:solidFill>
                                  <a:latin typeface="Cambria Math" panose="02040503050406030204" pitchFamily="18" charset="0"/>
                                </a:rPr>
                              </m:ctrlPr>
                            </m:dPr>
                            <m:e>
                              <m:m>
                                <m:mPr>
                                  <m:mcs>
                                    <m:mc>
                                      <m:mcPr>
                                        <m:count m:val="2"/>
                                        <m:mcJc m:val="center"/>
                                      </m:mcPr>
                                    </m:mc>
                                  </m:mcs>
                                  <m:ctrlPr>
                                    <a:rPr lang="en-US" altLang="zh-CN" sz="2400" b="0" i="1" smtClean="0">
                                      <a:solidFill>
                                        <a:prstClr val="black"/>
                                      </a:solidFill>
                                      <a:latin typeface="Cambria Math" panose="02040503050406030204" pitchFamily="18" charset="0"/>
                                    </a:rPr>
                                  </m:ctrlPr>
                                </m:mPr>
                                <m:mr>
                                  <m:e>
                                    <m:f>
                                      <m:fPr>
                                        <m:ctrlPr>
                                          <a:rPr lang="en-US" altLang="zh-CN" sz="2400" b="0" i="1" smtClean="0">
                                            <a:solidFill>
                                              <a:prstClr val="black"/>
                                            </a:solidFill>
                                            <a:latin typeface="Cambria Math" panose="02040503050406030204" pitchFamily="18" charset="0"/>
                                          </a:rPr>
                                        </m:ctrlPr>
                                      </m:fPr>
                                      <m:num>
                                        <m:r>
                                          <m:rPr>
                                            <m:brk m:alnAt="7"/>
                                          </m:rP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𝐹</m:t>
                                        </m:r>
                                      </m:num>
                                      <m:den>
                                        <m:r>
                                          <m:rPr>
                                            <m:brk m:alnAt="7"/>
                                          </m:rP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𝑢</m:t>
                                        </m:r>
                                      </m:den>
                                    </m:f>
                                  </m:e>
                                  <m:e>
                                    <m:f>
                                      <m:fPr>
                                        <m:ctrlPr>
                                          <a:rPr lang="en-US" altLang="zh-CN" sz="2400" i="1">
                                            <a:solidFill>
                                              <a:prstClr val="black"/>
                                            </a:solidFill>
                                            <a:latin typeface="Cambria Math" panose="02040503050406030204" pitchFamily="18" charset="0"/>
                                          </a:rPr>
                                        </m:ctrlPr>
                                      </m:fPr>
                                      <m:num>
                                        <m:r>
                                          <m:rPr>
                                            <m:brk m:alnAt="7"/>
                                          </m:rP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𝐹</m:t>
                                        </m:r>
                                      </m:num>
                                      <m:den>
                                        <m:r>
                                          <m:rPr>
                                            <m:brk m:alnAt="7"/>
                                          </m:rP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𝑣</m:t>
                                        </m:r>
                                      </m:den>
                                    </m:f>
                                  </m:e>
                                </m:mr>
                                <m:mr>
                                  <m:e>
                                    <m:f>
                                      <m:fPr>
                                        <m:ctrlPr>
                                          <a:rPr lang="en-US" altLang="zh-CN" sz="2400" i="1">
                                            <a:solidFill>
                                              <a:prstClr val="black"/>
                                            </a:solidFill>
                                            <a:latin typeface="Cambria Math" panose="02040503050406030204" pitchFamily="18" charset="0"/>
                                          </a:rPr>
                                        </m:ctrlPr>
                                      </m:fPr>
                                      <m:num>
                                        <m:r>
                                          <m:rPr>
                                            <m:brk m:alnAt="7"/>
                                          </m:rP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𝐺</m:t>
                                        </m:r>
                                      </m:num>
                                      <m:den>
                                        <m:r>
                                          <m:rPr>
                                            <m:brk m:alnAt="7"/>
                                          </m:rP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𝑢</m:t>
                                        </m:r>
                                      </m:den>
                                    </m:f>
                                  </m:e>
                                  <m:e>
                                    <m:f>
                                      <m:fPr>
                                        <m:ctrlPr>
                                          <a:rPr lang="en-US" altLang="zh-CN" sz="2400" i="1">
                                            <a:solidFill>
                                              <a:prstClr val="black"/>
                                            </a:solidFill>
                                            <a:latin typeface="Cambria Math" panose="02040503050406030204" pitchFamily="18" charset="0"/>
                                          </a:rPr>
                                        </m:ctrlPr>
                                      </m:fPr>
                                      <m:num>
                                        <m:r>
                                          <m:rPr>
                                            <m:brk m:alnAt="7"/>
                                          </m:rP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𝐺</m:t>
                                        </m:r>
                                      </m:num>
                                      <m:den>
                                        <m:r>
                                          <m:rPr>
                                            <m:brk m:alnAt="7"/>
                                          </m:rP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𝑣</m:t>
                                        </m:r>
                                      </m:den>
                                    </m:f>
                                  </m:e>
                                </m:mr>
                              </m:m>
                            </m:e>
                          </m:d>
                        </m:den>
                      </m:f>
                      <m:r>
                        <a:rPr lang="en-US" altLang="zh-CN" sz="2400" b="0" i="1" smtClean="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d>
                            <m:dPr>
                              <m:begChr m:val="|"/>
                              <m:endChr m:val="|"/>
                              <m:ctrlPr>
                                <a:rPr lang="en-US" altLang="zh-CN" sz="2400" i="1">
                                  <a:solidFill>
                                    <a:prstClr val="black"/>
                                  </a:solidFill>
                                  <a:latin typeface="Cambria Math" panose="02040503050406030204" pitchFamily="18" charset="0"/>
                                </a:rPr>
                              </m:ctrlPr>
                            </m:dPr>
                            <m:e>
                              <m:m>
                                <m:mPr>
                                  <m:mcs>
                                    <m:mc>
                                      <m:mcPr>
                                        <m:count m:val="2"/>
                                        <m:mcJc m:val="center"/>
                                      </m:mcPr>
                                    </m:mc>
                                  </m:mcs>
                                  <m:ctrlPr>
                                    <a:rPr lang="en-US" altLang="zh-CN" sz="2400" i="1">
                                      <a:solidFill>
                                        <a:prstClr val="black"/>
                                      </a:solidFill>
                                      <a:latin typeface="Cambria Math" panose="02040503050406030204" pitchFamily="18" charset="0"/>
                                    </a:rPr>
                                  </m:ctrlPr>
                                </m:mPr>
                                <m:mr>
                                  <m:e>
                                    <m:r>
                                      <a:rPr lang="en-US" altLang="zh-CN" sz="2400" b="0" i="1" smtClean="0">
                                        <a:solidFill>
                                          <a:prstClr val="black"/>
                                        </a:solidFill>
                                        <a:latin typeface="Cambria Math" panose="02040503050406030204" pitchFamily="18" charset="0"/>
                                      </a:rPr>
                                      <m:t>𝑢</m:t>
                                    </m:r>
                                    <m:sSubSup>
                                      <m:sSubSupPr>
                                        <m:ctrlPr>
                                          <a:rPr lang="en-US" altLang="zh-CN" sz="2400" i="1">
                                            <a:solidFill>
                                              <a:prstClr val="black"/>
                                            </a:solidFill>
                                            <a:latin typeface="Cambria Math" panose="02040503050406030204" pitchFamily="18" charset="0"/>
                                          </a:rPr>
                                        </m:ctrlPr>
                                      </m:sSubSupPr>
                                      <m:e>
                                        <m:r>
                                          <a:rPr lang="en-US" altLang="zh-CN" sz="2400" i="1">
                                            <a:solidFill>
                                              <a:prstClr val="black"/>
                                            </a:solidFill>
                                            <a:latin typeface="Cambria Math" panose="02040503050406030204" pitchFamily="18" charset="0"/>
                                          </a:rPr>
                                          <m:t>𝑓</m:t>
                                        </m:r>
                                      </m:e>
                                      <m:sub>
                                        <m:r>
                                          <a:rPr lang="en-US" altLang="zh-CN" sz="2400" i="1">
                                            <a:solidFill>
                                              <a:prstClr val="black"/>
                                            </a:solidFill>
                                            <a:latin typeface="Cambria Math" panose="02040503050406030204" pitchFamily="18" charset="0"/>
                                          </a:rPr>
                                          <m:t>1</m:t>
                                        </m:r>
                                      </m:sub>
                                      <m:sup>
                                        <m:r>
                                          <a:rPr lang="en-US" altLang="zh-CN" sz="2400" i="1">
                                            <a:solidFill>
                                              <a:prstClr val="black"/>
                                            </a:solidFill>
                                            <a:latin typeface="Cambria Math" panose="02040503050406030204" pitchFamily="18" charset="0"/>
                                          </a:rPr>
                                          <m:t>′</m:t>
                                        </m:r>
                                      </m:sup>
                                    </m:sSubSup>
                                  </m:e>
                                  <m:e>
                                    <m:sSubSup>
                                      <m:sSubSupPr>
                                        <m:ctrlPr>
                                          <a:rPr lang="en-US" altLang="zh-CN" sz="2400" i="1">
                                            <a:solidFill>
                                              <a:prstClr val="black"/>
                                            </a:solidFill>
                                            <a:latin typeface="Cambria Math" panose="02040503050406030204" pitchFamily="18" charset="0"/>
                                          </a:rPr>
                                        </m:ctrlPr>
                                      </m:sSubSupPr>
                                      <m:e>
                                        <m:r>
                                          <a:rPr lang="en-US" altLang="zh-CN" sz="2400" i="1">
                                            <a:solidFill>
                                              <a:prstClr val="black"/>
                                            </a:solidFill>
                                            <a:latin typeface="Cambria Math" panose="02040503050406030204" pitchFamily="18" charset="0"/>
                                          </a:rPr>
                                          <m:t>𝑓</m:t>
                                        </m:r>
                                      </m:e>
                                      <m:sub>
                                        <m:r>
                                          <a:rPr lang="en-US" altLang="zh-CN" sz="2400" i="1">
                                            <a:solidFill>
                                              <a:prstClr val="black"/>
                                            </a:solidFill>
                                            <a:latin typeface="Cambria Math" panose="02040503050406030204" pitchFamily="18" charset="0"/>
                                          </a:rPr>
                                          <m:t>2</m:t>
                                        </m:r>
                                      </m:sub>
                                      <m:sup>
                                        <m:r>
                                          <a:rPr lang="en-US" altLang="zh-CN" sz="2400" i="1">
                                            <a:solidFill>
                                              <a:prstClr val="black"/>
                                            </a:solidFill>
                                            <a:latin typeface="Cambria Math" panose="02040503050406030204" pitchFamily="18" charset="0"/>
                                          </a:rPr>
                                          <m:t>′</m:t>
                                        </m:r>
                                      </m:sup>
                                    </m:sSubSup>
                                  </m:e>
                                </m:mr>
                                <m:mr>
                                  <m:e>
                                    <m:r>
                                      <a:rPr lang="en-US" altLang="zh-CN" sz="2400" b="0" i="1" smtClean="0">
                                        <a:solidFill>
                                          <a:prstClr val="black"/>
                                        </a:solidFill>
                                        <a:latin typeface="Cambria Math" panose="02040503050406030204" pitchFamily="18" charset="0"/>
                                      </a:rPr>
                                      <m:t>−</m:t>
                                    </m:r>
                                    <m:sSubSup>
                                      <m:sSubSupPr>
                                        <m:ctrlPr>
                                          <a:rPr lang="en-US" altLang="zh-CN" sz="2400" i="1">
                                            <a:solidFill>
                                              <a:prstClr val="black"/>
                                            </a:solidFill>
                                            <a:latin typeface="Cambria Math" panose="02040503050406030204" pitchFamily="18" charset="0"/>
                                          </a:rPr>
                                        </m:ctrlPr>
                                      </m:sSubSupPr>
                                      <m:e>
                                        <m:r>
                                          <a:rPr lang="en-US" altLang="zh-CN" sz="2400" i="1">
                                            <a:solidFill>
                                              <a:prstClr val="black"/>
                                            </a:solidFill>
                                            <a:latin typeface="Cambria Math" panose="02040503050406030204" pitchFamily="18" charset="0"/>
                                          </a:rPr>
                                          <m:t>𝑔</m:t>
                                        </m:r>
                                      </m:e>
                                      <m:sub>
                                        <m:r>
                                          <a:rPr lang="en-US" altLang="zh-CN" sz="2400" i="1">
                                            <a:solidFill>
                                              <a:prstClr val="black"/>
                                            </a:solidFill>
                                            <a:latin typeface="Cambria Math" panose="02040503050406030204" pitchFamily="18" charset="0"/>
                                          </a:rPr>
                                          <m:t>1</m:t>
                                        </m:r>
                                      </m:sub>
                                      <m:sup>
                                        <m:r>
                                          <a:rPr lang="en-US" altLang="zh-CN" sz="2400" i="1">
                                            <a:solidFill>
                                              <a:prstClr val="black"/>
                                            </a:solidFill>
                                            <a:latin typeface="Cambria Math" panose="02040503050406030204" pitchFamily="18" charset="0"/>
                                          </a:rPr>
                                          <m:t>′</m:t>
                                        </m:r>
                                      </m:sup>
                                    </m:sSubSup>
                                  </m:e>
                                  <m:e>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𝑣𝑦</m:t>
                                    </m:r>
                                    <m:sSubSup>
                                      <m:sSubSupPr>
                                        <m:ctrlPr>
                                          <a:rPr lang="en-US" altLang="zh-CN" sz="2400" i="1">
                                            <a:solidFill>
                                              <a:prstClr val="black"/>
                                            </a:solidFill>
                                            <a:latin typeface="Cambria Math" panose="02040503050406030204" pitchFamily="18" charset="0"/>
                                          </a:rPr>
                                        </m:ctrlPr>
                                      </m:sSubSupPr>
                                      <m:e>
                                        <m:r>
                                          <a:rPr lang="en-US" altLang="zh-CN" sz="2400" i="1">
                                            <a:solidFill>
                                              <a:prstClr val="black"/>
                                            </a:solidFill>
                                            <a:latin typeface="Cambria Math" panose="02040503050406030204" pitchFamily="18" charset="0"/>
                                          </a:rPr>
                                          <m:t>𝑔</m:t>
                                        </m:r>
                                      </m:e>
                                      <m:sub>
                                        <m:r>
                                          <a:rPr lang="en-US" altLang="zh-CN" sz="2400" i="1">
                                            <a:solidFill>
                                              <a:prstClr val="black"/>
                                            </a:solidFill>
                                            <a:latin typeface="Cambria Math" panose="02040503050406030204" pitchFamily="18" charset="0"/>
                                          </a:rPr>
                                          <m:t>2</m:t>
                                        </m:r>
                                      </m:sub>
                                      <m:sup>
                                        <m:r>
                                          <a:rPr lang="en-US" altLang="zh-CN" sz="2400" i="1">
                                            <a:solidFill>
                                              <a:prstClr val="black"/>
                                            </a:solidFill>
                                            <a:latin typeface="Cambria Math" panose="02040503050406030204" pitchFamily="18" charset="0"/>
                                          </a:rPr>
                                          <m:t>′</m:t>
                                        </m:r>
                                      </m:sup>
                                    </m:sSubSup>
                                    <m:r>
                                      <a:rPr lang="en-US" altLang="zh-CN" sz="2400" i="1">
                                        <a:solidFill>
                                          <a:prstClr val="black"/>
                                        </a:solidFill>
                                        <a:latin typeface="Cambria Math" panose="02040503050406030204" pitchFamily="18" charset="0"/>
                                      </a:rPr>
                                      <m:t>−1</m:t>
                                    </m:r>
                                  </m:e>
                                </m:mr>
                              </m:m>
                            </m:e>
                          </m:d>
                        </m:num>
                        <m:den>
                          <m:d>
                            <m:dPr>
                              <m:begChr m:val="|"/>
                              <m:endChr m:val="|"/>
                              <m:ctrlPr>
                                <a:rPr lang="en-US" altLang="zh-CN" sz="2400" i="1">
                                  <a:solidFill>
                                    <a:prstClr val="black"/>
                                  </a:solidFill>
                                  <a:latin typeface="Cambria Math" panose="02040503050406030204" pitchFamily="18" charset="0"/>
                                </a:rPr>
                              </m:ctrlPr>
                            </m:dPr>
                            <m:e>
                              <m:m>
                                <m:mPr>
                                  <m:mcs>
                                    <m:mc>
                                      <m:mcPr>
                                        <m:count m:val="2"/>
                                        <m:mcJc m:val="center"/>
                                      </m:mcPr>
                                    </m:mc>
                                  </m:mcs>
                                  <m:ctrlPr>
                                    <a:rPr lang="en-US" altLang="zh-CN" sz="2400" i="1">
                                      <a:solidFill>
                                        <a:prstClr val="black"/>
                                      </a:solidFill>
                                      <a:latin typeface="Cambria Math" panose="02040503050406030204" pitchFamily="18" charset="0"/>
                                    </a:rPr>
                                  </m:ctrlPr>
                                </m:mPr>
                                <m:mr>
                                  <m:e>
                                    <m:r>
                                      <a:rPr lang="en-US" altLang="zh-CN" sz="2400" b="0" i="1" smtClean="0">
                                        <a:solidFill>
                                          <a:prstClr val="black"/>
                                        </a:solidFill>
                                        <a:latin typeface="Cambria Math" panose="02040503050406030204" pitchFamily="18" charset="0"/>
                                      </a:rPr>
                                      <m:t>𝑥</m:t>
                                    </m:r>
                                    <m:sSubSup>
                                      <m:sSubSupPr>
                                        <m:ctrlPr>
                                          <a:rPr lang="en-US" altLang="zh-CN" sz="2400" i="1" smtClean="0">
                                            <a:solidFill>
                                              <a:prstClr val="black"/>
                                            </a:solidFill>
                                            <a:latin typeface="Cambria Math" panose="02040503050406030204" pitchFamily="18" charset="0"/>
                                          </a:rPr>
                                        </m:ctrlPr>
                                      </m:sSubSupPr>
                                      <m:e>
                                        <m:r>
                                          <a:rPr lang="en-US" altLang="zh-CN" sz="2400" b="0" i="1" smtClean="0">
                                            <a:solidFill>
                                              <a:prstClr val="black"/>
                                            </a:solidFill>
                                            <a:latin typeface="Cambria Math" panose="02040503050406030204" pitchFamily="18" charset="0"/>
                                          </a:rPr>
                                          <m:t>𝑓</m:t>
                                        </m:r>
                                      </m:e>
                                      <m:sub>
                                        <m:r>
                                          <a:rPr lang="en-US" altLang="zh-CN" sz="2400" b="0" i="1" smtClean="0">
                                            <a:solidFill>
                                              <a:prstClr val="black"/>
                                            </a:solidFill>
                                            <a:latin typeface="Cambria Math" panose="02040503050406030204" pitchFamily="18" charset="0"/>
                                          </a:rPr>
                                          <m:t>1</m:t>
                                        </m:r>
                                      </m:sub>
                                      <m:sup>
                                        <m:r>
                                          <a:rPr lang="en-US" altLang="zh-CN" sz="2400" b="0" i="1" smtClean="0">
                                            <a:solidFill>
                                              <a:prstClr val="black"/>
                                            </a:solidFill>
                                            <a:latin typeface="Cambria Math" panose="02040503050406030204" pitchFamily="18" charset="0"/>
                                          </a:rPr>
                                          <m:t>′</m:t>
                                        </m:r>
                                      </m:sup>
                                    </m:sSubSup>
                                    <m:r>
                                      <a:rPr lang="en-US" altLang="zh-CN" sz="2400" b="0" i="1" smtClean="0">
                                        <a:solidFill>
                                          <a:prstClr val="black"/>
                                        </a:solidFill>
                                        <a:latin typeface="Cambria Math" panose="02040503050406030204" pitchFamily="18" charset="0"/>
                                      </a:rPr>
                                      <m:t>−1</m:t>
                                    </m:r>
                                  </m:e>
                                  <m:e>
                                    <m:sSubSup>
                                      <m:sSubSupPr>
                                        <m:ctrlPr>
                                          <a:rPr lang="en-US" altLang="zh-CN" sz="2400" i="1">
                                            <a:solidFill>
                                              <a:prstClr val="black"/>
                                            </a:solidFill>
                                            <a:latin typeface="Cambria Math" panose="02040503050406030204" pitchFamily="18" charset="0"/>
                                          </a:rPr>
                                        </m:ctrlPr>
                                      </m:sSubSupPr>
                                      <m:e>
                                        <m:r>
                                          <a:rPr lang="en-US" altLang="zh-CN" sz="2400" i="1">
                                            <a:solidFill>
                                              <a:prstClr val="black"/>
                                            </a:solidFill>
                                            <a:latin typeface="Cambria Math" panose="02040503050406030204" pitchFamily="18" charset="0"/>
                                          </a:rPr>
                                          <m:t>𝑓</m:t>
                                        </m:r>
                                      </m:e>
                                      <m:sub>
                                        <m:r>
                                          <a:rPr lang="en-US" altLang="zh-CN" sz="2400" b="0" i="1" smtClean="0">
                                            <a:solidFill>
                                              <a:prstClr val="black"/>
                                            </a:solidFill>
                                            <a:latin typeface="Cambria Math" panose="02040503050406030204" pitchFamily="18" charset="0"/>
                                          </a:rPr>
                                          <m:t>2</m:t>
                                        </m:r>
                                      </m:sub>
                                      <m:sup>
                                        <m:r>
                                          <a:rPr lang="en-US" altLang="zh-CN" sz="2400" i="1">
                                            <a:solidFill>
                                              <a:prstClr val="black"/>
                                            </a:solidFill>
                                            <a:latin typeface="Cambria Math" panose="02040503050406030204" pitchFamily="18" charset="0"/>
                                          </a:rPr>
                                          <m:t>′</m:t>
                                        </m:r>
                                      </m:sup>
                                    </m:sSubSup>
                                  </m:e>
                                </m:mr>
                                <m:mr>
                                  <m:e>
                                    <m:sSubSup>
                                      <m:sSubSupPr>
                                        <m:ctrlPr>
                                          <a:rPr lang="en-US" altLang="zh-CN" sz="2400" i="1">
                                            <a:solidFill>
                                              <a:prstClr val="black"/>
                                            </a:solidFill>
                                            <a:latin typeface="Cambria Math" panose="02040503050406030204" pitchFamily="18" charset="0"/>
                                          </a:rPr>
                                        </m:ctrlPr>
                                      </m:sSubSupPr>
                                      <m:e>
                                        <m:r>
                                          <a:rPr lang="en-US" altLang="zh-CN" sz="2400" b="0" i="1" smtClean="0">
                                            <a:solidFill>
                                              <a:prstClr val="black"/>
                                            </a:solidFill>
                                            <a:latin typeface="Cambria Math" panose="02040503050406030204" pitchFamily="18" charset="0"/>
                                          </a:rPr>
                                          <m:t>𝑔</m:t>
                                        </m:r>
                                      </m:e>
                                      <m:sub>
                                        <m:r>
                                          <a:rPr lang="en-US" altLang="zh-CN" sz="2400" i="1">
                                            <a:solidFill>
                                              <a:prstClr val="black"/>
                                            </a:solidFill>
                                            <a:latin typeface="Cambria Math" panose="02040503050406030204" pitchFamily="18" charset="0"/>
                                          </a:rPr>
                                          <m:t>1</m:t>
                                        </m:r>
                                      </m:sub>
                                      <m:sup>
                                        <m:r>
                                          <a:rPr lang="en-US" altLang="zh-CN" sz="2400" i="1">
                                            <a:solidFill>
                                              <a:prstClr val="black"/>
                                            </a:solidFill>
                                            <a:latin typeface="Cambria Math" panose="02040503050406030204" pitchFamily="18" charset="0"/>
                                          </a:rPr>
                                          <m:t>′</m:t>
                                        </m:r>
                                      </m:sup>
                                    </m:sSubSup>
                                  </m:e>
                                  <m:e>
                                    <m:r>
                                      <a:rPr lang="en-US" altLang="zh-CN" sz="2400" b="0" i="1" smtClean="0">
                                        <a:solidFill>
                                          <a:prstClr val="black"/>
                                        </a:solidFill>
                                        <a:latin typeface="Cambria Math" panose="02040503050406030204" pitchFamily="18" charset="0"/>
                                      </a:rPr>
                                      <m:t>2</m:t>
                                    </m:r>
                                    <m:r>
                                      <a:rPr lang="en-US" altLang="zh-CN" sz="2400" b="0" i="1" smtClean="0">
                                        <a:solidFill>
                                          <a:prstClr val="black"/>
                                        </a:solidFill>
                                        <a:latin typeface="Cambria Math" panose="02040503050406030204" pitchFamily="18" charset="0"/>
                                      </a:rPr>
                                      <m:t>𝑣𝑦</m:t>
                                    </m:r>
                                    <m:sSubSup>
                                      <m:sSubSupPr>
                                        <m:ctrlPr>
                                          <a:rPr lang="en-US" altLang="zh-CN" sz="2400" i="1">
                                            <a:solidFill>
                                              <a:prstClr val="black"/>
                                            </a:solidFill>
                                            <a:latin typeface="Cambria Math" panose="02040503050406030204" pitchFamily="18" charset="0"/>
                                          </a:rPr>
                                        </m:ctrlPr>
                                      </m:sSubSupPr>
                                      <m:e>
                                        <m:r>
                                          <a:rPr lang="en-US" altLang="zh-CN" sz="2400" i="1">
                                            <a:solidFill>
                                              <a:prstClr val="black"/>
                                            </a:solidFill>
                                            <a:latin typeface="Cambria Math" panose="02040503050406030204" pitchFamily="18" charset="0"/>
                                          </a:rPr>
                                          <m:t>𝑔</m:t>
                                        </m:r>
                                      </m:e>
                                      <m:sub>
                                        <m:r>
                                          <a:rPr lang="en-US" altLang="zh-CN" sz="2400" b="0" i="1" smtClean="0">
                                            <a:solidFill>
                                              <a:prstClr val="black"/>
                                            </a:solidFill>
                                            <a:latin typeface="Cambria Math" panose="02040503050406030204" pitchFamily="18" charset="0"/>
                                          </a:rPr>
                                          <m:t>2</m:t>
                                        </m:r>
                                      </m:sub>
                                      <m:sup>
                                        <m:r>
                                          <a:rPr lang="en-US" altLang="zh-CN" sz="2400" i="1">
                                            <a:solidFill>
                                              <a:prstClr val="black"/>
                                            </a:solidFill>
                                            <a:latin typeface="Cambria Math" panose="02040503050406030204" pitchFamily="18" charset="0"/>
                                          </a:rPr>
                                          <m:t>′</m:t>
                                        </m:r>
                                      </m:sup>
                                    </m:sSubSup>
                                    <m:r>
                                      <a:rPr lang="en-US" altLang="zh-CN" sz="2400" b="0" i="1" smtClean="0">
                                        <a:solidFill>
                                          <a:prstClr val="black"/>
                                        </a:solidFill>
                                        <a:latin typeface="Cambria Math" panose="02040503050406030204" pitchFamily="18" charset="0"/>
                                      </a:rPr>
                                      <m:t>−1</m:t>
                                    </m:r>
                                  </m:e>
                                </m:mr>
                              </m:m>
                            </m:e>
                          </m:d>
                        </m:den>
                      </m:f>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989504" y="2813259"/>
                <a:ext cx="6149504" cy="265951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851448" y="1604179"/>
                <a:ext cx="5206875" cy="1051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b="0" i="1" smtClean="0">
                              <a:solidFill>
                                <a:prstClr val="black"/>
                              </a:solidFill>
                              <a:latin typeface="Cambria Math" panose="02040503050406030204" pitchFamily="18" charset="0"/>
                            </a:rPr>
                          </m:ctrlPr>
                        </m:dPr>
                        <m:e>
                          <m:eqArr>
                            <m:eqArrPr>
                              <m:ctrlPr>
                                <a:rPr lang="en-US" altLang="zh-CN" sz="2400" i="1">
                                  <a:solidFill>
                                    <a:prstClr val="black"/>
                                  </a:solidFill>
                                  <a:latin typeface="Cambria Math" panose="02040503050406030204" pitchFamily="18" charset="0"/>
                                </a:rPr>
                              </m:ctrlPr>
                            </m:eqArrPr>
                            <m:e>
                              <m:r>
                                <a:rPr lang="en-US" altLang="zh-CN" sz="2400" i="1">
                                  <a:solidFill>
                                    <a:prstClr val="black"/>
                                  </a:solidFill>
                                  <a:latin typeface="Cambria Math" panose="02040503050406030204" pitchFamily="18" charset="0"/>
                                </a:rPr>
                                <m:t>𝐹</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𝑢</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𝑣</m:t>
                                  </m:r>
                                </m:e>
                              </m:d>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𝑓</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𝑢𝑥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𝑣</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e>
                              </m:d>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𝑢</m:t>
                              </m:r>
                              <m:r>
                                <a:rPr lang="en-US" altLang="zh-CN" sz="2400" b="0" i="1" smtClean="0">
                                  <a:solidFill>
                                    <a:prstClr val="black"/>
                                  </a:solidFill>
                                  <a:latin typeface="Cambria Math" panose="02040503050406030204" pitchFamily="18" charset="0"/>
                                </a:rPr>
                                <m:t>=0</m:t>
                              </m:r>
                            </m:e>
                            <m:e>
                              <m:r>
                                <a:rPr lang="en-US" altLang="zh-CN" sz="2400" b="0" i="1" smtClean="0">
                                  <a:solidFill>
                                    <a:prstClr val="black"/>
                                  </a:solidFill>
                                  <a:latin typeface="Cambria Math" panose="02040503050406030204" pitchFamily="18" charset="0"/>
                                </a:rPr>
                                <m:t>𝐺</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𝑢</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𝑣</m:t>
                                  </m:r>
                                </m:e>
                              </m:d>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𝑔</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𝑢</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sSup>
                                    <m:sSupPr>
                                      <m:ctrlPr>
                                        <a:rPr lang="en-US" altLang="zh-CN" sz="2400" b="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𝑣</m:t>
                                      </m:r>
                                    </m:e>
                                    <m:sup>
                                      <m:r>
                                        <a:rPr lang="en-US" altLang="zh-CN" sz="2400" b="0" i="1" smtClean="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𝑦</m:t>
                                  </m:r>
                                </m:e>
                              </m:d>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𝑣</m:t>
                              </m:r>
                              <m:r>
                                <a:rPr lang="en-US" altLang="zh-CN" sz="2400" b="0" i="1" smtClean="0">
                                  <a:solidFill>
                                    <a:prstClr val="black"/>
                                  </a:solidFill>
                                  <a:latin typeface="Cambria Math" panose="02040503050406030204" pitchFamily="18" charset="0"/>
                                </a:rPr>
                                <m:t>=0</m:t>
                              </m:r>
                            </m:e>
                          </m:eqArr>
                        </m:e>
                      </m:d>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851448" y="1604179"/>
                <a:ext cx="5206875" cy="1051570"/>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7659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8697524" y="2913324"/>
            <a:ext cx="518038" cy="259019"/>
          </a:xfrm>
          <a:prstGeom prst="rect">
            <a:avLst/>
          </a:prstGeom>
        </p:spPr>
      </p:pic>
      <p:sp>
        <p:nvSpPr>
          <p:cNvPr id="2" name="日期占位符 1"/>
          <p:cNvSpPr>
            <a:spLocks noGrp="1"/>
          </p:cNvSpPr>
          <p:nvPr>
            <p:ph type="dt" sz="half" idx="10"/>
          </p:nvPr>
        </p:nvSpPr>
        <p:spPr/>
        <p:txBody>
          <a:bodyPr/>
          <a:lstStyle/>
          <a:p>
            <a:fld id="{23AEE89A-01BE-44F3-A628-75F07838B6AA}" type="datetime11">
              <a:rPr lang="zh-CN" altLang="en-US" smtClean="0"/>
              <a:t>13:17:22</a:t>
            </a:fld>
            <a:endParaRPr lang="en-US" altLang="zh-CN"/>
          </a:p>
        </p:txBody>
      </p:sp>
      <p:pic>
        <p:nvPicPr>
          <p:cNvPr id="3" name="图片 2"/>
          <p:cNvPicPr>
            <a:picLocks noChangeAspect="1"/>
          </p:cNvPicPr>
          <p:nvPr/>
        </p:nvPicPr>
        <p:blipFill>
          <a:blip r:embed="rId3"/>
          <a:stretch>
            <a:fillRect/>
          </a:stretch>
        </p:blipFill>
        <p:spPr>
          <a:xfrm>
            <a:off x="368554" y="572672"/>
            <a:ext cx="7337670" cy="312241"/>
          </a:xfrm>
          <a:prstGeom prst="rect">
            <a:avLst/>
          </a:prstGeom>
        </p:spPr>
      </p:pic>
      <mc:AlternateContent xmlns:mc="http://schemas.openxmlformats.org/markup-compatibility/2006" xmlns:a14="http://schemas.microsoft.com/office/drawing/2010/main">
        <mc:Choice Requires="a14">
          <p:sp>
            <p:nvSpPr>
              <p:cNvPr id="4" name="矩形 3"/>
              <p:cNvSpPr/>
              <p:nvPr/>
            </p:nvSpPr>
            <p:spPr>
              <a:xfrm>
                <a:off x="555812" y="926933"/>
                <a:ext cx="4802405" cy="460575"/>
              </a:xfrm>
              <a:prstGeom prst="rect">
                <a:avLst/>
              </a:prstGeom>
            </p:spPr>
            <p:txBody>
              <a:bodyPr wrap="none">
                <a:spAutoFit/>
              </a:bodyPr>
              <a:lstStyle/>
              <a:p>
                <a14:m>
                  <m:oMath xmlns:m="http://schemas.openxmlformats.org/officeDocument/2006/math">
                    <m:r>
                      <a:rPr lang="en-US" altLang="zh-CN" sz="2400" b="0" i="1" smtClean="0">
                        <a:solidFill>
                          <a:prstClr val="black"/>
                        </a:solidFill>
                        <a:latin typeface="Cambria Math" panose="02040503050406030204" pitchFamily="18" charset="0"/>
                      </a:rPr>
                      <m:t>𝐹</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e>
                    </m:d>
                    <m:r>
                      <a:rPr lang="en-US" altLang="zh-CN" sz="2400" b="0" i="1" smtClean="0">
                        <a:solidFill>
                          <a:prstClr val="black"/>
                        </a:solidFill>
                        <a:latin typeface="Cambria Math" panose="02040503050406030204" pitchFamily="18" charset="0"/>
                      </a:rPr>
                      <m:t>=</m:t>
                    </m:r>
                    <m:sSup>
                      <m:sSupPr>
                        <m:ctrlPr>
                          <a:rPr lang="en-US" altLang="zh-CN" sz="2400" b="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𝑥</m:t>
                        </m:r>
                      </m:e>
                      <m:sup>
                        <m:r>
                          <a:rPr lang="en-US" altLang="zh-CN" sz="2400" b="0" i="1" smtClean="0">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+2</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𝑦</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𝑧</m:t>
                        </m:r>
                      </m:e>
                      <m:sup>
                        <m:r>
                          <a:rPr lang="en-US" altLang="zh-CN" sz="2400" i="1">
                            <a:solidFill>
                              <a:prstClr val="black"/>
                            </a:solidFill>
                            <a:latin typeface="Cambria Math" panose="02040503050406030204" pitchFamily="18" charset="0"/>
                          </a:rPr>
                          <m:t>2</m:t>
                        </m:r>
                      </m:sup>
                    </m:sSup>
                    <m:r>
                      <a:rPr lang="en-US" altLang="zh-CN" sz="2400" b="0" i="1" smtClean="0">
                        <a:solidFill>
                          <a:prstClr val="black"/>
                        </a:solidFill>
                        <a:latin typeface="Cambria Math" panose="02040503050406030204" pitchFamily="18" charset="0"/>
                      </a:rPr>
                      <m:t>−1=0</m:t>
                    </m:r>
                  </m:oMath>
                </a14:m>
                <a:r>
                  <a:rPr lang="zh-CN" altLang="en-US" dirty="0" smtClean="0"/>
                  <a:t> </a:t>
                </a:r>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555812" y="926933"/>
                <a:ext cx="4802405" cy="460575"/>
              </a:xfrm>
              <a:prstGeom prst="rect">
                <a:avLst/>
              </a:prstGeom>
              <a:blipFill>
                <a:blip r:embed="rId4"/>
                <a:stretch>
                  <a:fillRect l="-254" b="-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5316002" y="926933"/>
                <a:ext cx="4395562" cy="461665"/>
              </a:xfrm>
              <a:prstGeom prst="rect">
                <a:avLst/>
              </a:prstGeom>
            </p:spPr>
            <p:txBody>
              <a:bodyPr wrap="none">
                <a:spAutoFit/>
              </a:bodyPr>
              <a:lstStyle/>
              <a:p>
                <a:r>
                  <a:rPr lang="zh-CN" altLang="en-US" sz="2400" dirty="0" smtClean="0">
                    <a:solidFill>
                      <a:prstClr val="black"/>
                    </a:solidFill>
                    <a:ea typeface="Cambria Math" panose="02040503050406030204" pitchFamily="18" charset="0"/>
                  </a:rPr>
                  <a:t>曲面的法向量</a:t>
                </a:r>
                <a:r>
                  <a:rPr lang="en-US" altLang="zh-CN" sz="2400" dirty="0" smtClean="0">
                    <a:solidFill>
                      <a:prstClr val="black"/>
                    </a:solidFill>
                    <a:ea typeface="Cambria Math" panose="02040503050406030204" pitchFamily="18" charset="0"/>
                  </a:rPr>
                  <a:t> </a:t>
                </a:r>
                <a14:m>
                  <m:oMath xmlns:m="http://schemas.openxmlformats.org/officeDocument/2006/math">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𝐹</m:t>
                    </m:r>
                    <m:r>
                      <a:rPr lang="en-US" altLang="zh-CN" sz="2400" b="0" i="1" smtClean="0">
                        <a:solidFill>
                          <a:prstClr val="black"/>
                        </a:solidFill>
                        <a:latin typeface="Cambria Math" panose="02040503050406030204" pitchFamily="18" charset="0"/>
                        <a:ea typeface="Cambria Math" panose="02040503050406030204" pitchFamily="18" charset="0"/>
                      </a:rPr>
                      <m:t>=</m:t>
                    </m:r>
                    <m:d>
                      <m:dPr>
                        <m:ctrlPr>
                          <a:rPr lang="en-US" altLang="zh-CN" sz="2400" b="0" i="1" smtClean="0">
                            <a:solidFill>
                              <a:prstClr val="black"/>
                            </a:solidFill>
                            <a:latin typeface="Cambria Math" panose="02040503050406030204" pitchFamily="18" charset="0"/>
                            <a:ea typeface="Cambria Math" panose="02040503050406030204" pitchFamily="18" charset="0"/>
                          </a:rPr>
                        </m:ctrlPr>
                      </m:dPr>
                      <m:e>
                        <m:r>
                          <a:rPr lang="en-US" altLang="zh-CN" sz="2400" b="0" i="1" smtClean="0">
                            <a:solidFill>
                              <a:prstClr val="black"/>
                            </a:solidFill>
                            <a:latin typeface="Cambria Math" panose="02040503050406030204" pitchFamily="18" charset="0"/>
                            <a:ea typeface="Cambria Math" panose="02040503050406030204" pitchFamily="18" charset="0"/>
                          </a:rPr>
                          <m:t>2</m:t>
                        </m:r>
                        <m:r>
                          <a:rPr lang="en-US" altLang="zh-CN" sz="2400" b="0" i="1" smtClean="0">
                            <a:solidFill>
                              <a:prstClr val="black"/>
                            </a:solidFill>
                            <a:latin typeface="Cambria Math" panose="02040503050406030204" pitchFamily="18" charset="0"/>
                            <a:ea typeface="Cambria Math" panose="02040503050406030204" pitchFamily="18" charset="0"/>
                          </a:rPr>
                          <m:t>𝑥</m:t>
                        </m:r>
                        <m:r>
                          <a:rPr lang="en-US" altLang="zh-CN" sz="2400" b="0" i="1" smtClean="0">
                            <a:solidFill>
                              <a:prstClr val="black"/>
                            </a:solidFill>
                            <a:latin typeface="Cambria Math" panose="02040503050406030204" pitchFamily="18" charset="0"/>
                            <a:ea typeface="Cambria Math" panose="02040503050406030204" pitchFamily="18" charset="0"/>
                          </a:rPr>
                          <m:t>,4</m:t>
                        </m:r>
                        <m:r>
                          <a:rPr lang="en-US" altLang="zh-CN" sz="2400" b="0" i="1" smtClean="0">
                            <a:solidFill>
                              <a:prstClr val="black"/>
                            </a:solidFill>
                            <a:latin typeface="Cambria Math" panose="02040503050406030204" pitchFamily="18" charset="0"/>
                            <a:ea typeface="Cambria Math" panose="02040503050406030204" pitchFamily="18" charset="0"/>
                          </a:rPr>
                          <m:t>𝑦</m:t>
                        </m:r>
                        <m:r>
                          <a:rPr lang="en-US" altLang="zh-CN" sz="2400" b="0" i="1" smtClean="0">
                            <a:solidFill>
                              <a:prstClr val="black"/>
                            </a:solidFill>
                            <a:latin typeface="Cambria Math" panose="02040503050406030204" pitchFamily="18" charset="0"/>
                            <a:ea typeface="Cambria Math" panose="02040503050406030204" pitchFamily="18" charset="0"/>
                          </a:rPr>
                          <m:t>,2</m:t>
                        </m:r>
                        <m:r>
                          <a:rPr lang="en-US" altLang="zh-CN" sz="2400" b="0" i="1" smtClean="0">
                            <a:solidFill>
                              <a:prstClr val="black"/>
                            </a:solidFill>
                            <a:latin typeface="Cambria Math" panose="02040503050406030204" pitchFamily="18" charset="0"/>
                            <a:ea typeface="Cambria Math" panose="02040503050406030204" pitchFamily="18" charset="0"/>
                          </a:rPr>
                          <m:t>𝑧</m:t>
                        </m:r>
                      </m:e>
                    </m:d>
                  </m:oMath>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5316002" y="926933"/>
                <a:ext cx="4395562" cy="461665"/>
              </a:xfrm>
              <a:prstGeom prst="rect">
                <a:avLst/>
              </a:prstGeom>
              <a:blipFill>
                <a:blip r:embed="rId5"/>
                <a:stretch>
                  <a:fillRect l="-2080"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55812" y="1429528"/>
                <a:ext cx="350127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400" i="1" smtClean="0">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ea typeface="Cambria Math" panose="02040503050406030204" pitchFamily="18" charset="0"/>
                            </a:rPr>
                            <m:t>2</m:t>
                          </m:r>
                          <m:r>
                            <a:rPr lang="en-US" altLang="zh-CN" sz="2400" i="1">
                              <a:solidFill>
                                <a:prstClr val="black"/>
                              </a:solidFill>
                              <a:latin typeface="Cambria Math" panose="02040503050406030204" pitchFamily="18" charset="0"/>
                              <a:ea typeface="Cambria Math" panose="02040503050406030204" pitchFamily="18" charset="0"/>
                            </a:rPr>
                            <m:t>𝑥</m:t>
                          </m:r>
                          <m:r>
                            <a:rPr lang="en-US" altLang="zh-CN" sz="2400" i="1">
                              <a:solidFill>
                                <a:prstClr val="black"/>
                              </a:solidFill>
                              <a:latin typeface="Cambria Math" panose="02040503050406030204" pitchFamily="18" charset="0"/>
                              <a:ea typeface="Cambria Math" panose="02040503050406030204" pitchFamily="18" charset="0"/>
                            </a:rPr>
                            <m:t>,4</m:t>
                          </m:r>
                          <m:r>
                            <a:rPr lang="en-US" altLang="zh-CN" sz="2400" i="1">
                              <a:solidFill>
                                <a:prstClr val="black"/>
                              </a:solidFill>
                              <a:latin typeface="Cambria Math" panose="02040503050406030204" pitchFamily="18" charset="0"/>
                              <a:ea typeface="Cambria Math" panose="02040503050406030204" pitchFamily="18" charset="0"/>
                            </a:rPr>
                            <m:t>𝑦</m:t>
                          </m:r>
                          <m:r>
                            <a:rPr lang="en-US" altLang="zh-CN" sz="2400" i="1">
                              <a:solidFill>
                                <a:prstClr val="black"/>
                              </a:solidFill>
                              <a:latin typeface="Cambria Math" panose="02040503050406030204" pitchFamily="18" charset="0"/>
                              <a:ea typeface="Cambria Math" panose="02040503050406030204" pitchFamily="18" charset="0"/>
                            </a:rPr>
                            <m:t>,2</m:t>
                          </m:r>
                          <m:r>
                            <a:rPr lang="en-US" altLang="zh-CN" sz="2400" i="1">
                              <a:solidFill>
                                <a:prstClr val="black"/>
                              </a:solidFill>
                              <a:latin typeface="Cambria Math" panose="02040503050406030204" pitchFamily="18" charset="0"/>
                              <a:ea typeface="Cambria Math" panose="02040503050406030204" pitchFamily="18" charset="0"/>
                            </a:rPr>
                            <m:t>𝑧</m:t>
                          </m:r>
                        </m:e>
                      </m:d>
                      <m:r>
                        <a:rPr lang="en-US" altLang="zh-CN" sz="2400" b="0" i="1" smtClean="0">
                          <a:solidFill>
                            <a:prstClr val="black"/>
                          </a:solidFill>
                          <a:latin typeface="Cambria Math" panose="02040503050406030204" pitchFamily="18" charset="0"/>
                          <a:ea typeface="Cambria Math" panose="02040503050406030204" pitchFamily="18" charset="0"/>
                        </a:rPr>
                        <m:t>=</m:t>
                      </m:r>
                      <m:r>
                        <a:rPr lang="zh-CN" altLang="en-US" sz="2400" b="0" i="1" smtClean="0">
                          <a:solidFill>
                            <a:prstClr val="black"/>
                          </a:solidFill>
                          <a:latin typeface="Cambria Math" panose="02040503050406030204" pitchFamily="18" charset="0"/>
                          <a:ea typeface="Cambria Math" panose="02040503050406030204" pitchFamily="18" charset="0"/>
                        </a:rPr>
                        <m:t>𝜆</m:t>
                      </m:r>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b="0" i="1" smtClean="0">
                              <a:solidFill>
                                <a:prstClr val="black"/>
                              </a:solidFill>
                              <a:latin typeface="Cambria Math" panose="02040503050406030204" pitchFamily="18" charset="0"/>
                              <a:ea typeface="Cambria Math" panose="02040503050406030204" pitchFamily="18" charset="0"/>
                            </a:rPr>
                            <m:t>1</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−1</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2</m:t>
                          </m:r>
                        </m:e>
                      </m:d>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555812" y="1429528"/>
                <a:ext cx="3501278" cy="461665"/>
              </a:xfrm>
              <a:prstGeom prst="rect">
                <a:avLst/>
              </a:prstGeom>
              <a:blipFill>
                <a:blip r:embed="rId6"/>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274096" y="1387508"/>
                <a:ext cx="3370666" cy="613886"/>
              </a:xfrm>
              <a:prstGeom prst="rect">
                <a:avLst/>
              </a:prstGeom>
            </p:spPr>
            <p:txBody>
              <a:bodyPr wrap="none">
                <a:spAutoFit/>
              </a:bodyPr>
              <a:lstStyle/>
              <a:p>
                <a14:m>
                  <m:oMath xmlns:m="http://schemas.openxmlformats.org/officeDocument/2006/math">
                    <m:f>
                      <m:fPr>
                        <m:ctrlPr>
                          <a:rPr lang="en-US" altLang="zh-CN" sz="2400" i="1" smtClean="0">
                            <a:solidFill>
                              <a:prstClr val="black"/>
                            </a:solidFill>
                            <a:latin typeface="Cambria Math" panose="02040503050406030204" pitchFamily="18" charset="0"/>
                          </a:rPr>
                        </m:ctrlPr>
                      </m:fPr>
                      <m:num>
                        <m:r>
                          <a:rPr lang="en-US" altLang="zh-CN" sz="2400" b="0" i="1" smtClean="0">
                            <a:solidFill>
                              <a:prstClr val="black"/>
                            </a:solidFill>
                            <a:latin typeface="Cambria Math" panose="02040503050406030204" pitchFamily="18" charset="0"/>
                          </a:rPr>
                          <m:t>1</m:t>
                        </m:r>
                      </m:num>
                      <m:den>
                        <m:r>
                          <a:rPr lang="en-US" altLang="zh-CN" sz="2400" b="0" i="1" smtClean="0">
                            <a:solidFill>
                              <a:prstClr val="black"/>
                            </a:solidFill>
                            <a:latin typeface="Cambria Math" panose="02040503050406030204" pitchFamily="18" charset="0"/>
                          </a:rPr>
                          <m:t>4</m:t>
                        </m:r>
                      </m:den>
                    </m:f>
                    <m:sSup>
                      <m:sSupPr>
                        <m:ctrlPr>
                          <a:rPr lang="en-US" altLang="zh-CN"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ea typeface="Cambria Math" panose="02040503050406030204" pitchFamily="18" charset="0"/>
                          </a:rPr>
                          <m:t>𝜆</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1</m:t>
                        </m:r>
                      </m:num>
                      <m:den>
                        <m:r>
                          <a:rPr lang="en-US" altLang="zh-CN" sz="2400" b="0" i="1" smtClean="0">
                            <a:solidFill>
                              <a:prstClr val="black"/>
                            </a:solidFill>
                            <a:latin typeface="Cambria Math" panose="02040503050406030204" pitchFamily="18" charset="0"/>
                          </a:rPr>
                          <m:t>8</m:t>
                        </m:r>
                      </m:den>
                    </m:f>
                    <m:sSup>
                      <m:sSupPr>
                        <m:ctrlPr>
                          <a:rPr lang="en-US" altLang="zh-CN"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ea typeface="Cambria Math" panose="02040503050406030204" pitchFamily="18" charset="0"/>
                          </a:rPr>
                          <m:t>𝜆</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zh-CN" altLang="en-US" sz="2400" i="1">
                            <a:solidFill>
                              <a:prstClr val="black"/>
                            </a:solidFill>
                            <a:latin typeface="Cambria Math" panose="02040503050406030204" pitchFamily="18" charset="0"/>
                            <a:ea typeface="Cambria Math" panose="02040503050406030204" pitchFamily="18" charset="0"/>
                          </a:rPr>
                          <m:t>𝜆</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−1=0</m:t>
                    </m:r>
                  </m:oMath>
                </a14:m>
                <a:r>
                  <a:rPr lang="zh-CN" altLang="en-US" dirty="0">
                    <a:solidFill>
                      <a:prstClr val="black"/>
                    </a:solidFill>
                  </a:rPr>
                  <a:t> </a:t>
                </a:r>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4274096" y="1387508"/>
                <a:ext cx="3370666" cy="61388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7706224" y="1324210"/>
                <a:ext cx="1410964" cy="672300"/>
              </a:xfrm>
              <a:prstGeom prst="rect">
                <a:avLst/>
              </a:prstGeom>
            </p:spPr>
            <p:txBody>
              <a:bodyPr wrap="none">
                <a:spAutoFit/>
              </a:bodyPr>
              <a:lstStyle/>
              <a:p>
                <a14:m>
                  <m:oMath xmlns:m="http://schemas.openxmlformats.org/officeDocument/2006/math">
                    <m:r>
                      <a:rPr lang="zh-CN" altLang="en-US" sz="2400" i="1" smtClean="0">
                        <a:solidFill>
                          <a:prstClr val="black"/>
                        </a:solidFill>
                        <a:latin typeface="Cambria Math" panose="02040503050406030204" pitchFamily="18" charset="0"/>
                        <a:ea typeface="Cambria Math" panose="02040503050406030204" pitchFamily="18" charset="0"/>
                      </a:rPr>
                      <m:t>𝜆</m:t>
                    </m:r>
                    <m:r>
                      <a:rPr lang="en-US" altLang="zh-CN" sz="2400" b="0" i="1" smtClean="0">
                        <a:solidFill>
                          <a:prstClr val="black"/>
                        </a:solidFill>
                        <a:latin typeface="Cambria Math" panose="02040503050406030204" pitchFamily="18" charset="0"/>
                        <a:ea typeface="Cambria Math" panose="02040503050406030204" pitchFamily="18" charset="0"/>
                      </a:rPr>
                      <m:t>=±</m:t>
                    </m:r>
                    <m:rad>
                      <m:radPr>
                        <m:degHide m:val="on"/>
                        <m:ctrlPr>
                          <a:rPr lang="en-US" altLang="zh-CN" i="1">
                            <a:solidFill>
                              <a:prstClr val="black"/>
                            </a:solidFill>
                            <a:latin typeface="Cambria Math" panose="02040503050406030204" pitchFamily="18" charset="0"/>
                            <a:ea typeface="Cambria Math" panose="02040503050406030204" pitchFamily="18" charset="0"/>
                          </a:rPr>
                        </m:ctrlPr>
                      </m:radPr>
                      <m:deg/>
                      <m:e>
                        <m:f>
                          <m:fPr>
                            <m:ctrlPr>
                              <a:rPr lang="en-US" altLang="zh-CN" i="1">
                                <a:solidFill>
                                  <a:prstClr val="black"/>
                                </a:solidFill>
                                <a:latin typeface="Cambria Math" panose="02040503050406030204" pitchFamily="18" charset="0"/>
                                <a:ea typeface="Cambria Math" panose="02040503050406030204" pitchFamily="18" charset="0"/>
                              </a:rPr>
                            </m:ctrlPr>
                          </m:fPr>
                          <m:num>
                            <m:r>
                              <a:rPr lang="en-US" altLang="zh-CN" b="0" i="1" smtClean="0">
                                <a:solidFill>
                                  <a:prstClr val="black"/>
                                </a:solidFill>
                                <a:latin typeface="Cambria Math" panose="02040503050406030204" pitchFamily="18" charset="0"/>
                                <a:ea typeface="Cambria Math" panose="02040503050406030204" pitchFamily="18" charset="0"/>
                              </a:rPr>
                              <m:t>8</m:t>
                            </m:r>
                          </m:num>
                          <m:den>
                            <m:r>
                              <a:rPr lang="en-US" altLang="zh-CN" b="0" i="1" smtClean="0">
                                <a:solidFill>
                                  <a:prstClr val="black"/>
                                </a:solidFill>
                                <a:latin typeface="Cambria Math" panose="02040503050406030204" pitchFamily="18" charset="0"/>
                                <a:ea typeface="Cambria Math" panose="02040503050406030204" pitchFamily="18" charset="0"/>
                              </a:rPr>
                              <m:t>11</m:t>
                            </m:r>
                          </m:den>
                        </m:f>
                      </m:e>
                    </m:rad>
                  </m:oMath>
                </a14:m>
                <a:r>
                  <a:rPr lang="zh-CN" altLang="en-US" dirty="0" smtClean="0"/>
                  <a:t> </a:t>
                </a:r>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7706224" y="1324210"/>
                <a:ext cx="1410964" cy="67230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40420" y="1996510"/>
                <a:ext cx="4051943" cy="672556"/>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ad>
                      <m:radPr>
                        <m:degHide m:val="on"/>
                        <m:ctrlPr>
                          <a:rPr lang="en-US" altLang="zh-CN" i="1">
                            <a:solidFill>
                              <a:prstClr val="black"/>
                            </a:solidFill>
                            <a:latin typeface="Cambria Math" panose="02040503050406030204" pitchFamily="18" charset="0"/>
                            <a:ea typeface="Cambria Math" panose="02040503050406030204" pitchFamily="18" charset="0"/>
                          </a:rPr>
                        </m:ctrlPr>
                      </m:radPr>
                      <m:deg/>
                      <m:e>
                        <m:f>
                          <m:fPr>
                            <m:ctrlPr>
                              <a:rPr lang="en-US" altLang="zh-CN" i="1">
                                <a:solidFill>
                                  <a:prstClr val="black"/>
                                </a:solidFill>
                                <a:latin typeface="Cambria Math" panose="02040503050406030204" pitchFamily="18" charset="0"/>
                                <a:ea typeface="Cambria Math" panose="02040503050406030204" pitchFamily="18" charset="0"/>
                              </a:rPr>
                            </m:ctrlPr>
                          </m:fPr>
                          <m:num>
                            <m:r>
                              <a:rPr lang="en-US" altLang="zh-CN" b="0" i="1" smtClean="0">
                                <a:solidFill>
                                  <a:prstClr val="black"/>
                                </a:solidFill>
                                <a:latin typeface="Cambria Math" panose="02040503050406030204" pitchFamily="18" charset="0"/>
                                <a:ea typeface="Cambria Math" panose="02040503050406030204" pitchFamily="18" charset="0"/>
                              </a:rPr>
                              <m:t>2</m:t>
                            </m:r>
                          </m:num>
                          <m:den>
                            <m:r>
                              <a:rPr lang="en-US" altLang="zh-CN" i="1">
                                <a:solidFill>
                                  <a:prstClr val="black"/>
                                </a:solidFill>
                                <a:latin typeface="Cambria Math" panose="02040503050406030204" pitchFamily="18" charset="0"/>
                                <a:ea typeface="Cambria Math" panose="02040503050406030204" pitchFamily="18" charset="0"/>
                              </a:rPr>
                              <m:t>11</m:t>
                            </m:r>
                          </m:den>
                        </m:f>
                      </m:e>
                    </m:rad>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ea typeface="Cambria Math" panose="02040503050406030204" pitchFamily="18" charset="0"/>
                      </a:rPr>
                      <m:t>∓</m:t>
                    </m:r>
                    <m:rad>
                      <m:radPr>
                        <m:degHide m:val="on"/>
                        <m:ctrlPr>
                          <a:rPr lang="en-US" altLang="zh-CN" i="1">
                            <a:solidFill>
                              <a:prstClr val="black"/>
                            </a:solidFill>
                            <a:latin typeface="Cambria Math" panose="02040503050406030204" pitchFamily="18" charset="0"/>
                            <a:ea typeface="Cambria Math" panose="02040503050406030204" pitchFamily="18" charset="0"/>
                          </a:rPr>
                        </m:ctrlPr>
                      </m:radPr>
                      <m:deg/>
                      <m:e>
                        <m:f>
                          <m:fPr>
                            <m:ctrlPr>
                              <a:rPr lang="en-US" altLang="zh-CN" i="1">
                                <a:solidFill>
                                  <a:prstClr val="black"/>
                                </a:solidFill>
                                <a:latin typeface="Cambria Math" panose="02040503050406030204" pitchFamily="18" charset="0"/>
                                <a:ea typeface="Cambria Math" panose="02040503050406030204" pitchFamily="18" charset="0"/>
                              </a:rPr>
                            </m:ctrlPr>
                          </m:fPr>
                          <m:num>
                            <m:r>
                              <a:rPr lang="en-US" altLang="zh-CN" b="0" i="1" smtClean="0">
                                <a:solidFill>
                                  <a:prstClr val="black"/>
                                </a:solidFill>
                                <a:latin typeface="Cambria Math" panose="02040503050406030204" pitchFamily="18" charset="0"/>
                                <a:ea typeface="Cambria Math" panose="02040503050406030204" pitchFamily="18" charset="0"/>
                              </a:rPr>
                              <m:t>1</m:t>
                            </m:r>
                          </m:num>
                          <m:den>
                            <m:r>
                              <a:rPr lang="en-US" altLang="zh-CN" b="0" i="1" smtClean="0">
                                <a:solidFill>
                                  <a:prstClr val="black"/>
                                </a:solidFill>
                                <a:latin typeface="Cambria Math" panose="02040503050406030204" pitchFamily="18" charset="0"/>
                                <a:ea typeface="Cambria Math" panose="02040503050406030204" pitchFamily="18" charset="0"/>
                              </a:rPr>
                              <m:t>22</m:t>
                            </m:r>
                          </m:den>
                        </m:f>
                      </m:e>
                    </m:rad>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r>
                      <a:rPr lang="en-US" altLang="zh-CN" sz="2400" i="1">
                        <a:solidFill>
                          <a:prstClr val="black"/>
                        </a:solidFill>
                        <a:latin typeface="Cambria Math" panose="02040503050406030204" pitchFamily="18" charset="0"/>
                      </a:rPr>
                      <m:t>=±</m:t>
                    </m:r>
                    <m:rad>
                      <m:radPr>
                        <m:degHide m:val="on"/>
                        <m:ctrlPr>
                          <a:rPr lang="en-US" altLang="zh-CN" i="1">
                            <a:solidFill>
                              <a:prstClr val="black"/>
                            </a:solidFill>
                            <a:latin typeface="Cambria Math" panose="02040503050406030204" pitchFamily="18" charset="0"/>
                            <a:ea typeface="Cambria Math" panose="02040503050406030204" pitchFamily="18" charset="0"/>
                          </a:rPr>
                        </m:ctrlPr>
                      </m:radPr>
                      <m:deg/>
                      <m:e>
                        <m:f>
                          <m:fPr>
                            <m:ctrlPr>
                              <a:rPr lang="en-US" altLang="zh-CN" i="1">
                                <a:solidFill>
                                  <a:prstClr val="black"/>
                                </a:solidFill>
                                <a:latin typeface="Cambria Math" panose="02040503050406030204" pitchFamily="18" charset="0"/>
                                <a:ea typeface="Cambria Math" panose="02040503050406030204" pitchFamily="18" charset="0"/>
                              </a:rPr>
                            </m:ctrlPr>
                          </m:fPr>
                          <m:num>
                            <m:r>
                              <a:rPr lang="en-US" altLang="zh-CN" b="0" i="1" smtClean="0">
                                <a:solidFill>
                                  <a:prstClr val="black"/>
                                </a:solidFill>
                                <a:latin typeface="Cambria Math" panose="02040503050406030204" pitchFamily="18" charset="0"/>
                                <a:ea typeface="Cambria Math" panose="02040503050406030204" pitchFamily="18" charset="0"/>
                              </a:rPr>
                              <m:t>8</m:t>
                            </m:r>
                          </m:num>
                          <m:den>
                            <m:r>
                              <a:rPr lang="en-US" altLang="zh-CN" i="1">
                                <a:solidFill>
                                  <a:prstClr val="black"/>
                                </a:solidFill>
                                <a:latin typeface="Cambria Math" panose="02040503050406030204" pitchFamily="18" charset="0"/>
                                <a:ea typeface="Cambria Math" panose="02040503050406030204" pitchFamily="18" charset="0"/>
                              </a:rPr>
                              <m:t>11</m:t>
                            </m:r>
                          </m:den>
                        </m:f>
                      </m:e>
                    </m:rad>
                  </m:oMath>
                </a14:m>
                <a:r>
                  <a:rPr lang="zh-CN" altLang="en-US" dirty="0" smtClean="0"/>
                  <a:t> </a:t>
                </a:r>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640420" y="1996510"/>
                <a:ext cx="4051943" cy="67255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5031184" y="1996510"/>
                <a:ext cx="6132576" cy="783869"/>
              </a:xfrm>
              <a:prstGeom prst="rect">
                <a:avLst/>
              </a:prstGeom>
            </p:spPr>
            <p:txBody>
              <a:bodyPr wrap="none">
                <a:spAutoFit/>
              </a:bodyPr>
              <a:lstStyle/>
              <a:p>
                <a:r>
                  <a:rPr lang="zh-CN" altLang="en-US" sz="2000" dirty="0" smtClean="0">
                    <a:solidFill>
                      <a:prstClr val="black"/>
                    </a:solidFill>
                    <a:ea typeface="Cambria Math" panose="02040503050406030204" pitchFamily="18" charset="0"/>
                  </a:rPr>
                  <a:t>切平面：</a:t>
                </a:r>
                <a14:m>
                  <m:oMath xmlns:m="http://schemas.openxmlformats.org/officeDocument/2006/math">
                    <m:d>
                      <m:dPr>
                        <m:ctrlPr>
                          <a:rPr lang="en-US" altLang="zh-CN" sz="2000" i="1">
                            <a:solidFill>
                              <a:prstClr val="black"/>
                            </a:solidFill>
                            <a:latin typeface="Cambria Math" panose="02040503050406030204" pitchFamily="18" charset="0"/>
                          </a:rPr>
                        </m:ctrlPr>
                      </m:dPr>
                      <m:e>
                        <m:r>
                          <a:rPr lang="en-US" altLang="zh-CN" sz="2000" i="1">
                            <a:solidFill>
                              <a:prstClr val="black"/>
                            </a:solidFill>
                            <a:latin typeface="Cambria Math" panose="02040503050406030204" pitchFamily="18" charset="0"/>
                          </a:rPr>
                          <m:t>𝑥</m:t>
                        </m:r>
                        <m:r>
                          <a:rPr lang="en-US" altLang="zh-CN" sz="2000" i="1">
                            <a:solidFill>
                              <a:prstClr val="black"/>
                            </a:solidFill>
                            <a:latin typeface="Cambria Math" panose="02040503050406030204" pitchFamily="18" charset="0"/>
                          </a:rPr>
                          <m:t>∓</m:t>
                        </m:r>
                        <m:rad>
                          <m:radPr>
                            <m:degHide m:val="on"/>
                            <m:ctrlPr>
                              <a:rPr lang="en-US" altLang="zh-CN" sz="2000" i="1">
                                <a:solidFill>
                                  <a:prstClr val="black"/>
                                </a:solidFill>
                                <a:latin typeface="Cambria Math" panose="02040503050406030204" pitchFamily="18" charset="0"/>
                                <a:ea typeface="Cambria Math" panose="02040503050406030204" pitchFamily="18" charset="0"/>
                              </a:rPr>
                            </m:ctrlPr>
                          </m:radPr>
                          <m:deg/>
                          <m:e>
                            <m:f>
                              <m:fPr>
                                <m:ctrlPr>
                                  <a:rPr lang="en-US" altLang="zh-CN" sz="2000" i="1">
                                    <a:solidFill>
                                      <a:prstClr val="black"/>
                                    </a:solidFill>
                                    <a:latin typeface="Cambria Math" panose="02040503050406030204" pitchFamily="18" charset="0"/>
                                    <a:ea typeface="Cambria Math" panose="02040503050406030204" pitchFamily="18" charset="0"/>
                                  </a:rPr>
                                </m:ctrlPr>
                              </m:fPr>
                              <m:num>
                                <m:r>
                                  <a:rPr lang="en-US" altLang="zh-CN" sz="2000" i="1">
                                    <a:solidFill>
                                      <a:prstClr val="black"/>
                                    </a:solidFill>
                                    <a:latin typeface="Cambria Math" panose="02040503050406030204" pitchFamily="18" charset="0"/>
                                    <a:ea typeface="Cambria Math" panose="02040503050406030204" pitchFamily="18" charset="0"/>
                                  </a:rPr>
                                  <m:t>2</m:t>
                                </m:r>
                              </m:num>
                              <m:den>
                                <m:r>
                                  <a:rPr lang="en-US" altLang="zh-CN" sz="2000" i="1">
                                    <a:solidFill>
                                      <a:prstClr val="black"/>
                                    </a:solidFill>
                                    <a:latin typeface="Cambria Math" panose="02040503050406030204" pitchFamily="18" charset="0"/>
                                    <a:ea typeface="Cambria Math" panose="02040503050406030204" pitchFamily="18" charset="0"/>
                                  </a:rPr>
                                  <m:t>11</m:t>
                                </m:r>
                              </m:den>
                            </m:f>
                          </m:e>
                        </m:rad>
                      </m:e>
                    </m:d>
                    <m:r>
                      <a:rPr lang="en-US" altLang="zh-CN" sz="2000" b="0" i="1" smtClean="0">
                        <a:solidFill>
                          <a:prstClr val="black"/>
                        </a:solidFill>
                        <a:latin typeface="Cambria Math" panose="02040503050406030204" pitchFamily="18" charset="0"/>
                      </a:rPr>
                      <m:t>−</m:t>
                    </m:r>
                    <m:d>
                      <m:dPr>
                        <m:ctrlPr>
                          <a:rPr lang="en-US" altLang="zh-CN" sz="2000" i="1">
                            <a:solidFill>
                              <a:prstClr val="black"/>
                            </a:solidFill>
                            <a:latin typeface="Cambria Math" panose="02040503050406030204" pitchFamily="18" charset="0"/>
                          </a:rPr>
                        </m:ctrlPr>
                      </m:dPr>
                      <m:e>
                        <m:r>
                          <a:rPr lang="en-US" altLang="zh-CN" sz="2000" b="0" i="1" smtClean="0">
                            <a:solidFill>
                              <a:prstClr val="black"/>
                            </a:solidFill>
                            <a:latin typeface="Cambria Math" panose="02040503050406030204" pitchFamily="18" charset="0"/>
                          </a:rPr>
                          <m:t>𝑦</m:t>
                        </m:r>
                        <m:r>
                          <a:rPr lang="en-US" altLang="zh-CN" sz="2000" i="1">
                            <a:solidFill>
                              <a:prstClr val="black"/>
                            </a:solidFill>
                            <a:latin typeface="Cambria Math" panose="02040503050406030204" pitchFamily="18" charset="0"/>
                          </a:rPr>
                          <m:t>±</m:t>
                        </m:r>
                        <m:rad>
                          <m:radPr>
                            <m:degHide m:val="on"/>
                            <m:ctrlPr>
                              <a:rPr lang="en-US" altLang="zh-CN" sz="2000" i="1">
                                <a:solidFill>
                                  <a:prstClr val="black"/>
                                </a:solidFill>
                                <a:latin typeface="Cambria Math" panose="02040503050406030204" pitchFamily="18" charset="0"/>
                                <a:ea typeface="Cambria Math" panose="02040503050406030204" pitchFamily="18" charset="0"/>
                              </a:rPr>
                            </m:ctrlPr>
                          </m:radPr>
                          <m:deg/>
                          <m:e>
                            <m:f>
                              <m:fPr>
                                <m:ctrlPr>
                                  <a:rPr lang="en-US" altLang="zh-CN" sz="2000" i="1">
                                    <a:solidFill>
                                      <a:prstClr val="black"/>
                                    </a:solidFill>
                                    <a:latin typeface="Cambria Math" panose="02040503050406030204" pitchFamily="18" charset="0"/>
                                    <a:ea typeface="Cambria Math" panose="02040503050406030204" pitchFamily="18" charset="0"/>
                                  </a:rPr>
                                </m:ctrlPr>
                              </m:fPr>
                              <m:num>
                                <m:r>
                                  <a:rPr lang="en-US" altLang="zh-CN" sz="2000" b="0" i="1" smtClean="0">
                                    <a:solidFill>
                                      <a:prstClr val="black"/>
                                    </a:solidFill>
                                    <a:latin typeface="Cambria Math" panose="02040503050406030204" pitchFamily="18" charset="0"/>
                                    <a:ea typeface="Cambria Math" panose="02040503050406030204" pitchFamily="18" charset="0"/>
                                  </a:rPr>
                                  <m:t>1</m:t>
                                </m:r>
                              </m:num>
                              <m:den>
                                <m:r>
                                  <a:rPr lang="en-US" altLang="zh-CN" sz="2000" b="0" i="1" smtClean="0">
                                    <a:solidFill>
                                      <a:prstClr val="black"/>
                                    </a:solidFill>
                                    <a:latin typeface="Cambria Math" panose="02040503050406030204" pitchFamily="18" charset="0"/>
                                    <a:ea typeface="Cambria Math" panose="02040503050406030204" pitchFamily="18" charset="0"/>
                                  </a:rPr>
                                  <m:t>22</m:t>
                                </m:r>
                              </m:den>
                            </m:f>
                          </m:e>
                        </m:rad>
                      </m:e>
                    </m:d>
                    <m:r>
                      <a:rPr lang="en-US" altLang="zh-CN" sz="2000" b="0" i="1" smtClean="0">
                        <a:solidFill>
                          <a:prstClr val="black"/>
                        </a:solidFill>
                        <a:latin typeface="Cambria Math" panose="02040503050406030204" pitchFamily="18" charset="0"/>
                        <a:ea typeface="Cambria Math" panose="02040503050406030204" pitchFamily="18" charset="0"/>
                      </a:rPr>
                      <m:t>+2</m:t>
                    </m:r>
                    <m:d>
                      <m:dPr>
                        <m:ctrlPr>
                          <a:rPr lang="en-US" altLang="zh-CN" sz="2000" i="1">
                            <a:solidFill>
                              <a:prstClr val="black"/>
                            </a:solidFill>
                            <a:latin typeface="Cambria Math" panose="02040503050406030204" pitchFamily="18" charset="0"/>
                          </a:rPr>
                        </m:ctrlPr>
                      </m:dPr>
                      <m:e>
                        <m:r>
                          <a:rPr lang="en-US" altLang="zh-CN" sz="2000" b="0" i="1" smtClean="0">
                            <a:solidFill>
                              <a:prstClr val="black"/>
                            </a:solidFill>
                            <a:latin typeface="Cambria Math" panose="02040503050406030204" pitchFamily="18" charset="0"/>
                          </a:rPr>
                          <m:t>𝑧</m:t>
                        </m:r>
                        <m:r>
                          <a:rPr lang="en-US" altLang="zh-CN" sz="2000" i="1">
                            <a:solidFill>
                              <a:prstClr val="black"/>
                            </a:solidFill>
                            <a:latin typeface="Cambria Math" panose="02040503050406030204" pitchFamily="18" charset="0"/>
                          </a:rPr>
                          <m:t>∓</m:t>
                        </m:r>
                        <m:rad>
                          <m:radPr>
                            <m:degHide m:val="on"/>
                            <m:ctrlPr>
                              <a:rPr lang="en-US" altLang="zh-CN" sz="2000" i="1">
                                <a:solidFill>
                                  <a:prstClr val="black"/>
                                </a:solidFill>
                                <a:latin typeface="Cambria Math" panose="02040503050406030204" pitchFamily="18" charset="0"/>
                                <a:ea typeface="Cambria Math" panose="02040503050406030204" pitchFamily="18" charset="0"/>
                              </a:rPr>
                            </m:ctrlPr>
                          </m:radPr>
                          <m:deg/>
                          <m:e>
                            <m:f>
                              <m:fPr>
                                <m:ctrlPr>
                                  <a:rPr lang="en-US" altLang="zh-CN" sz="2000" i="1">
                                    <a:solidFill>
                                      <a:prstClr val="black"/>
                                    </a:solidFill>
                                    <a:latin typeface="Cambria Math" panose="02040503050406030204" pitchFamily="18" charset="0"/>
                                    <a:ea typeface="Cambria Math" panose="02040503050406030204" pitchFamily="18" charset="0"/>
                                  </a:rPr>
                                </m:ctrlPr>
                              </m:fPr>
                              <m:num>
                                <m:r>
                                  <a:rPr lang="en-US" altLang="zh-CN" sz="2000" b="0" i="1" smtClean="0">
                                    <a:solidFill>
                                      <a:prstClr val="black"/>
                                    </a:solidFill>
                                    <a:latin typeface="Cambria Math" panose="02040503050406030204" pitchFamily="18" charset="0"/>
                                    <a:ea typeface="Cambria Math" panose="02040503050406030204" pitchFamily="18" charset="0"/>
                                  </a:rPr>
                                  <m:t>8</m:t>
                                </m:r>
                              </m:num>
                              <m:den>
                                <m:r>
                                  <a:rPr lang="en-US" altLang="zh-CN" sz="2000" i="1">
                                    <a:solidFill>
                                      <a:prstClr val="black"/>
                                    </a:solidFill>
                                    <a:latin typeface="Cambria Math" panose="02040503050406030204" pitchFamily="18" charset="0"/>
                                    <a:ea typeface="Cambria Math" panose="02040503050406030204" pitchFamily="18" charset="0"/>
                                  </a:rPr>
                                  <m:t>11</m:t>
                                </m:r>
                              </m:den>
                            </m:f>
                          </m:e>
                        </m:rad>
                      </m:e>
                    </m:d>
                    <m:r>
                      <a:rPr lang="en-US" altLang="zh-CN" sz="2000" b="0" i="1" smtClean="0">
                        <a:solidFill>
                          <a:prstClr val="black"/>
                        </a:solidFill>
                        <a:latin typeface="Cambria Math" panose="02040503050406030204" pitchFamily="18" charset="0"/>
                        <a:ea typeface="Cambria Math" panose="02040503050406030204" pitchFamily="18" charset="0"/>
                      </a:rPr>
                      <m:t>=0</m:t>
                    </m:r>
                  </m:oMath>
                </a14:m>
                <a:endParaRPr lang="zh-CN" altLang="en-US" sz="2000" dirty="0"/>
              </a:p>
            </p:txBody>
          </p:sp>
        </mc:Choice>
        <mc:Fallback>
          <p:sp>
            <p:nvSpPr>
              <p:cNvPr id="10" name="矩形 9"/>
              <p:cNvSpPr>
                <a:spLocks noRot="1" noChangeAspect="1" noMove="1" noResize="1" noEditPoints="1" noAdjustHandles="1" noChangeArrowheads="1" noChangeShapeType="1" noTextEdit="1"/>
              </p:cNvSpPr>
              <p:nvPr/>
            </p:nvSpPr>
            <p:spPr>
              <a:xfrm>
                <a:off x="5031184" y="1996510"/>
                <a:ext cx="6132576" cy="783869"/>
              </a:xfrm>
              <a:prstGeom prst="rect">
                <a:avLst/>
              </a:prstGeom>
              <a:blipFill>
                <a:blip r:embed="rId10"/>
                <a:stretch>
                  <a:fillRect l="-994"/>
                </a:stretch>
              </a:blipFill>
            </p:spPr>
            <p:txBody>
              <a:bodyPr/>
              <a:lstStyle/>
              <a:p>
                <a:r>
                  <a:rPr lang="zh-CN" altLang="en-US">
                    <a:noFill/>
                  </a:rPr>
                  <a:t> </a:t>
                </a:r>
              </a:p>
            </p:txBody>
          </p:sp>
        </mc:Fallback>
      </mc:AlternateContent>
      <p:pic>
        <p:nvPicPr>
          <p:cNvPr id="11" name="图片 10"/>
          <p:cNvPicPr>
            <a:picLocks noChangeAspect="1"/>
          </p:cNvPicPr>
          <p:nvPr/>
        </p:nvPicPr>
        <p:blipFill>
          <a:blip r:embed="rId11"/>
          <a:stretch>
            <a:fillRect/>
          </a:stretch>
        </p:blipFill>
        <p:spPr>
          <a:xfrm>
            <a:off x="368554" y="2888710"/>
            <a:ext cx="8395537" cy="283633"/>
          </a:xfrm>
          <a:prstGeom prst="rect">
            <a:avLst/>
          </a:prstGeom>
        </p:spPr>
      </p:pic>
      <mc:AlternateContent xmlns:mc="http://schemas.openxmlformats.org/markup-compatibility/2006">
        <mc:Choice xmlns:a14="http://schemas.microsoft.com/office/drawing/2010/main" Requires="a14">
          <p:sp>
            <p:nvSpPr>
              <p:cNvPr id="13" name="矩形 12"/>
              <p:cNvSpPr/>
              <p:nvPr/>
            </p:nvSpPr>
            <p:spPr>
              <a:xfrm>
                <a:off x="560058" y="3206008"/>
                <a:ext cx="4995214" cy="485261"/>
              </a:xfrm>
              <a:prstGeom prst="rect">
                <a:avLst/>
              </a:prstGeom>
            </p:spPr>
            <p:txBody>
              <a:bodyPr wrap="none">
                <a:spAutoFit/>
              </a:bodyPr>
              <a:lstStyle/>
              <a:p>
                <a14:m>
                  <m:oMath xmlns:m="http://schemas.openxmlformats.org/officeDocument/2006/math">
                    <m:r>
                      <a:rPr lang="en-US" altLang="zh-CN" sz="2400" b="0" i="1" smtClean="0">
                        <a:solidFill>
                          <a:prstClr val="black"/>
                        </a:solidFill>
                        <a:latin typeface="Cambria Math" panose="02040503050406030204" pitchFamily="18" charset="0"/>
                      </a:rPr>
                      <m:t>𝐹</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e>
                    </m:d>
                    <m:r>
                      <a:rPr lang="en-US" altLang="zh-CN" sz="2400" b="0" i="1" smtClean="0">
                        <a:solidFill>
                          <a:prstClr val="black"/>
                        </a:solidFill>
                        <a:latin typeface="Cambria Math" panose="02040503050406030204" pitchFamily="18" charset="0"/>
                      </a:rPr>
                      <m:t>=</m:t>
                    </m:r>
                    <m:rad>
                      <m:radPr>
                        <m:degHide m:val="on"/>
                        <m:ctrlPr>
                          <a:rPr lang="en-US" altLang="zh-CN" sz="2400" b="0" i="1" smtClean="0">
                            <a:solidFill>
                              <a:prstClr val="black"/>
                            </a:solidFill>
                            <a:latin typeface="Cambria Math" panose="02040503050406030204" pitchFamily="18" charset="0"/>
                          </a:rPr>
                        </m:ctrlPr>
                      </m:radPr>
                      <m:deg/>
                      <m:e>
                        <m:r>
                          <a:rPr lang="en-US" altLang="zh-CN" sz="2400" b="0" i="1" smtClean="0">
                            <a:solidFill>
                              <a:prstClr val="black"/>
                            </a:solidFill>
                            <a:latin typeface="Cambria Math" panose="02040503050406030204" pitchFamily="18" charset="0"/>
                          </a:rPr>
                          <m:t>𝑥</m:t>
                        </m:r>
                      </m:e>
                    </m:rad>
                    <m:r>
                      <a:rPr lang="en-US" altLang="zh-CN" sz="2400" b="0" i="1" smtClean="0">
                        <a:solidFill>
                          <a:prstClr val="black"/>
                        </a:solidFill>
                        <a:latin typeface="Cambria Math" panose="02040503050406030204" pitchFamily="18" charset="0"/>
                      </a:rPr>
                      <m:t>+</m:t>
                    </m:r>
                    <m:rad>
                      <m:radPr>
                        <m:degHide m:val="on"/>
                        <m:ctrlPr>
                          <a:rPr lang="en-US" altLang="zh-CN" sz="2400" i="1">
                            <a:solidFill>
                              <a:prstClr val="black"/>
                            </a:solidFill>
                            <a:latin typeface="Cambria Math" panose="02040503050406030204" pitchFamily="18" charset="0"/>
                          </a:rPr>
                        </m:ctrlPr>
                      </m:radPr>
                      <m:deg/>
                      <m:e>
                        <m:r>
                          <a:rPr lang="en-US" altLang="zh-CN" sz="2400" b="0" i="1" smtClean="0">
                            <a:solidFill>
                              <a:prstClr val="black"/>
                            </a:solidFill>
                            <a:latin typeface="Cambria Math" panose="02040503050406030204" pitchFamily="18" charset="0"/>
                          </a:rPr>
                          <m:t>𝑦</m:t>
                        </m:r>
                      </m:e>
                    </m:rad>
                    <m:r>
                      <a:rPr lang="en-US" altLang="zh-CN" sz="2400" i="1">
                        <a:solidFill>
                          <a:prstClr val="black"/>
                        </a:solidFill>
                        <a:latin typeface="Cambria Math" panose="02040503050406030204" pitchFamily="18" charset="0"/>
                      </a:rPr>
                      <m:t>+</m:t>
                    </m:r>
                    <m:rad>
                      <m:radPr>
                        <m:degHide m:val="on"/>
                        <m:ctrlPr>
                          <a:rPr lang="en-US" altLang="zh-CN" sz="2400" i="1">
                            <a:solidFill>
                              <a:prstClr val="black"/>
                            </a:solidFill>
                            <a:latin typeface="Cambria Math" panose="02040503050406030204" pitchFamily="18" charset="0"/>
                          </a:rPr>
                        </m:ctrlPr>
                      </m:radPr>
                      <m:deg/>
                      <m:e>
                        <m:r>
                          <a:rPr lang="en-US" altLang="zh-CN" sz="2400" b="0" i="1" smtClean="0">
                            <a:solidFill>
                              <a:prstClr val="black"/>
                            </a:solidFill>
                            <a:latin typeface="Cambria Math" panose="02040503050406030204" pitchFamily="18" charset="0"/>
                          </a:rPr>
                          <m:t>𝑧</m:t>
                        </m:r>
                      </m:e>
                    </m:rad>
                    <m:r>
                      <a:rPr lang="en-US" altLang="zh-CN" sz="2400" b="0" i="1" smtClean="0">
                        <a:solidFill>
                          <a:prstClr val="black"/>
                        </a:solidFill>
                        <a:latin typeface="Cambria Math" panose="02040503050406030204" pitchFamily="18" charset="0"/>
                      </a:rPr>
                      <m:t>−</m:t>
                    </m:r>
                    <m:rad>
                      <m:radPr>
                        <m:degHide m:val="on"/>
                        <m:ctrlPr>
                          <a:rPr lang="en-US" altLang="zh-CN" sz="2400" i="1">
                            <a:solidFill>
                              <a:prstClr val="black"/>
                            </a:solidFill>
                            <a:latin typeface="Cambria Math" panose="02040503050406030204" pitchFamily="18" charset="0"/>
                          </a:rPr>
                        </m:ctrlPr>
                      </m:radPr>
                      <m:deg/>
                      <m:e>
                        <m:r>
                          <a:rPr lang="en-US" altLang="zh-CN" sz="2400" b="0" i="1" smtClean="0">
                            <a:solidFill>
                              <a:prstClr val="black"/>
                            </a:solidFill>
                            <a:latin typeface="Cambria Math" panose="02040503050406030204" pitchFamily="18" charset="0"/>
                          </a:rPr>
                          <m:t>𝑎</m:t>
                        </m:r>
                      </m:e>
                    </m:rad>
                    <m:r>
                      <a:rPr lang="en-US" altLang="zh-CN" sz="2400" b="0" i="1" smtClean="0">
                        <a:solidFill>
                          <a:prstClr val="black"/>
                        </a:solidFill>
                        <a:latin typeface="Cambria Math" panose="02040503050406030204" pitchFamily="18" charset="0"/>
                      </a:rPr>
                      <m:t>=0</m:t>
                    </m:r>
                  </m:oMath>
                </a14:m>
                <a:r>
                  <a:rPr lang="zh-CN" altLang="en-US" dirty="0" smtClean="0"/>
                  <a:t> </a:t>
                </a:r>
                <a:endParaRPr lang="zh-CN" altLang="en-US" dirty="0"/>
              </a:p>
            </p:txBody>
          </p:sp>
        </mc:Choice>
        <mc:Fallback>
          <p:sp>
            <p:nvSpPr>
              <p:cNvPr id="13" name="矩形 12"/>
              <p:cNvSpPr>
                <a:spLocks noRot="1" noChangeAspect="1" noMove="1" noResize="1" noEditPoints="1" noAdjustHandles="1" noChangeArrowheads="1" noChangeShapeType="1" noTextEdit="1"/>
              </p:cNvSpPr>
              <p:nvPr/>
            </p:nvSpPr>
            <p:spPr>
              <a:xfrm>
                <a:off x="560058" y="3206008"/>
                <a:ext cx="4995214" cy="485261"/>
              </a:xfrm>
              <a:prstGeom prst="rect">
                <a:avLst/>
              </a:prstGeom>
              <a:blipFill>
                <a:blip r:embed="rId12"/>
                <a:stretch>
                  <a:fillRect l="-366" b="-75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555812" y="3675908"/>
                <a:ext cx="2912592" cy="693075"/>
              </a:xfrm>
              <a:prstGeom prst="rect">
                <a:avLst/>
              </a:prstGeom>
            </p:spPr>
            <p:txBody>
              <a:bodyPr wrap="none">
                <a:spAutoFit/>
              </a:bodyPr>
              <a:lstStyle/>
              <a:p>
                <a14:m>
                  <m:oMath xmlns:m="http://schemas.openxmlformats.org/officeDocument/2006/math">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i="1" smtClean="0">
                        <a:solidFill>
                          <a:prstClr val="black"/>
                        </a:solidFill>
                        <a:latin typeface="Cambria Math" panose="02040503050406030204" pitchFamily="18" charset="0"/>
                        <a:ea typeface="Cambria Math" panose="02040503050406030204" pitchFamily="18" charset="0"/>
                      </a:rPr>
                      <m:t>𝐹</m:t>
                    </m:r>
                    <m:r>
                      <a:rPr lang="en-US" altLang="zh-CN" sz="2400" i="1" smtClean="0">
                        <a:solidFill>
                          <a:prstClr val="black"/>
                        </a:solidFill>
                        <a:latin typeface="Cambria Math" panose="02040503050406030204" pitchFamily="18" charset="0"/>
                        <a:ea typeface="Cambria Math" panose="02040503050406030204" pitchFamily="18" charset="0"/>
                      </a:rPr>
                      <m:t>=</m:t>
                    </m:r>
                    <m:d>
                      <m:dPr>
                        <m:ctrlPr>
                          <a:rPr lang="en-US" altLang="zh-CN" sz="2400" i="1">
                            <a:solidFill>
                              <a:prstClr val="black"/>
                            </a:solidFill>
                            <a:latin typeface="Cambria Math" panose="02040503050406030204" pitchFamily="18" charset="0"/>
                            <a:ea typeface="Cambria Math" panose="02040503050406030204" pitchFamily="18" charset="0"/>
                          </a:rPr>
                        </m:ctrlPr>
                      </m:dPr>
                      <m:e>
                        <m:f>
                          <m:fPr>
                            <m:ctrlPr>
                              <a:rPr lang="en-US" altLang="zh-CN" sz="2400" i="1" smtClean="0">
                                <a:solidFill>
                                  <a:prstClr val="black"/>
                                </a:solidFill>
                                <a:latin typeface="Cambria Math" panose="02040503050406030204" pitchFamily="18" charset="0"/>
                                <a:ea typeface="Cambria Math" panose="02040503050406030204" pitchFamily="18" charset="0"/>
                              </a:rPr>
                            </m:ctrlPr>
                          </m:fPr>
                          <m:num>
                            <m:r>
                              <a:rPr lang="en-US" altLang="zh-CN" sz="2400" b="0" i="1" smtClean="0">
                                <a:solidFill>
                                  <a:prstClr val="black"/>
                                </a:solidFill>
                                <a:latin typeface="Cambria Math" panose="02040503050406030204" pitchFamily="18" charset="0"/>
                                <a:ea typeface="Cambria Math" panose="02040503050406030204" pitchFamily="18" charset="0"/>
                              </a:rPr>
                              <m:t>1</m:t>
                            </m:r>
                          </m:num>
                          <m:den>
                            <m:r>
                              <a:rPr lang="en-US" altLang="zh-CN" sz="2400" b="0" i="1" smtClean="0">
                                <a:solidFill>
                                  <a:prstClr val="black"/>
                                </a:solidFill>
                                <a:latin typeface="Cambria Math" panose="02040503050406030204" pitchFamily="18" charset="0"/>
                                <a:ea typeface="Cambria Math" panose="02040503050406030204" pitchFamily="18" charset="0"/>
                              </a:rPr>
                              <m:t>2</m:t>
                            </m:r>
                            <m:rad>
                              <m:radPr>
                                <m:degHide m:val="on"/>
                                <m:ctrlPr>
                                  <a:rPr lang="en-US" altLang="zh-CN"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𝑥</m:t>
                                </m:r>
                              </m:e>
                            </m:rad>
                          </m:den>
                        </m:f>
                        <m:r>
                          <a:rPr lang="en-US" altLang="zh-CN" sz="2400" i="1">
                            <a:solidFill>
                              <a:prstClr val="black"/>
                            </a:solidFill>
                            <a:latin typeface="Cambria Math" panose="02040503050406030204" pitchFamily="18" charset="0"/>
                            <a:ea typeface="Cambria Math" panose="02040503050406030204" pitchFamily="18" charset="0"/>
                          </a:rPr>
                          <m:t>,</m:t>
                        </m:r>
                        <m:f>
                          <m:fPr>
                            <m:ctrlPr>
                              <a:rPr lang="en-US" altLang="zh-CN" sz="2400" i="1">
                                <a:solidFill>
                                  <a:prstClr val="black"/>
                                </a:solidFill>
                                <a:latin typeface="Cambria Math" panose="02040503050406030204" pitchFamily="18" charset="0"/>
                                <a:ea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1</m:t>
                            </m:r>
                          </m:num>
                          <m:den>
                            <m:r>
                              <a:rPr lang="en-US" altLang="zh-CN" sz="2400" i="1">
                                <a:solidFill>
                                  <a:prstClr val="black"/>
                                </a:solidFill>
                                <a:latin typeface="Cambria Math" panose="02040503050406030204" pitchFamily="18" charset="0"/>
                                <a:ea typeface="Cambria Math" panose="02040503050406030204" pitchFamily="18" charset="0"/>
                              </a:rPr>
                              <m:t>2</m:t>
                            </m:r>
                            <m:rad>
                              <m:radPr>
                                <m:degHide m:val="on"/>
                                <m:ctrlPr>
                                  <a:rPr lang="en-US" altLang="zh-CN" sz="2400" i="1">
                                    <a:solidFill>
                                      <a:prstClr val="black"/>
                                    </a:solidFill>
                                    <a:latin typeface="Cambria Math" panose="02040503050406030204" pitchFamily="18" charset="0"/>
                                  </a:rPr>
                                </m:ctrlPr>
                              </m:radPr>
                              <m:deg/>
                              <m:e>
                                <m:r>
                                  <a:rPr lang="en-US" altLang="zh-CN" sz="2400" b="0" i="1" smtClean="0">
                                    <a:solidFill>
                                      <a:prstClr val="black"/>
                                    </a:solidFill>
                                    <a:latin typeface="Cambria Math" panose="02040503050406030204" pitchFamily="18" charset="0"/>
                                  </a:rPr>
                                  <m:t>𝑦</m:t>
                                </m:r>
                              </m:e>
                            </m:rad>
                          </m:den>
                        </m:f>
                        <m:r>
                          <a:rPr lang="en-US" altLang="zh-CN" sz="2400" i="1">
                            <a:solidFill>
                              <a:prstClr val="black"/>
                            </a:solidFill>
                            <a:latin typeface="Cambria Math" panose="02040503050406030204" pitchFamily="18" charset="0"/>
                            <a:ea typeface="Cambria Math" panose="02040503050406030204" pitchFamily="18" charset="0"/>
                          </a:rPr>
                          <m:t>,</m:t>
                        </m:r>
                        <m:f>
                          <m:fPr>
                            <m:ctrlPr>
                              <a:rPr lang="en-US" altLang="zh-CN" sz="2400" i="1">
                                <a:solidFill>
                                  <a:prstClr val="black"/>
                                </a:solidFill>
                                <a:latin typeface="Cambria Math" panose="02040503050406030204" pitchFamily="18" charset="0"/>
                                <a:ea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1</m:t>
                            </m:r>
                          </m:num>
                          <m:den>
                            <m:r>
                              <a:rPr lang="en-US" altLang="zh-CN" sz="2400" i="1">
                                <a:solidFill>
                                  <a:prstClr val="black"/>
                                </a:solidFill>
                                <a:latin typeface="Cambria Math" panose="02040503050406030204" pitchFamily="18" charset="0"/>
                                <a:ea typeface="Cambria Math" panose="02040503050406030204" pitchFamily="18" charset="0"/>
                              </a:rPr>
                              <m:t>2</m:t>
                            </m:r>
                            <m:rad>
                              <m:radPr>
                                <m:degHide m:val="on"/>
                                <m:ctrlPr>
                                  <a:rPr lang="en-US" altLang="zh-CN" sz="2400" i="1">
                                    <a:solidFill>
                                      <a:prstClr val="black"/>
                                    </a:solidFill>
                                    <a:latin typeface="Cambria Math" panose="02040503050406030204" pitchFamily="18" charset="0"/>
                                  </a:rPr>
                                </m:ctrlPr>
                              </m:radPr>
                              <m:deg/>
                              <m:e>
                                <m:r>
                                  <a:rPr lang="en-US" altLang="zh-CN" sz="2400" b="0" i="1" smtClean="0">
                                    <a:solidFill>
                                      <a:prstClr val="black"/>
                                    </a:solidFill>
                                    <a:latin typeface="Cambria Math" panose="02040503050406030204" pitchFamily="18" charset="0"/>
                                  </a:rPr>
                                  <m:t>𝑧</m:t>
                                </m:r>
                              </m:e>
                            </m:rad>
                          </m:den>
                        </m:f>
                      </m:e>
                    </m:d>
                  </m:oMath>
                </a14:m>
                <a:r>
                  <a:rPr lang="zh-CN" altLang="en-US" dirty="0" smtClean="0"/>
                  <a:t> </a:t>
                </a:r>
                <a:endParaRPr lang="zh-CN" altLang="en-US" dirty="0"/>
              </a:p>
            </p:txBody>
          </p:sp>
        </mc:Choice>
        <mc:Fallback>
          <p:sp>
            <p:nvSpPr>
              <p:cNvPr id="14" name="矩形 13"/>
              <p:cNvSpPr>
                <a:spLocks noRot="1" noChangeAspect="1" noMove="1" noResize="1" noEditPoints="1" noAdjustHandles="1" noChangeArrowheads="1" noChangeShapeType="1" noTextEdit="1"/>
              </p:cNvSpPr>
              <p:nvPr/>
            </p:nvSpPr>
            <p:spPr>
              <a:xfrm>
                <a:off x="555812" y="3675908"/>
                <a:ext cx="2912592" cy="69307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4274096" y="3682028"/>
                <a:ext cx="5619744" cy="693075"/>
              </a:xfrm>
              <a:prstGeom prst="rect">
                <a:avLst/>
              </a:prstGeom>
            </p:spPr>
            <p:txBody>
              <a:bodyPr wrap="none">
                <a:spAutoFit/>
              </a:bodyPr>
              <a:lstStyle/>
              <a:p>
                <a14:m>
                  <m:oMath xmlns:m="http://schemas.openxmlformats.org/officeDocument/2006/math">
                    <m:d>
                      <m:dPr>
                        <m:ctrlPr>
                          <a:rPr lang="en-US" altLang="zh-CN" sz="2400" i="1" smtClean="0">
                            <a:solidFill>
                              <a:prstClr val="black"/>
                            </a:solidFill>
                            <a:latin typeface="Cambria Math" panose="02040503050406030204" pitchFamily="18" charset="0"/>
                            <a:ea typeface="Cambria Math" panose="02040503050406030204" pitchFamily="18" charset="0"/>
                          </a:rPr>
                        </m:ctrlPr>
                      </m:dPr>
                      <m:e>
                        <m:f>
                          <m:fPr>
                            <m:ctrlPr>
                              <a:rPr lang="en-US" altLang="zh-CN" sz="2400" i="1">
                                <a:solidFill>
                                  <a:prstClr val="black"/>
                                </a:solidFill>
                                <a:latin typeface="Cambria Math" panose="02040503050406030204" pitchFamily="18" charset="0"/>
                                <a:ea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1</m:t>
                            </m:r>
                          </m:num>
                          <m:den>
                            <m:r>
                              <a:rPr lang="en-US" altLang="zh-CN" sz="2400" i="1">
                                <a:solidFill>
                                  <a:prstClr val="black"/>
                                </a:solidFill>
                                <a:latin typeface="Cambria Math" panose="02040503050406030204" pitchFamily="18" charset="0"/>
                                <a:ea typeface="Cambria Math" panose="02040503050406030204" pitchFamily="18" charset="0"/>
                              </a:rPr>
                              <m:t>2</m:t>
                            </m:r>
                            <m:rad>
                              <m:radPr>
                                <m:degHide m:val="on"/>
                                <m:ctrlPr>
                                  <a:rPr lang="en-US" altLang="zh-CN"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𝑥</m:t>
                                </m:r>
                              </m:e>
                            </m:rad>
                          </m:den>
                        </m:f>
                        <m:r>
                          <a:rPr lang="en-US" altLang="zh-CN" sz="2400" i="1">
                            <a:solidFill>
                              <a:prstClr val="black"/>
                            </a:solidFill>
                            <a:latin typeface="Cambria Math" panose="02040503050406030204" pitchFamily="18" charset="0"/>
                            <a:ea typeface="Cambria Math" panose="02040503050406030204" pitchFamily="18" charset="0"/>
                          </a:rPr>
                          <m:t>,</m:t>
                        </m:r>
                        <m:f>
                          <m:fPr>
                            <m:ctrlPr>
                              <a:rPr lang="en-US" altLang="zh-CN" sz="2400" i="1">
                                <a:solidFill>
                                  <a:prstClr val="black"/>
                                </a:solidFill>
                                <a:latin typeface="Cambria Math" panose="02040503050406030204" pitchFamily="18" charset="0"/>
                                <a:ea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1</m:t>
                            </m:r>
                          </m:num>
                          <m:den>
                            <m:r>
                              <a:rPr lang="en-US" altLang="zh-CN" sz="2400" i="1">
                                <a:solidFill>
                                  <a:prstClr val="black"/>
                                </a:solidFill>
                                <a:latin typeface="Cambria Math" panose="02040503050406030204" pitchFamily="18" charset="0"/>
                                <a:ea typeface="Cambria Math" panose="02040503050406030204" pitchFamily="18" charset="0"/>
                              </a:rPr>
                              <m:t>2</m:t>
                            </m:r>
                            <m:rad>
                              <m:radPr>
                                <m:degHide m:val="on"/>
                                <m:ctrlPr>
                                  <a:rPr lang="en-US" altLang="zh-CN"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𝑦</m:t>
                                </m:r>
                              </m:e>
                            </m:rad>
                          </m:den>
                        </m:f>
                        <m:r>
                          <a:rPr lang="en-US" altLang="zh-CN" sz="2400" i="1">
                            <a:solidFill>
                              <a:prstClr val="black"/>
                            </a:solidFill>
                            <a:latin typeface="Cambria Math" panose="02040503050406030204" pitchFamily="18" charset="0"/>
                            <a:ea typeface="Cambria Math" panose="02040503050406030204" pitchFamily="18" charset="0"/>
                          </a:rPr>
                          <m:t>,</m:t>
                        </m:r>
                        <m:f>
                          <m:fPr>
                            <m:ctrlPr>
                              <a:rPr lang="en-US" altLang="zh-CN" sz="2400" i="1">
                                <a:solidFill>
                                  <a:prstClr val="black"/>
                                </a:solidFill>
                                <a:latin typeface="Cambria Math" panose="02040503050406030204" pitchFamily="18" charset="0"/>
                                <a:ea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1</m:t>
                            </m:r>
                          </m:num>
                          <m:den>
                            <m:r>
                              <a:rPr lang="en-US" altLang="zh-CN" sz="2400" i="1">
                                <a:solidFill>
                                  <a:prstClr val="black"/>
                                </a:solidFill>
                                <a:latin typeface="Cambria Math" panose="02040503050406030204" pitchFamily="18" charset="0"/>
                                <a:ea typeface="Cambria Math" panose="02040503050406030204" pitchFamily="18" charset="0"/>
                              </a:rPr>
                              <m:t>2</m:t>
                            </m:r>
                            <m:rad>
                              <m:radPr>
                                <m:degHide m:val="on"/>
                                <m:ctrlPr>
                                  <a:rPr lang="en-US" altLang="zh-CN"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𝑧</m:t>
                                </m:r>
                              </m:e>
                            </m:rad>
                          </m:den>
                        </m:f>
                      </m:e>
                    </m:d>
                    <m:r>
                      <a:rPr lang="en-US" altLang="zh-CN" sz="2400" i="1" smtClean="0">
                        <a:solidFill>
                          <a:prstClr val="black"/>
                        </a:solidFill>
                        <a:latin typeface="Cambria Math" panose="02040503050406030204" pitchFamily="18" charset="0"/>
                        <a:ea typeface="Cambria Math" panose="02040503050406030204" pitchFamily="18" charset="0"/>
                      </a:rPr>
                      <m:t>∙</m:t>
                    </m:r>
                    <m:d>
                      <m:dPr>
                        <m:ctrlPr>
                          <a:rPr lang="en-US" altLang="zh-CN" sz="2400" i="1" smtClean="0">
                            <a:solidFill>
                              <a:prstClr val="black"/>
                            </a:solidFill>
                            <a:latin typeface="Cambria Math" panose="02040503050406030204" pitchFamily="18" charset="0"/>
                            <a:ea typeface="Cambria Math" panose="02040503050406030204" pitchFamily="18" charset="0"/>
                          </a:rPr>
                        </m:ctrlPr>
                      </m:dPr>
                      <m:e>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ea typeface="Cambria Math" panose="02040503050406030204" pitchFamily="18" charset="0"/>
                              </a:rPr>
                              <m:t>𝑋</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𝑌</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𝑍</m:t>
                            </m:r>
                          </m:e>
                        </m:d>
                        <m:r>
                          <a:rPr lang="en-US" altLang="zh-CN" sz="2400" b="0" i="1" smtClean="0">
                            <a:solidFill>
                              <a:prstClr val="black"/>
                            </a:solidFill>
                            <a:latin typeface="Cambria Math" panose="02040503050406030204" pitchFamily="18" charset="0"/>
                          </a:rPr>
                          <m:t>−</m:t>
                        </m:r>
                        <m:d>
                          <m:dPr>
                            <m:ctrlPr>
                              <a:rPr lang="en-US" altLang="zh-CN"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𝑥</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𝑦</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𝑧</m:t>
                            </m:r>
                          </m:e>
                        </m:d>
                      </m:e>
                    </m:d>
                    <m:r>
                      <a:rPr lang="en-US" altLang="zh-CN" sz="2400" b="0" i="1" smtClean="0">
                        <a:solidFill>
                          <a:prstClr val="black"/>
                        </a:solidFill>
                        <a:latin typeface="Cambria Math" panose="02040503050406030204" pitchFamily="18" charset="0"/>
                        <a:ea typeface="Cambria Math" panose="02040503050406030204" pitchFamily="18" charset="0"/>
                      </a:rPr>
                      <m:t>=0</m:t>
                    </m:r>
                  </m:oMath>
                </a14:m>
                <a:r>
                  <a:rPr lang="zh-CN" altLang="en-US" dirty="0" smtClean="0"/>
                  <a:t> </a:t>
                </a:r>
                <a:endParaRPr lang="zh-CN" altLang="en-US" dirty="0"/>
              </a:p>
            </p:txBody>
          </p:sp>
        </mc:Choice>
        <mc:Fallback>
          <p:sp>
            <p:nvSpPr>
              <p:cNvPr id="15" name="矩形 14"/>
              <p:cNvSpPr>
                <a:spLocks noRot="1" noChangeAspect="1" noMove="1" noResize="1" noEditPoints="1" noAdjustHandles="1" noChangeArrowheads="1" noChangeShapeType="1" noTextEdit="1"/>
              </p:cNvSpPr>
              <p:nvPr/>
            </p:nvSpPr>
            <p:spPr>
              <a:xfrm>
                <a:off x="4274096" y="3682028"/>
                <a:ext cx="5619744" cy="69307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p:cNvSpPr/>
              <p:nvPr/>
            </p:nvSpPr>
            <p:spPr>
              <a:xfrm>
                <a:off x="555812" y="4368983"/>
                <a:ext cx="4178452" cy="723981"/>
              </a:xfrm>
              <a:prstGeom prst="rect">
                <a:avLst/>
              </a:prstGeom>
            </p:spPr>
            <p:txBody>
              <a:bodyPr wrap="none">
                <a:spAutoFit/>
              </a:bodyPr>
              <a:lstStyle/>
              <a:p>
                <a14:m>
                  <m:oMath xmlns:m="http://schemas.openxmlformats.org/officeDocument/2006/math">
                    <m:d>
                      <m:dPr>
                        <m:ctrlPr>
                          <a:rPr lang="en-US" altLang="zh-CN" sz="2400" i="1" smtClean="0">
                            <a:solidFill>
                              <a:prstClr val="black"/>
                            </a:solidFill>
                            <a:latin typeface="Cambria Math" panose="02040503050406030204" pitchFamily="18" charset="0"/>
                            <a:ea typeface="Cambria Math" panose="02040503050406030204" pitchFamily="18" charset="0"/>
                          </a:rPr>
                        </m:ctrlPr>
                      </m:dPr>
                      <m:e>
                        <m:f>
                          <m:fPr>
                            <m:ctrlPr>
                              <a:rPr lang="en-US" altLang="zh-CN" sz="2400" i="1">
                                <a:solidFill>
                                  <a:prstClr val="black"/>
                                </a:solidFill>
                                <a:latin typeface="Cambria Math" panose="02040503050406030204" pitchFamily="18" charset="0"/>
                                <a:ea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1</m:t>
                            </m:r>
                          </m:num>
                          <m:den>
                            <m:r>
                              <a:rPr lang="en-US" altLang="zh-CN" sz="2400" i="1">
                                <a:solidFill>
                                  <a:prstClr val="black"/>
                                </a:solidFill>
                                <a:latin typeface="Cambria Math" panose="02040503050406030204" pitchFamily="18" charset="0"/>
                                <a:ea typeface="Cambria Math" panose="02040503050406030204" pitchFamily="18" charset="0"/>
                              </a:rPr>
                              <m:t>2</m:t>
                            </m:r>
                            <m:rad>
                              <m:radPr>
                                <m:degHide m:val="on"/>
                                <m:ctrlPr>
                                  <a:rPr lang="en-US" altLang="zh-CN"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𝑥</m:t>
                                </m:r>
                              </m:e>
                            </m:rad>
                          </m:den>
                        </m:f>
                        <m:r>
                          <a:rPr lang="en-US" altLang="zh-CN" sz="2400" i="1">
                            <a:solidFill>
                              <a:prstClr val="black"/>
                            </a:solidFill>
                            <a:latin typeface="Cambria Math" panose="02040503050406030204" pitchFamily="18" charset="0"/>
                            <a:ea typeface="Cambria Math" panose="02040503050406030204" pitchFamily="18" charset="0"/>
                          </a:rPr>
                          <m:t>,</m:t>
                        </m:r>
                        <m:f>
                          <m:fPr>
                            <m:ctrlPr>
                              <a:rPr lang="en-US" altLang="zh-CN" sz="2400" i="1">
                                <a:solidFill>
                                  <a:prstClr val="black"/>
                                </a:solidFill>
                                <a:latin typeface="Cambria Math" panose="02040503050406030204" pitchFamily="18" charset="0"/>
                                <a:ea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1</m:t>
                            </m:r>
                          </m:num>
                          <m:den>
                            <m:r>
                              <a:rPr lang="en-US" altLang="zh-CN" sz="2400" i="1">
                                <a:solidFill>
                                  <a:prstClr val="black"/>
                                </a:solidFill>
                                <a:latin typeface="Cambria Math" panose="02040503050406030204" pitchFamily="18" charset="0"/>
                                <a:ea typeface="Cambria Math" panose="02040503050406030204" pitchFamily="18" charset="0"/>
                              </a:rPr>
                              <m:t>2</m:t>
                            </m:r>
                            <m:rad>
                              <m:radPr>
                                <m:degHide m:val="on"/>
                                <m:ctrlPr>
                                  <a:rPr lang="en-US" altLang="zh-CN"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𝑦</m:t>
                                </m:r>
                              </m:e>
                            </m:rad>
                          </m:den>
                        </m:f>
                        <m:r>
                          <a:rPr lang="en-US" altLang="zh-CN" sz="2400" i="1">
                            <a:solidFill>
                              <a:prstClr val="black"/>
                            </a:solidFill>
                            <a:latin typeface="Cambria Math" panose="02040503050406030204" pitchFamily="18" charset="0"/>
                            <a:ea typeface="Cambria Math" panose="02040503050406030204" pitchFamily="18" charset="0"/>
                          </a:rPr>
                          <m:t>,</m:t>
                        </m:r>
                        <m:f>
                          <m:fPr>
                            <m:ctrlPr>
                              <a:rPr lang="en-US" altLang="zh-CN" sz="2400" i="1">
                                <a:solidFill>
                                  <a:prstClr val="black"/>
                                </a:solidFill>
                                <a:latin typeface="Cambria Math" panose="02040503050406030204" pitchFamily="18" charset="0"/>
                                <a:ea typeface="Cambria Math" panose="02040503050406030204" pitchFamily="18" charset="0"/>
                              </a:rPr>
                            </m:ctrlPr>
                          </m:fPr>
                          <m:num>
                            <m:r>
                              <a:rPr lang="en-US" altLang="zh-CN" sz="2400" i="1">
                                <a:solidFill>
                                  <a:prstClr val="black"/>
                                </a:solidFill>
                                <a:latin typeface="Cambria Math" panose="02040503050406030204" pitchFamily="18" charset="0"/>
                                <a:ea typeface="Cambria Math" panose="02040503050406030204" pitchFamily="18" charset="0"/>
                              </a:rPr>
                              <m:t>1</m:t>
                            </m:r>
                          </m:num>
                          <m:den>
                            <m:r>
                              <a:rPr lang="en-US" altLang="zh-CN" sz="2400" i="1">
                                <a:solidFill>
                                  <a:prstClr val="black"/>
                                </a:solidFill>
                                <a:latin typeface="Cambria Math" panose="02040503050406030204" pitchFamily="18" charset="0"/>
                                <a:ea typeface="Cambria Math" panose="02040503050406030204" pitchFamily="18" charset="0"/>
                              </a:rPr>
                              <m:t>2</m:t>
                            </m:r>
                            <m:rad>
                              <m:radPr>
                                <m:degHide m:val="on"/>
                                <m:ctrlPr>
                                  <a:rPr lang="en-US" altLang="zh-CN"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𝑧</m:t>
                                </m:r>
                              </m:e>
                            </m:rad>
                          </m:den>
                        </m:f>
                      </m:e>
                    </m:d>
                    <m:r>
                      <a:rPr lang="en-US" altLang="zh-CN" sz="2400" i="1">
                        <a:solidFill>
                          <a:prstClr val="black"/>
                        </a:solidFill>
                        <a:latin typeface="Cambria Math" panose="02040503050406030204" pitchFamily="18" charset="0"/>
                        <a:ea typeface="Cambria Math" panose="02040503050406030204" pitchFamily="18" charset="0"/>
                      </a:rPr>
                      <m:t>∙</m:t>
                    </m:r>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ea typeface="Cambria Math" panose="02040503050406030204" pitchFamily="18" charset="0"/>
                          </a:rPr>
                          <m:t>𝑋</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𝑌</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𝑍</m:t>
                        </m:r>
                      </m:e>
                    </m:d>
                    <m:r>
                      <a:rPr lang="en-US" altLang="zh-CN" sz="2400" b="0" i="1" smtClean="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ea typeface="Cambria Math" panose="02040503050406030204" pitchFamily="18" charset="0"/>
                          </a:rPr>
                        </m:ctrlPr>
                      </m:fPr>
                      <m:num>
                        <m:rad>
                          <m:radPr>
                            <m:degHide m:val="on"/>
                            <m:ctrlPr>
                              <a:rPr lang="en-US" altLang="zh-CN"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𝑎</m:t>
                            </m:r>
                          </m:e>
                        </m:rad>
                      </m:num>
                      <m:den>
                        <m:r>
                          <a:rPr lang="en-US" altLang="zh-CN" sz="2400" i="1">
                            <a:solidFill>
                              <a:prstClr val="black"/>
                            </a:solidFill>
                            <a:latin typeface="Cambria Math" panose="02040503050406030204" pitchFamily="18" charset="0"/>
                            <a:ea typeface="Cambria Math" panose="02040503050406030204" pitchFamily="18" charset="0"/>
                          </a:rPr>
                          <m:t>2</m:t>
                        </m:r>
                      </m:den>
                    </m:f>
                  </m:oMath>
                </a14:m>
                <a:r>
                  <a:rPr lang="zh-CN" altLang="en-US" dirty="0" smtClean="0"/>
                  <a:t>  </a:t>
                </a:r>
                <a:endParaRPr lang="zh-CN" altLang="en-US" dirty="0"/>
              </a:p>
            </p:txBody>
          </p:sp>
        </mc:Choice>
        <mc:Fallback>
          <p:sp>
            <p:nvSpPr>
              <p:cNvPr id="16" name="矩形 15"/>
              <p:cNvSpPr>
                <a:spLocks noRot="1" noChangeAspect="1" noMove="1" noResize="1" noEditPoints="1" noAdjustHandles="1" noChangeArrowheads="1" noChangeShapeType="1" noTextEdit="1"/>
              </p:cNvSpPr>
              <p:nvPr/>
            </p:nvSpPr>
            <p:spPr>
              <a:xfrm>
                <a:off x="555812" y="4368983"/>
                <a:ext cx="4178452" cy="723981"/>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矩形 16"/>
              <p:cNvSpPr/>
              <p:nvPr/>
            </p:nvSpPr>
            <p:spPr>
              <a:xfrm>
                <a:off x="4850856" y="4419324"/>
                <a:ext cx="3286541" cy="674031"/>
              </a:xfrm>
              <a:prstGeom prst="rect">
                <a:avLst/>
              </a:prstGeom>
            </p:spPr>
            <p:txBody>
              <a:bodyPr wrap="none">
                <a:spAutoFit/>
              </a:bodyPr>
              <a:lstStyle/>
              <a:p>
                <a14:m>
                  <m:oMath xmlns:m="http://schemas.openxmlformats.org/officeDocument/2006/math">
                    <m:f>
                      <m:fPr>
                        <m:ctrlPr>
                          <a:rPr lang="en-US" altLang="zh-CN" sz="2400" i="1" smtClean="0">
                            <a:solidFill>
                              <a:prstClr val="black"/>
                            </a:solidFill>
                            <a:latin typeface="Cambria Math" panose="02040503050406030204" pitchFamily="18" charset="0"/>
                            <a:ea typeface="Cambria Math" panose="02040503050406030204" pitchFamily="18" charset="0"/>
                          </a:rPr>
                        </m:ctrlPr>
                      </m:fPr>
                      <m:num>
                        <m:r>
                          <a:rPr lang="en-US" altLang="zh-CN" sz="2400" b="0" i="1" smtClean="0">
                            <a:solidFill>
                              <a:prstClr val="black"/>
                            </a:solidFill>
                            <a:latin typeface="Cambria Math" panose="02040503050406030204" pitchFamily="18" charset="0"/>
                            <a:ea typeface="Cambria Math" panose="02040503050406030204" pitchFamily="18" charset="0"/>
                          </a:rPr>
                          <m:t>𝑋</m:t>
                        </m:r>
                      </m:num>
                      <m:den>
                        <m:rad>
                          <m:radPr>
                            <m:degHide m:val="on"/>
                            <m:ctrlPr>
                              <a:rPr lang="en-US" altLang="zh-CN"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𝑎</m:t>
                            </m:r>
                          </m:e>
                        </m:rad>
                        <m:rad>
                          <m:radPr>
                            <m:degHide m:val="on"/>
                            <m:ctrlPr>
                              <a:rPr lang="en-US" altLang="zh-CN"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𝑥</m:t>
                            </m:r>
                          </m:e>
                        </m:rad>
                      </m:den>
                    </m:f>
                    <m:r>
                      <a:rPr lang="en-US" altLang="zh-CN" sz="2400" b="0" i="1" smtClean="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ea typeface="Cambria Math" panose="02040503050406030204" pitchFamily="18" charset="0"/>
                          </a:rPr>
                        </m:ctrlPr>
                      </m:fPr>
                      <m:num>
                        <m:r>
                          <a:rPr lang="en-US" altLang="zh-CN" sz="2400" b="0" i="1" smtClean="0">
                            <a:solidFill>
                              <a:prstClr val="black"/>
                            </a:solidFill>
                            <a:latin typeface="Cambria Math" panose="02040503050406030204" pitchFamily="18" charset="0"/>
                            <a:ea typeface="Cambria Math" panose="02040503050406030204" pitchFamily="18" charset="0"/>
                          </a:rPr>
                          <m:t>𝑌</m:t>
                        </m:r>
                      </m:num>
                      <m:den>
                        <m:rad>
                          <m:radPr>
                            <m:degHide m:val="on"/>
                            <m:ctrlPr>
                              <a:rPr lang="en-US" altLang="zh-CN"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𝑎</m:t>
                            </m:r>
                          </m:e>
                        </m:rad>
                        <m:rad>
                          <m:radPr>
                            <m:degHide m:val="on"/>
                            <m:ctrlPr>
                              <a:rPr lang="en-US" altLang="zh-CN" sz="2400" i="1">
                                <a:solidFill>
                                  <a:prstClr val="black"/>
                                </a:solidFill>
                                <a:latin typeface="Cambria Math" panose="02040503050406030204" pitchFamily="18" charset="0"/>
                              </a:rPr>
                            </m:ctrlPr>
                          </m:radPr>
                          <m:deg/>
                          <m:e>
                            <m:r>
                              <a:rPr lang="en-US" altLang="zh-CN" sz="2400" b="0" i="1" smtClean="0">
                                <a:solidFill>
                                  <a:prstClr val="black"/>
                                </a:solidFill>
                                <a:latin typeface="Cambria Math" panose="02040503050406030204" pitchFamily="18" charset="0"/>
                              </a:rPr>
                              <m:t>𝑦</m:t>
                            </m:r>
                          </m:e>
                        </m:rad>
                      </m:den>
                    </m:f>
                    <m:r>
                      <a:rPr lang="en-US" altLang="zh-CN" sz="2400" b="0" i="1" smtClean="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ea typeface="Cambria Math" panose="02040503050406030204" pitchFamily="18" charset="0"/>
                          </a:rPr>
                        </m:ctrlPr>
                      </m:fPr>
                      <m:num>
                        <m:r>
                          <a:rPr lang="en-US" altLang="zh-CN" sz="2400" b="0" i="1" smtClean="0">
                            <a:solidFill>
                              <a:prstClr val="black"/>
                            </a:solidFill>
                            <a:latin typeface="Cambria Math" panose="02040503050406030204" pitchFamily="18" charset="0"/>
                            <a:ea typeface="Cambria Math" panose="02040503050406030204" pitchFamily="18" charset="0"/>
                          </a:rPr>
                          <m:t>𝑍</m:t>
                        </m:r>
                      </m:num>
                      <m:den>
                        <m:rad>
                          <m:radPr>
                            <m:degHide m:val="on"/>
                            <m:ctrlPr>
                              <a:rPr lang="en-US" altLang="zh-CN" sz="2400" i="1">
                                <a:solidFill>
                                  <a:prstClr val="black"/>
                                </a:solidFill>
                                <a:latin typeface="Cambria Math" panose="02040503050406030204" pitchFamily="18" charset="0"/>
                              </a:rPr>
                            </m:ctrlPr>
                          </m:radPr>
                          <m:deg/>
                          <m:e>
                            <m:r>
                              <a:rPr lang="en-US" altLang="zh-CN" sz="2400" i="1">
                                <a:solidFill>
                                  <a:prstClr val="black"/>
                                </a:solidFill>
                                <a:latin typeface="Cambria Math" panose="02040503050406030204" pitchFamily="18" charset="0"/>
                              </a:rPr>
                              <m:t>𝑎</m:t>
                            </m:r>
                          </m:e>
                        </m:rad>
                        <m:rad>
                          <m:radPr>
                            <m:degHide m:val="on"/>
                            <m:ctrlPr>
                              <a:rPr lang="en-US" altLang="zh-CN" sz="2400" i="1">
                                <a:solidFill>
                                  <a:prstClr val="black"/>
                                </a:solidFill>
                                <a:latin typeface="Cambria Math" panose="02040503050406030204" pitchFamily="18" charset="0"/>
                              </a:rPr>
                            </m:ctrlPr>
                          </m:radPr>
                          <m:deg/>
                          <m:e>
                            <m:r>
                              <a:rPr lang="en-US" altLang="zh-CN" sz="2400" b="0" i="1" smtClean="0">
                                <a:solidFill>
                                  <a:prstClr val="black"/>
                                </a:solidFill>
                                <a:latin typeface="Cambria Math" panose="02040503050406030204" pitchFamily="18" charset="0"/>
                              </a:rPr>
                              <m:t>𝑧</m:t>
                            </m:r>
                          </m:e>
                        </m:rad>
                      </m:den>
                    </m:f>
                    <m:r>
                      <a:rPr lang="en-US" altLang="zh-CN" sz="2400" b="0" i="1" smtClean="0">
                        <a:solidFill>
                          <a:prstClr val="black"/>
                        </a:solidFill>
                        <a:latin typeface="Cambria Math" panose="02040503050406030204" pitchFamily="18" charset="0"/>
                      </a:rPr>
                      <m:t>=1</m:t>
                    </m:r>
                  </m:oMath>
                </a14:m>
                <a:r>
                  <a:rPr lang="zh-CN" altLang="en-US" dirty="0" smtClean="0"/>
                  <a:t> </a:t>
                </a:r>
                <a:endParaRPr lang="zh-CN" altLang="en-US" dirty="0"/>
              </a:p>
            </p:txBody>
          </p:sp>
        </mc:Choice>
        <mc:Fallback>
          <p:sp>
            <p:nvSpPr>
              <p:cNvPr id="17" name="矩形 16"/>
              <p:cNvSpPr>
                <a:spLocks noRot="1" noChangeAspect="1" noMove="1" noResize="1" noEditPoints="1" noAdjustHandles="1" noChangeArrowheads="1" noChangeShapeType="1" noTextEdit="1"/>
              </p:cNvSpPr>
              <p:nvPr/>
            </p:nvSpPr>
            <p:spPr>
              <a:xfrm>
                <a:off x="4850856" y="4419324"/>
                <a:ext cx="3286541" cy="674031"/>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724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3" grpId="0"/>
      <p:bldP spid="14" grpId="0"/>
      <p:bldP spid="15" grpId="0"/>
      <p:bldP spid="16" grpId="0"/>
      <p:bldP spid="1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AEE89A-01BE-44F3-A628-75F07838B6AA}" type="datetime11">
              <a:rPr lang="zh-CN" altLang="en-US" smtClean="0"/>
              <a:t>15:01:22</a:t>
            </a:fld>
            <a:endParaRPr lang="en-US" altLang="zh-CN"/>
          </a:p>
        </p:txBody>
      </p:sp>
      <mc:AlternateContent xmlns:mc="http://schemas.openxmlformats.org/markup-compatibility/2006">
        <mc:Choice xmlns:a14="http://schemas.microsoft.com/office/drawing/2010/main" Requires="a14">
          <p:sp>
            <p:nvSpPr>
              <p:cNvPr id="3" name="矩形 2"/>
              <p:cNvSpPr/>
              <p:nvPr/>
            </p:nvSpPr>
            <p:spPr>
              <a:xfrm>
                <a:off x="603223" y="365125"/>
                <a:ext cx="10091481" cy="778868"/>
              </a:xfrm>
              <a:prstGeom prst="rect">
                <a:avLst/>
              </a:prstGeom>
            </p:spPr>
            <p:txBody>
              <a:bodyPr wrap="none">
                <a:spAutoFit/>
              </a:bodyPr>
              <a:lstStyle/>
              <a:p>
                <a:r>
                  <a:rPr lang="zh-CN" altLang="en-US" sz="2000" dirty="0" smtClean="0">
                    <a:solidFill>
                      <a:prstClr val="black"/>
                    </a:solidFill>
                    <a:ea typeface="Cambria Math" panose="02040503050406030204" pitchFamily="18" charset="0"/>
                  </a:rPr>
                  <a:t>曲面</a:t>
                </a:r>
                <a14:m>
                  <m:oMath xmlns:m="http://schemas.openxmlformats.org/officeDocument/2006/math">
                    <m:r>
                      <a:rPr lang="en-US" altLang="zh-CN" sz="2000" b="0" i="0" smtClean="0">
                        <a:solidFill>
                          <a:prstClr val="black"/>
                        </a:solidFill>
                        <a:latin typeface="Cambria Math" panose="02040503050406030204" pitchFamily="18" charset="0"/>
                      </a:rPr>
                      <m:t>3</m:t>
                    </m:r>
                    <m:sSup>
                      <m:sSupPr>
                        <m:ctrlPr>
                          <a:rPr lang="en-US" altLang="zh-CN" sz="2000" i="1">
                            <a:solidFill>
                              <a:prstClr val="black"/>
                            </a:solidFill>
                            <a:latin typeface="Cambria Math" panose="02040503050406030204" pitchFamily="18" charset="0"/>
                          </a:rPr>
                        </m:ctrlPr>
                      </m:sSupPr>
                      <m:e>
                        <m:r>
                          <a:rPr lang="en-US" altLang="zh-CN" sz="2000" i="1">
                            <a:solidFill>
                              <a:prstClr val="black"/>
                            </a:solidFill>
                            <a:latin typeface="Cambria Math" panose="02040503050406030204" pitchFamily="18" charset="0"/>
                          </a:rPr>
                          <m:t>𝑥</m:t>
                        </m:r>
                      </m:e>
                      <m:sup>
                        <m:r>
                          <a:rPr lang="en-US" altLang="zh-CN" sz="2000" i="1">
                            <a:solidFill>
                              <a:prstClr val="black"/>
                            </a:solidFill>
                            <a:latin typeface="Cambria Math" panose="02040503050406030204" pitchFamily="18" charset="0"/>
                          </a:rPr>
                          <m:t>2</m:t>
                        </m:r>
                      </m:sup>
                    </m:sSup>
                    <m:r>
                      <a:rPr lang="en-US" altLang="zh-CN" sz="2000" i="1">
                        <a:solidFill>
                          <a:prstClr val="black"/>
                        </a:solidFill>
                        <a:latin typeface="Cambria Math" panose="02040503050406030204" pitchFamily="18" charset="0"/>
                      </a:rPr>
                      <m:t>+</m:t>
                    </m:r>
                    <m:sSup>
                      <m:sSupPr>
                        <m:ctrlPr>
                          <a:rPr lang="en-US" altLang="zh-CN" sz="2000" i="1">
                            <a:solidFill>
                              <a:prstClr val="black"/>
                            </a:solidFill>
                            <a:latin typeface="Cambria Math" panose="02040503050406030204" pitchFamily="18" charset="0"/>
                          </a:rPr>
                        </m:ctrlPr>
                      </m:sSupPr>
                      <m:e>
                        <m:r>
                          <a:rPr lang="en-US" altLang="zh-CN" sz="2000" i="1">
                            <a:solidFill>
                              <a:prstClr val="black"/>
                            </a:solidFill>
                            <a:latin typeface="Cambria Math" panose="02040503050406030204" pitchFamily="18" charset="0"/>
                          </a:rPr>
                          <m:t>𝑦</m:t>
                        </m:r>
                      </m:e>
                      <m:sup>
                        <m:r>
                          <a:rPr lang="en-US" altLang="zh-CN" sz="2000" i="1">
                            <a:solidFill>
                              <a:prstClr val="black"/>
                            </a:solidFill>
                            <a:latin typeface="Cambria Math" panose="02040503050406030204" pitchFamily="18" charset="0"/>
                          </a:rPr>
                          <m:t>2</m:t>
                        </m:r>
                      </m:sup>
                    </m:sSup>
                    <m:r>
                      <a:rPr lang="en-US" altLang="zh-CN" sz="2000" b="0" i="1" smtClean="0">
                        <a:solidFill>
                          <a:prstClr val="black"/>
                        </a:solidFill>
                        <a:latin typeface="Cambria Math" panose="02040503050406030204" pitchFamily="18" charset="0"/>
                      </a:rPr>
                      <m:t>−</m:t>
                    </m:r>
                    <m:sSup>
                      <m:sSupPr>
                        <m:ctrlPr>
                          <a:rPr lang="en-US" altLang="zh-CN" sz="2000" i="1">
                            <a:solidFill>
                              <a:prstClr val="black"/>
                            </a:solidFill>
                            <a:latin typeface="Cambria Math" panose="02040503050406030204" pitchFamily="18" charset="0"/>
                          </a:rPr>
                        </m:ctrlPr>
                      </m:sSupPr>
                      <m:e>
                        <m:r>
                          <a:rPr lang="en-US" altLang="zh-CN" sz="2000" i="1">
                            <a:solidFill>
                              <a:prstClr val="black"/>
                            </a:solidFill>
                            <a:latin typeface="Cambria Math" panose="02040503050406030204" pitchFamily="18" charset="0"/>
                          </a:rPr>
                          <m:t>𝑧</m:t>
                        </m:r>
                      </m:e>
                      <m:sup>
                        <m:r>
                          <a:rPr lang="en-US" altLang="zh-CN" sz="2000" i="1">
                            <a:solidFill>
                              <a:prstClr val="black"/>
                            </a:solidFill>
                            <a:latin typeface="Cambria Math" panose="02040503050406030204" pitchFamily="18" charset="0"/>
                          </a:rPr>
                          <m:t>2</m:t>
                        </m:r>
                      </m:sup>
                    </m:sSup>
                    <m:r>
                      <a:rPr lang="en-US" altLang="zh-CN" sz="2000" b="0" i="1" smtClean="0">
                        <a:solidFill>
                          <a:prstClr val="black"/>
                        </a:solidFill>
                        <a:latin typeface="Cambria Math" panose="02040503050406030204" pitchFamily="18" charset="0"/>
                      </a:rPr>
                      <m:t>=27</m:t>
                    </m:r>
                  </m:oMath>
                </a14:m>
                <a:r>
                  <a:rPr lang="zh-CN" altLang="en-US" sz="2000" dirty="0" smtClean="0"/>
                  <a:t>的切平面通过直线</a:t>
                </a:r>
                <a14:m>
                  <m:oMath xmlns:m="http://schemas.openxmlformats.org/officeDocument/2006/math">
                    <m:r>
                      <m:rPr>
                        <m:sty m:val="p"/>
                      </m:rPr>
                      <a:rPr lang="en-US" altLang="zh-CN" sz="2000" b="0" i="0" smtClean="0">
                        <a:solidFill>
                          <a:prstClr val="black"/>
                        </a:solidFill>
                        <a:latin typeface="Cambria Math" panose="02040503050406030204" pitchFamily="18" charset="0"/>
                      </a:rPr>
                      <m:t>L</m:t>
                    </m:r>
                    <m:r>
                      <a:rPr lang="en-US" altLang="zh-CN" sz="2000" b="0" i="0" smtClean="0">
                        <a:solidFill>
                          <a:prstClr val="black"/>
                        </a:solidFill>
                        <a:latin typeface="Cambria Math" panose="02040503050406030204" pitchFamily="18" charset="0"/>
                      </a:rPr>
                      <m:t>:</m:t>
                    </m:r>
                    <m:d>
                      <m:dPr>
                        <m:begChr m:val="{"/>
                        <m:endChr m:val=""/>
                        <m:ctrlPr>
                          <a:rPr lang="en-US" altLang="zh-CN" sz="2000" b="0" i="1" smtClean="0">
                            <a:solidFill>
                              <a:prstClr val="black"/>
                            </a:solidFill>
                            <a:latin typeface="Cambria Math" panose="02040503050406030204" pitchFamily="18" charset="0"/>
                          </a:rPr>
                        </m:ctrlPr>
                      </m:dPr>
                      <m:e>
                        <m:eqArr>
                          <m:eqArrPr>
                            <m:ctrlPr>
                              <a:rPr lang="en-US" altLang="zh-CN" sz="2000" b="0" i="1" smtClean="0">
                                <a:solidFill>
                                  <a:prstClr val="black"/>
                                </a:solidFill>
                                <a:latin typeface="Cambria Math" panose="02040503050406030204" pitchFamily="18" charset="0"/>
                              </a:rPr>
                            </m:ctrlPr>
                          </m:eqArrPr>
                          <m:e>
                            <m:r>
                              <a:rPr lang="en-US" altLang="zh-CN" sz="2000" b="0" i="1" smtClean="0">
                                <a:solidFill>
                                  <a:prstClr val="black"/>
                                </a:solidFill>
                                <a:latin typeface="Cambria Math" panose="02040503050406030204" pitchFamily="18" charset="0"/>
                              </a:rPr>
                              <m:t>10</m:t>
                            </m:r>
                            <m:r>
                              <a:rPr lang="en-US" altLang="zh-CN" sz="2000" b="0" i="1" smtClean="0">
                                <a:solidFill>
                                  <a:prstClr val="black"/>
                                </a:solidFill>
                                <a:latin typeface="Cambria Math" panose="02040503050406030204" pitchFamily="18" charset="0"/>
                              </a:rPr>
                              <m:t>𝑥</m:t>
                            </m:r>
                            <m:r>
                              <a:rPr lang="en-US" altLang="zh-CN" sz="2000" b="0" i="1" smtClean="0">
                                <a:solidFill>
                                  <a:prstClr val="black"/>
                                </a:solidFill>
                                <a:latin typeface="Cambria Math" panose="02040503050406030204" pitchFamily="18" charset="0"/>
                              </a:rPr>
                              <m:t>+2</m:t>
                            </m:r>
                            <m:r>
                              <a:rPr lang="en-US" altLang="zh-CN" sz="2000" b="0" i="1" smtClean="0">
                                <a:solidFill>
                                  <a:prstClr val="black"/>
                                </a:solidFill>
                                <a:latin typeface="Cambria Math" panose="02040503050406030204" pitchFamily="18" charset="0"/>
                              </a:rPr>
                              <m:t>𝑦</m:t>
                            </m:r>
                            <m:r>
                              <a:rPr lang="en-US" altLang="zh-CN" sz="2000" b="0" i="1" smtClean="0">
                                <a:solidFill>
                                  <a:prstClr val="black"/>
                                </a:solidFill>
                                <a:latin typeface="Cambria Math" panose="02040503050406030204" pitchFamily="18" charset="0"/>
                              </a:rPr>
                              <m:t>−2</m:t>
                            </m:r>
                            <m:r>
                              <a:rPr lang="en-US" altLang="zh-CN" sz="2000" b="0" i="1" smtClean="0">
                                <a:solidFill>
                                  <a:prstClr val="black"/>
                                </a:solidFill>
                                <a:latin typeface="Cambria Math" panose="02040503050406030204" pitchFamily="18" charset="0"/>
                              </a:rPr>
                              <m:t>𝑧</m:t>
                            </m:r>
                            <m:r>
                              <a:rPr lang="en-US" altLang="zh-CN" sz="2000" b="0" i="1" smtClean="0">
                                <a:solidFill>
                                  <a:prstClr val="black"/>
                                </a:solidFill>
                                <a:latin typeface="Cambria Math" panose="02040503050406030204" pitchFamily="18" charset="0"/>
                              </a:rPr>
                              <m:t>=27</m:t>
                            </m:r>
                          </m:e>
                          <m:e>
                            <m:r>
                              <a:rPr lang="en-US" altLang="zh-CN" sz="2000" b="0" i="1" smtClean="0">
                                <a:solidFill>
                                  <a:prstClr val="black"/>
                                </a:solidFill>
                                <a:latin typeface="Cambria Math" panose="02040503050406030204" pitchFamily="18" charset="0"/>
                              </a:rPr>
                              <m:t>𝑥</m:t>
                            </m:r>
                            <m:r>
                              <a:rPr lang="en-US" altLang="zh-CN" sz="2000" b="0" i="1" smtClean="0">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𝑦</m:t>
                            </m:r>
                            <m:r>
                              <a:rPr lang="en-US" altLang="zh-CN" sz="2000" b="0" i="1" smtClean="0">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𝑧</m:t>
                            </m:r>
                            <m:r>
                              <a:rPr lang="en-US" altLang="zh-CN" sz="2000" b="0" i="1" smtClean="0">
                                <a:solidFill>
                                  <a:prstClr val="black"/>
                                </a:solidFill>
                                <a:latin typeface="Cambria Math" panose="02040503050406030204" pitchFamily="18" charset="0"/>
                              </a:rPr>
                              <m:t>=0</m:t>
                            </m:r>
                          </m:e>
                        </m:eqArr>
                      </m:e>
                    </m:d>
                  </m:oMath>
                </a14:m>
                <a:r>
                  <a:rPr lang="zh-CN" altLang="en-US" sz="2000" dirty="0" smtClean="0"/>
                  <a:t>，求此切平面的方程。</a:t>
                </a:r>
                <a:endParaRPr lang="zh-CN" altLang="en-US" sz="2000" dirty="0"/>
              </a:p>
            </p:txBody>
          </p:sp>
        </mc:Choice>
        <mc:Fallback>
          <p:sp>
            <p:nvSpPr>
              <p:cNvPr id="3" name="矩形 2"/>
              <p:cNvSpPr>
                <a:spLocks noRot="1" noChangeAspect="1" noMove="1" noResize="1" noEditPoints="1" noAdjustHandles="1" noChangeArrowheads="1" noChangeShapeType="1" noTextEdit="1"/>
              </p:cNvSpPr>
              <p:nvPr/>
            </p:nvSpPr>
            <p:spPr>
              <a:xfrm>
                <a:off x="603223" y="365125"/>
                <a:ext cx="10091481" cy="778868"/>
              </a:xfrm>
              <a:prstGeom prst="rect">
                <a:avLst/>
              </a:prstGeom>
              <a:blipFill>
                <a:blip r:embed="rId2"/>
                <a:stretch>
                  <a:fillRect l="-6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863259" y="3966021"/>
                <a:ext cx="5748305" cy="400110"/>
              </a:xfrm>
              <a:prstGeom prst="rect">
                <a:avLst/>
              </a:prstGeom>
            </p:spPr>
            <p:txBody>
              <a:bodyPr wrap="none">
                <a:spAutoFit/>
              </a:bodyPr>
              <a:lstStyle/>
              <a:p>
                <a:r>
                  <a:rPr lang="zh-CN" altLang="en-US" sz="2000" dirty="0" smtClean="0">
                    <a:solidFill>
                      <a:prstClr val="black"/>
                    </a:solidFill>
                  </a:rPr>
                  <a:t>平面束</a:t>
                </a:r>
                <a14:m>
                  <m:oMath xmlns:m="http://schemas.openxmlformats.org/officeDocument/2006/math">
                    <m:r>
                      <a:rPr lang="zh-CN" altLang="en-US" sz="2000" i="1">
                        <a:solidFill>
                          <a:prstClr val="black"/>
                        </a:solidFill>
                        <a:latin typeface="Cambria Math" panose="02040503050406030204" pitchFamily="18" charset="0"/>
                        <a:ea typeface="Cambria Math" panose="02040503050406030204" pitchFamily="18" charset="0"/>
                      </a:rPr>
                      <m:t>𝜆</m:t>
                    </m:r>
                    <m:d>
                      <m:dPr>
                        <m:ctrlPr>
                          <a:rPr lang="en-US" altLang="zh-CN" sz="2000" i="1" smtClean="0">
                            <a:solidFill>
                              <a:prstClr val="black"/>
                            </a:solidFill>
                            <a:latin typeface="Cambria Math" panose="02040503050406030204" pitchFamily="18" charset="0"/>
                            <a:ea typeface="Cambria Math" panose="02040503050406030204" pitchFamily="18" charset="0"/>
                          </a:rPr>
                        </m:ctrlPr>
                      </m:dPr>
                      <m:e>
                        <m:r>
                          <a:rPr lang="en-US" altLang="zh-CN" sz="2000" i="1">
                            <a:solidFill>
                              <a:prstClr val="black"/>
                            </a:solidFill>
                            <a:latin typeface="Cambria Math" panose="02040503050406030204" pitchFamily="18" charset="0"/>
                          </a:rPr>
                          <m:t>10</m:t>
                        </m:r>
                        <m:r>
                          <a:rPr lang="en-US" altLang="zh-CN" sz="2000" i="1">
                            <a:solidFill>
                              <a:prstClr val="black"/>
                            </a:solidFill>
                            <a:latin typeface="Cambria Math" panose="02040503050406030204" pitchFamily="18" charset="0"/>
                          </a:rPr>
                          <m:t>𝑥</m:t>
                        </m:r>
                        <m:r>
                          <a:rPr lang="en-US" altLang="zh-CN" sz="2000" i="1">
                            <a:solidFill>
                              <a:prstClr val="black"/>
                            </a:solidFill>
                            <a:latin typeface="Cambria Math" panose="02040503050406030204" pitchFamily="18" charset="0"/>
                          </a:rPr>
                          <m:t>+2</m:t>
                        </m:r>
                        <m:r>
                          <a:rPr lang="en-US" altLang="zh-CN" sz="2000" i="1">
                            <a:solidFill>
                              <a:prstClr val="black"/>
                            </a:solidFill>
                            <a:latin typeface="Cambria Math" panose="02040503050406030204" pitchFamily="18" charset="0"/>
                          </a:rPr>
                          <m:t>𝑦</m:t>
                        </m:r>
                        <m:r>
                          <a:rPr lang="en-US" altLang="zh-CN" sz="2000" i="1">
                            <a:solidFill>
                              <a:prstClr val="black"/>
                            </a:solidFill>
                            <a:latin typeface="Cambria Math" panose="02040503050406030204" pitchFamily="18" charset="0"/>
                          </a:rPr>
                          <m:t>−2</m:t>
                        </m:r>
                        <m:r>
                          <a:rPr lang="en-US" altLang="zh-CN" sz="2000" i="1">
                            <a:solidFill>
                              <a:prstClr val="black"/>
                            </a:solidFill>
                            <a:latin typeface="Cambria Math" panose="02040503050406030204" pitchFamily="18" charset="0"/>
                          </a:rPr>
                          <m:t>𝑧</m:t>
                        </m:r>
                        <m:r>
                          <a:rPr lang="en-US" altLang="zh-CN" sz="2000" b="0" i="1" smtClean="0">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27</m:t>
                        </m:r>
                        <m:r>
                          <m:rPr>
                            <m:nor/>
                          </m:rPr>
                          <a:rPr lang="zh-CN" altLang="en-US" sz="2000" dirty="0"/>
                          <m:t> </m:t>
                        </m:r>
                      </m:e>
                    </m:d>
                    <m:r>
                      <a:rPr lang="en-US" altLang="zh-CN" sz="2000" b="0" i="1" smtClean="0">
                        <a:solidFill>
                          <a:prstClr val="black"/>
                        </a:solidFill>
                        <a:latin typeface="Cambria Math" panose="02040503050406030204" pitchFamily="18" charset="0"/>
                        <a:ea typeface="Cambria Math" panose="02040503050406030204" pitchFamily="18" charset="0"/>
                      </a:rPr>
                      <m:t>+</m:t>
                    </m:r>
                    <m:r>
                      <a:rPr lang="zh-CN" altLang="en-US" sz="2000" b="0" i="1" smtClean="0">
                        <a:solidFill>
                          <a:prstClr val="black"/>
                        </a:solidFill>
                        <a:latin typeface="Cambria Math" panose="02040503050406030204" pitchFamily="18" charset="0"/>
                        <a:ea typeface="Cambria Math" panose="02040503050406030204" pitchFamily="18" charset="0"/>
                      </a:rPr>
                      <m:t>𝜇</m:t>
                    </m:r>
                    <m:d>
                      <m:dPr>
                        <m:ctrlPr>
                          <a:rPr lang="en-US" altLang="zh-CN" sz="2000" b="0" i="1" smtClean="0">
                            <a:solidFill>
                              <a:prstClr val="black"/>
                            </a:solidFill>
                            <a:latin typeface="Cambria Math" panose="02040503050406030204" pitchFamily="18" charset="0"/>
                            <a:ea typeface="Cambria Math" panose="02040503050406030204" pitchFamily="18" charset="0"/>
                          </a:rPr>
                        </m:ctrlPr>
                      </m:dPr>
                      <m:e>
                        <m:r>
                          <a:rPr lang="en-US" altLang="zh-CN" sz="2000" i="1">
                            <a:solidFill>
                              <a:prstClr val="black"/>
                            </a:solidFill>
                            <a:latin typeface="Cambria Math" panose="02040503050406030204" pitchFamily="18" charset="0"/>
                          </a:rPr>
                          <m:t>𝑥</m:t>
                        </m:r>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𝑦</m:t>
                        </m:r>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𝑧</m:t>
                        </m:r>
                      </m:e>
                    </m:d>
                    <m:r>
                      <a:rPr lang="en-US" altLang="zh-CN" sz="2000" b="0" i="1" smtClean="0">
                        <a:solidFill>
                          <a:prstClr val="black"/>
                        </a:solidFill>
                        <a:latin typeface="Cambria Math" panose="02040503050406030204" pitchFamily="18" charset="0"/>
                        <a:ea typeface="Cambria Math" panose="02040503050406030204" pitchFamily="18" charset="0"/>
                      </a:rPr>
                      <m:t>=0</m:t>
                    </m:r>
                  </m:oMath>
                </a14:m>
                <a:endParaRPr lang="zh-CN" altLang="en-US" sz="2000" dirty="0"/>
              </a:p>
            </p:txBody>
          </p:sp>
        </mc:Choice>
        <mc:Fallback>
          <p:sp>
            <p:nvSpPr>
              <p:cNvPr id="4" name="矩形 3"/>
              <p:cNvSpPr>
                <a:spLocks noRot="1" noChangeAspect="1" noMove="1" noResize="1" noEditPoints="1" noAdjustHandles="1" noChangeArrowheads="1" noChangeShapeType="1" noTextEdit="1"/>
              </p:cNvSpPr>
              <p:nvPr/>
            </p:nvSpPr>
            <p:spPr>
              <a:xfrm>
                <a:off x="863259" y="3966021"/>
                <a:ext cx="5748305" cy="400110"/>
              </a:xfrm>
              <a:prstGeom prst="rect">
                <a:avLst/>
              </a:prstGeom>
              <a:blipFill>
                <a:blip r:embed="rId3"/>
                <a:stretch>
                  <a:fillRect l="-1166" t="-12308" b="-246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863259" y="1013474"/>
                <a:ext cx="2784544"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i="1" smtClean="0">
                          <a:solidFill>
                            <a:prstClr val="black"/>
                          </a:solidFill>
                          <a:latin typeface="Cambria Math" panose="02040503050406030204" pitchFamily="18" charset="0"/>
                          <a:ea typeface="Cambria Math" panose="02040503050406030204" pitchFamily="18" charset="0"/>
                        </a:rPr>
                        <m:t>𝛻</m:t>
                      </m:r>
                      <m:r>
                        <a:rPr lang="en-US" altLang="zh-CN" sz="2400" i="1" smtClean="0">
                          <a:solidFill>
                            <a:prstClr val="black"/>
                          </a:solidFill>
                          <a:latin typeface="Cambria Math" panose="02040503050406030204" pitchFamily="18" charset="0"/>
                          <a:ea typeface="Cambria Math" panose="02040503050406030204" pitchFamily="18" charset="0"/>
                        </a:rPr>
                        <m:t>𝐹</m:t>
                      </m:r>
                      <m:r>
                        <a:rPr lang="en-US" altLang="zh-CN" sz="2400" i="1" smtClean="0">
                          <a:solidFill>
                            <a:prstClr val="black"/>
                          </a:solidFill>
                          <a:latin typeface="Cambria Math" panose="02040503050406030204" pitchFamily="18" charset="0"/>
                          <a:ea typeface="Cambria Math" panose="02040503050406030204" pitchFamily="18" charset="0"/>
                        </a:rPr>
                        <m:t>=</m:t>
                      </m:r>
                      <m:d>
                        <m:dPr>
                          <m:ctrlPr>
                            <a:rPr lang="en-US" altLang="zh-CN"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6</m:t>
                          </m:r>
                          <m:r>
                            <a:rPr lang="en-US" altLang="zh-CN" sz="2400" b="0" i="1" smtClean="0">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,−2</m:t>
                          </m:r>
                          <m:r>
                            <a:rPr lang="en-US" altLang="zh-CN" sz="2400" i="1">
                              <a:solidFill>
                                <a:prstClr val="black"/>
                              </a:solidFill>
                              <a:latin typeface="Cambria Math" panose="02040503050406030204" pitchFamily="18" charset="0"/>
                            </a:rPr>
                            <m:t>𝑧</m:t>
                          </m:r>
                        </m:e>
                      </m:d>
                    </m:oMath>
                  </m:oMathPara>
                </a14:m>
                <a:endParaRPr lang="zh-CN" altLang="en-US" i="1" dirty="0"/>
              </a:p>
            </p:txBody>
          </p:sp>
        </mc:Choice>
        <mc:Fallback>
          <p:sp>
            <p:nvSpPr>
              <p:cNvPr id="5" name="矩形 4"/>
              <p:cNvSpPr>
                <a:spLocks noRot="1" noChangeAspect="1" noMove="1" noResize="1" noEditPoints="1" noAdjustHandles="1" noChangeArrowheads="1" noChangeShapeType="1" noTextEdit="1"/>
              </p:cNvSpPr>
              <p:nvPr/>
            </p:nvSpPr>
            <p:spPr>
              <a:xfrm>
                <a:off x="863259" y="1013474"/>
                <a:ext cx="2784544" cy="461665"/>
              </a:xfrm>
              <a:prstGeom prst="rect">
                <a:avLst/>
              </a:prstGeom>
              <a:blipFill>
                <a:blip r:embed="rId4"/>
                <a:stretch>
                  <a:fillRect b="-1315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6628275" y="3966021"/>
                <a:ext cx="4223464" cy="400110"/>
              </a:xfrm>
              <a:prstGeom prst="rect">
                <a:avLst/>
              </a:prstGeom>
            </p:spPr>
            <p:txBody>
              <a:bodyPr wrap="none">
                <a:spAutoFit/>
              </a:bodyPr>
              <a:lstStyle/>
              <a:p>
                <a:r>
                  <a:rPr lang="zh-CN" altLang="en-US" sz="2000" dirty="0" smtClean="0">
                    <a:solidFill>
                      <a:prstClr val="black"/>
                    </a:solidFill>
                    <a:ea typeface="Cambria Math" panose="02040503050406030204" pitchFamily="18" charset="0"/>
                  </a:rPr>
                  <a:t>法向量</a:t>
                </a:r>
                <a:r>
                  <a:rPr lang="zh-CN" altLang="en-US" sz="2000" dirty="0">
                    <a:solidFill>
                      <a:prstClr val="black"/>
                    </a:solidFill>
                    <a:ea typeface="Cambria Math" panose="02040503050406030204" pitchFamily="18" charset="0"/>
                  </a:rPr>
                  <a:t>：</a:t>
                </a:r>
                <a14:m>
                  <m:oMath xmlns:m="http://schemas.openxmlformats.org/officeDocument/2006/math">
                    <m:d>
                      <m:dPr>
                        <m:ctrlPr>
                          <a:rPr lang="en-US" altLang="zh-CN" sz="2000" i="1">
                            <a:solidFill>
                              <a:prstClr val="black"/>
                            </a:solidFill>
                            <a:latin typeface="Cambria Math" panose="02040503050406030204" pitchFamily="18" charset="0"/>
                          </a:rPr>
                        </m:ctrlPr>
                      </m:dPr>
                      <m:e>
                        <m:r>
                          <a:rPr lang="en-US" altLang="zh-CN" sz="2000" b="0" i="1" smtClean="0">
                            <a:solidFill>
                              <a:prstClr val="black"/>
                            </a:solidFill>
                            <a:latin typeface="Cambria Math" panose="02040503050406030204" pitchFamily="18" charset="0"/>
                          </a:rPr>
                          <m:t>10</m:t>
                        </m:r>
                        <m:r>
                          <a:rPr lang="zh-CN" altLang="en-US" sz="2000" i="1">
                            <a:solidFill>
                              <a:prstClr val="black"/>
                            </a:solidFill>
                            <a:latin typeface="Cambria Math" panose="02040503050406030204" pitchFamily="18" charset="0"/>
                            <a:ea typeface="Cambria Math" panose="02040503050406030204" pitchFamily="18" charset="0"/>
                          </a:rPr>
                          <m:t>𝜆</m:t>
                        </m:r>
                        <m:r>
                          <a:rPr lang="en-US" altLang="zh-CN" sz="2000" b="0" i="1" smtClean="0">
                            <a:solidFill>
                              <a:prstClr val="black"/>
                            </a:solidFill>
                            <a:latin typeface="Cambria Math" panose="02040503050406030204" pitchFamily="18" charset="0"/>
                            <a:ea typeface="Cambria Math" panose="02040503050406030204" pitchFamily="18" charset="0"/>
                          </a:rPr>
                          <m:t>+</m:t>
                        </m:r>
                        <m:r>
                          <a:rPr lang="zh-CN" altLang="en-US" sz="2000" i="1">
                            <a:solidFill>
                              <a:prstClr val="black"/>
                            </a:solidFill>
                            <a:latin typeface="Cambria Math" panose="02040503050406030204" pitchFamily="18" charset="0"/>
                            <a:ea typeface="Cambria Math" panose="02040503050406030204" pitchFamily="18" charset="0"/>
                          </a:rPr>
                          <m:t>𝜇</m:t>
                        </m:r>
                        <m:r>
                          <a:rPr lang="en-US" altLang="zh-CN"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2</m:t>
                        </m:r>
                        <m:r>
                          <a:rPr lang="zh-CN" altLang="en-US" sz="2000" i="1">
                            <a:solidFill>
                              <a:prstClr val="black"/>
                            </a:solidFill>
                            <a:latin typeface="Cambria Math" panose="02040503050406030204" pitchFamily="18" charset="0"/>
                            <a:ea typeface="Cambria Math" panose="02040503050406030204" pitchFamily="18" charset="0"/>
                          </a:rPr>
                          <m:t>𝜆</m:t>
                        </m:r>
                        <m:r>
                          <a:rPr lang="en-US" altLang="zh-CN" sz="2000" i="1">
                            <a:solidFill>
                              <a:prstClr val="black"/>
                            </a:solidFill>
                            <a:latin typeface="Cambria Math" panose="02040503050406030204" pitchFamily="18" charset="0"/>
                            <a:ea typeface="Cambria Math" panose="02040503050406030204" pitchFamily="18" charset="0"/>
                          </a:rPr>
                          <m:t>+</m:t>
                        </m:r>
                        <m:r>
                          <a:rPr lang="zh-CN" altLang="en-US" sz="2000" i="1">
                            <a:solidFill>
                              <a:prstClr val="black"/>
                            </a:solidFill>
                            <a:latin typeface="Cambria Math" panose="02040503050406030204" pitchFamily="18" charset="0"/>
                            <a:ea typeface="Cambria Math" panose="02040503050406030204" pitchFamily="18" charset="0"/>
                          </a:rPr>
                          <m:t>𝜇</m:t>
                        </m:r>
                        <m:r>
                          <a:rPr lang="en-US" altLang="zh-CN" sz="2000" i="1">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−2</m:t>
                        </m:r>
                        <m:r>
                          <a:rPr lang="zh-CN" altLang="en-US" sz="2000" i="1">
                            <a:solidFill>
                              <a:prstClr val="black"/>
                            </a:solidFill>
                            <a:latin typeface="Cambria Math" panose="02040503050406030204" pitchFamily="18" charset="0"/>
                            <a:ea typeface="Cambria Math" panose="02040503050406030204" pitchFamily="18" charset="0"/>
                          </a:rPr>
                          <m:t>𝜆</m:t>
                        </m:r>
                        <m:r>
                          <a:rPr lang="en-US" altLang="zh-CN" sz="2000" b="0" i="1" smtClean="0">
                            <a:solidFill>
                              <a:prstClr val="black"/>
                            </a:solidFill>
                            <a:latin typeface="Cambria Math" panose="02040503050406030204" pitchFamily="18" charset="0"/>
                            <a:ea typeface="Cambria Math" panose="02040503050406030204" pitchFamily="18" charset="0"/>
                          </a:rPr>
                          <m:t>−</m:t>
                        </m:r>
                        <m:r>
                          <a:rPr lang="zh-CN" altLang="en-US" sz="2000" i="1">
                            <a:solidFill>
                              <a:prstClr val="black"/>
                            </a:solidFill>
                            <a:latin typeface="Cambria Math" panose="02040503050406030204" pitchFamily="18" charset="0"/>
                            <a:ea typeface="Cambria Math" panose="02040503050406030204" pitchFamily="18" charset="0"/>
                          </a:rPr>
                          <m:t>𝜇</m:t>
                        </m:r>
                      </m:e>
                    </m:d>
                  </m:oMath>
                </a14:m>
                <a:r>
                  <a:rPr lang="en-US" altLang="zh-CN" sz="2000" dirty="0" smtClean="0">
                    <a:solidFill>
                      <a:prstClr val="black"/>
                    </a:solidFill>
                    <a:ea typeface="Cambria Math" panose="02040503050406030204" pitchFamily="18" charset="0"/>
                  </a:rPr>
                  <a:t> </a:t>
                </a:r>
                <a:endParaRPr lang="zh-CN" altLang="en-US" sz="2000" dirty="0"/>
              </a:p>
            </p:txBody>
          </p:sp>
        </mc:Choice>
        <mc:Fallback>
          <p:sp>
            <p:nvSpPr>
              <p:cNvPr id="6" name="矩形 5"/>
              <p:cNvSpPr>
                <a:spLocks noRot="1" noChangeAspect="1" noMove="1" noResize="1" noEditPoints="1" noAdjustHandles="1" noChangeArrowheads="1" noChangeShapeType="1" noTextEdit="1"/>
              </p:cNvSpPr>
              <p:nvPr/>
            </p:nvSpPr>
            <p:spPr>
              <a:xfrm>
                <a:off x="6628275" y="3966021"/>
                <a:ext cx="4223464" cy="400110"/>
              </a:xfrm>
              <a:prstGeom prst="rect">
                <a:avLst/>
              </a:prstGeom>
              <a:blipFill>
                <a:blip r:embed="rId5"/>
                <a:stretch>
                  <a:fillRect l="-1443" t="-12308" b="-246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863259" y="2072903"/>
                <a:ext cx="6392006" cy="1695464"/>
              </a:xfrm>
              <a:prstGeom prst="rect">
                <a:avLst/>
              </a:prstGeom>
            </p:spPr>
            <p:txBody>
              <a:bodyPr wrap="none">
                <a:spAutoFit/>
              </a:bodyPr>
              <a:lstStyle/>
              <a:p>
                <a14:m>
                  <m:oMath xmlns:m="http://schemas.openxmlformats.org/officeDocument/2006/math">
                    <m:d>
                      <m:dPr>
                        <m:begChr m:val="{"/>
                        <m:endChr m:val=""/>
                        <m:ctrlPr>
                          <a:rPr lang="en-US" altLang="zh-CN" sz="2000" i="1" smtClean="0">
                            <a:solidFill>
                              <a:prstClr val="black"/>
                            </a:solidFill>
                            <a:latin typeface="Cambria Math" panose="02040503050406030204" pitchFamily="18" charset="0"/>
                          </a:rPr>
                        </m:ctrlPr>
                      </m:dPr>
                      <m:e>
                        <m:eqArr>
                          <m:eqArrPr>
                            <m:ctrlPr>
                              <a:rPr lang="en-US" altLang="zh-CN" sz="2000" i="1">
                                <a:solidFill>
                                  <a:prstClr val="black"/>
                                </a:solidFill>
                                <a:latin typeface="Cambria Math" panose="02040503050406030204" pitchFamily="18" charset="0"/>
                                <a:ea typeface="Cambria Math" panose="02040503050406030204" pitchFamily="18" charset="0"/>
                              </a:rPr>
                            </m:ctrlPr>
                          </m:eqArrPr>
                          <m:e>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rPr>
                                  <m:t>6</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,2</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,−2</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0</m:t>
                                    </m:r>
                                  </m:sub>
                                </m:sSub>
                              </m:e>
                            </m:d>
                            <m:r>
                              <a:rPr lang="en-US" altLang="zh-CN" sz="2400" i="1">
                                <a:solidFill>
                                  <a:prstClr val="black"/>
                                </a:solidFill>
                                <a:latin typeface="Cambria Math" panose="02040503050406030204" pitchFamily="18" charset="0"/>
                                <a:ea typeface="Cambria Math" panose="02040503050406030204" pitchFamily="18" charset="0"/>
                              </a:rPr>
                              <m:t>∙</m:t>
                            </m:r>
                            <m:d>
                              <m:dPr>
                                <m:ctrlPr>
                                  <a:rPr lang="en-US" altLang="zh-CN" sz="2400" i="1">
                                    <a:solidFill>
                                      <a:prstClr val="black"/>
                                    </a:solidFill>
                                    <a:latin typeface="Cambria Math" panose="02040503050406030204" pitchFamily="18" charset="0"/>
                                    <a:ea typeface="Cambria Math" panose="02040503050406030204" pitchFamily="18" charset="0"/>
                                  </a:rPr>
                                </m:ctrlPr>
                              </m:d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r>
                                  <a:rPr lang="en-US" altLang="zh-CN" sz="2400" i="1">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0</m:t>
                                        </m:r>
                                      </m:sub>
                                    </m:sSub>
                                  </m:e>
                                </m:d>
                              </m:e>
                            </m:d>
                            <m:r>
                              <a:rPr lang="en-US" altLang="zh-CN" sz="2400" i="1">
                                <a:solidFill>
                                  <a:prstClr val="black"/>
                                </a:solidFill>
                                <a:latin typeface="Cambria Math" panose="02040503050406030204" pitchFamily="18" charset="0"/>
                                <a:ea typeface="Cambria Math" panose="02040503050406030204" pitchFamily="18" charset="0"/>
                              </a:rPr>
                              <m:t>=0</m:t>
                            </m:r>
                          </m:e>
                          <m:e>
                            <m:r>
                              <a:rPr lang="en-US" altLang="zh-CN" sz="2000" i="1">
                                <a:solidFill>
                                  <a:prstClr val="black"/>
                                </a:solidFill>
                                <a:latin typeface="Cambria Math" panose="02040503050406030204" pitchFamily="18" charset="0"/>
                              </a:rPr>
                              <m:t>10</m:t>
                            </m:r>
                            <m:r>
                              <a:rPr lang="en-US" altLang="zh-CN" sz="2000" i="1">
                                <a:solidFill>
                                  <a:prstClr val="black"/>
                                </a:solidFill>
                                <a:latin typeface="Cambria Math" panose="02040503050406030204" pitchFamily="18" charset="0"/>
                              </a:rPr>
                              <m:t>𝑥</m:t>
                            </m:r>
                            <m:r>
                              <a:rPr lang="en-US" altLang="zh-CN" sz="2000" i="1">
                                <a:solidFill>
                                  <a:prstClr val="black"/>
                                </a:solidFill>
                                <a:latin typeface="Cambria Math" panose="02040503050406030204" pitchFamily="18" charset="0"/>
                              </a:rPr>
                              <m:t>+2</m:t>
                            </m:r>
                            <m:r>
                              <a:rPr lang="en-US" altLang="zh-CN" sz="2000" i="1">
                                <a:solidFill>
                                  <a:prstClr val="black"/>
                                </a:solidFill>
                                <a:latin typeface="Cambria Math" panose="02040503050406030204" pitchFamily="18" charset="0"/>
                              </a:rPr>
                              <m:t>𝑦</m:t>
                            </m:r>
                            <m:r>
                              <a:rPr lang="en-US" altLang="zh-CN" sz="2000" i="1">
                                <a:solidFill>
                                  <a:prstClr val="black"/>
                                </a:solidFill>
                                <a:latin typeface="Cambria Math" panose="02040503050406030204" pitchFamily="18" charset="0"/>
                              </a:rPr>
                              <m:t>−2</m:t>
                            </m:r>
                            <m:r>
                              <a:rPr lang="en-US" altLang="zh-CN" sz="2000" i="1">
                                <a:solidFill>
                                  <a:prstClr val="black"/>
                                </a:solidFill>
                                <a:latin typeface="Cambria Math" panose="02040503050406030204" pitchFamily="18" charset="0"/>
                              </a:rPr>
                              <m:t>𝑧</m:t>
                            </m:r>
                            <m:r>
                              <a:rPr lang="en-US" altLang="zh-CN" sz="2000" i="1">
                                <a:solidFill>
                                  <a:prstClr val="black"/>
                                </a:solidFill>
                                <a:latin typeface="Cambria Math" panose="02040503050406030204" pitchFamily="18" charset="0"/>
                              </a:rPr>
                              <m:t>=27</m:t>
                            </m:r>
                          </m:e>
                          <m:e>
                            <m:r>
                              <a:rPr lang="en-US" altLang="zh-CN" sz="2000" i="1">
                                <a:solidFill>
                                  <a:prstClr val="black"/>
                                </a:solidFill>
                                <a:latin typeface="Cambria Math" panose="02040503050406030204" pitchFamily="18" charset="0"/>
                              </a:rPr>
                              <m:t>𝑥</m:t>
                            </m:r>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𝑦</m:t>
                            </m:r>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𝑧</m:t>
                            </m:r>
                            <m:r>
                              <a:rPr lang="en-US" altLang="zh-CN" sz="2000" i="1">
                                <a:solidFill>
                                  <a:prstClr val="black"/>
                                </a:solidFill>
                                <a:latin typeface="Cambria Math" panose="02040503050406030204" pitchFamily="18" charset="0"/>
                              </a:rPr>
                              <m:t>=0</m:t>
                            </m:r>
                          </m:e>
                          <m:e>
                            <m:r>
                              <a:rPr lang="en-US" altLang="zh-CN" sz="2000">
                                <a:solidFill>
                                  <a:prstClr val="black"/>
                                </a:solidFill>
                                <a:latin typeface="Cambria Math" panose="02040503050406030204" pitchFamily="18" charset="0"/>
                              </a:rPr>
                              <m:t>3</m:t>
                            </m:r>
                            <m:sSup>
                              <m:sSupPr>
                                <m:ctrlPr>
                                  <a:rPr lang="en-US" altLang="zh-CN" sz="2000" i="1">
                                    <a:solidFill>
                                      <a:prstClr val="black"/>
                                    </a:solidFill>
                                    <a:latin typeface="Cambria Math" panose="02040503050406030204" pitchFamily="18" charset="0"/>
                                  </a:rPr>
                                </m:ctrlPr>
                              </m:sSup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e>
                              <m:sup>
                                <m:r>
                                  <a:rPr lang="en-US" altLang="zh-CN" sz="2000" i="1">
                                    <a:solidFill>
                                      <a:prstClr val="black"/>
                                    </a:solidFill>
                                    <a:latin typeface="Cambria Math" panose="02040503050406030204" pitchFamily="18" charset="0"/>
                                  </a:rPr>
                                  <m:t>2</m:t>
                                </m:r>
                              </m:sup>
                            </m:sSup>
                            <m:r>
                              <a:rPr lang="en-US" altLang="zh-CN" sz="2000" i="1">
                                <a:solidFill>
                                  <a:prstClr val="black"/>
                                </a:solidFill>
                                <a:latin typeface="Cambria Math" panose="02040503050406030204" pitchFamily="18" charset="0"/>
                              </a:rPr>
                              <m:t>+</m:t>
                            </m:r>
                            <m:sSup>
                              <m:sSupPr>
                                <m:ctrlPr>
                                  <a:rPr lang="en-US" altLang="zh-CN" sz="2000" i="1">
                                    <a:solidFill>
                                      <a:prstClr val="black"/>
                                    </a:solidFill>
                                    <a:latin typeface="Cambria Math" panose="02040503050406030204" pitchFamily="18" charset="0"/>
                                  </a:rPr>
                                </m:ctrlPr>
                              </m:sSupPr>
                              <m:e>
                                <m:sSub>
                                  <m:sSubPr>
                                    <m:ctrlPr>
                                      <a:rPr lang="en-US" altLang="zh-CN"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e>
                              <m:sup>
                                <m:r>
                                  <a:rPr lang="en-US" altLang="zh-CN" sz="2000" i="1">
                                    <a:solidFill>
                                      <a:prstClr val="black"/>
                                    </a:solidFill>
                                    <a:latin typeface="Cambria Math" panose="02040503050406030204" pitchFamily="18" charset="0"/>
                                  </a:rPr>
                                  <m:t>2</m:t>
                                </m:r>
                              </m:sup>
                            </m:sSup>
                            <m:r>
                              <a:rPr lang="en-US" altLang="zh-CN" sz="2000" i="1">
                                <a:solidFill>
                                  <a:prstClr val="black"/>
                                </a:solidFill>
                                <a:latin typeface="Cambria Math" panose="02040503050406030204" pitchFamily="18" charset="0"/>
                              </a:rPr>
                              <m:t>−</m:t>
                            </m:r>
                            <m:sSup>
                              <m:sSupPr>
                                <m:ctrlPr>
                                  <a:rPr lang="en-US" altLang="zh-CN" sz="2000" i="1">
                                    <a:solidFill>
                                      <a:prstClr val="black"/>
                                    </a:solidFill>
                                    <a:latin typeface="Cambria Math" panose="02040503050406030204" pitchFamily="18" charset="0"/>
                                  </a:rPr>
                                </m:ctrlPr>
                              </m:sSupPr>
                              <m:e>
                                <m:sSub>
                                  <m:sSubPr>
                                    <m:ctrlPr>
                                      <a:rPr lang="en-US" altLang="zh-CN"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0</m:t>
                                    </m:r>
                                  </m:sub>
                                </m:sSub>
                              </m:e>
                              <m:sup>
                                <m:r>
                                  <a:rPr lang="en-US" altLang="zh-CN" sz="2000" i="1">
                                    <a:solidFill>
                                      <a:prstClr val="black"/>
                                    </a:solidFill>
                                    <a:latin typeface="Cambria Math" panose="02040503050406030204" pitchFamily="18" charset="0"/>
                                  </a:rPr>
                                  <m:t>2</m:t>
                                </m:r>
                              </m:sup>
                            </m:sSup>
                            <m:r>
                              <a:rPr lang="en-US" altLang="zh-CN" sz="2000" i="1">
                                <a:solidFill>
                                  <a:prstClr val="black"/>
                                </a:solidFill>
                                <a:latin typeface="Cambria Math" panose="02040503050406030204" pitchFamily="18" charset="0"/>
                              </a:rPr>
                              <m:t>=27</m:t>
                            </m:r>
                          </m:e>
                        </m:eqArr>
                      </m:e>
                    </m:d>
                  </m:oMath>
                </a14:m>
                <a:r>
                  <a:rPr lang="zh-CN" altLang="en-US" sz="2000" dirty="0" smtClean="0"/>
                  <a:t> </a:t>
                </a:r>
                <a:endParaRPr lang="zh-CN" altLang="en-US" sz="2000" dirty="0"/>
              </a:p>
            </p:txBody>
          </p:sp>
        </mc:Choice>
        <mc:Fallback>
          <p:sp>
            <p:nvSpPr>
              <p:cNvPr id="7" name="矩形 6"/>
              <p:cNvSpPr>
                <a:spLocks noRot="1" noChangeAspect="1" noMove="1" noResize="1" noEditPoints="1" noAdjustHandles="1" noChangeArrowheads="1" noChangeShapeType="1" noTextEdit="1"/>
              </p:cNvSpPr>
              <p:nvPr/>
            </p:nvSpPr>
            <p:spPr>
              <a:xfrm>
                <a:off x="863259" y="2072903"/>
                <a:ext cx="6392006" cy="169546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863259" y="1508979"/>
                <a:ext cx="9524082" cy="509178"/>
              </a:xfrm>
              <a:prstGeom prst="rect">
                <a:avLst/>
              </a:prstGeom>
            </p:spPr>
            <p:txBody>
              <a:bodyPr wrap="none">
                <a:spAutoFit/>
              </a:bodyPr>
              <a:lstStyle/>
              <a:p>
                <a:pPr lvl="0"/>
                <a:r>
                  <a:rPr lang="zh-CN" altLang="en-US" sz="2000" dirty="0" smtClean="0">
                    <a:solidFill>
                      <a:prstClr val="black"/>
                    </a:solidFill>
                  </a:rPr>
                  <a:t>在点</a:t>
                </a:r>
                <a14:m>
                  <m:oMath xmlns:m="http://schemas.openxmlformats.org/officeDocument/2006/math">
                    <m:d>
                      <m:dPr>
                        <m:ctrlPr>
                          <a:rPr lang="en-US" altLang="zh-CN" sz="2400" i="1">
                            <a:solidFill>
                              <a:prstClr val="black"/>
                            </a:solidFill>
                            <a:latin typeface="Cambria Math" panose="02040503050406030204" pitchFamily="18" charset="0"/>
                          </a:rPr>
                        </m:ctrlPr>
                      </m:dPr>
                      <m:e>
                        <m:sSub>
                          <m:sSubPr>
                            <m:ctrlPr>
                              <a:rPr lang="en-US" altLang="zh-CN" sz="2400" i="1" smtClean="0">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𝑥</m:t>
                            </m:r>
                          </m:e>
                          <m:sub>
                            <m:r>
                              <a:rPr lang="en-US" altLang="zh-CN" sz="2400" b="0" i="1" smtClean="0">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0</m:t>
                            </m:r>
                          </m:sub>
                        </m:sSub>
                      </m:e>
                    </m:d>
                  </m:oMath>
                </a14:m>
                <a:r>
                  <a:rPr lang="zh-CN" altLang="en-US" sz="2000" dirty="0" smtClean="0">
                    <a:solidFill>
                      <a:prstClr val="black"/>
                    </a:solidFill>
                  </a:rPr>
                  <a:t>处的切平面：</a:t>
                </a:r>
                <a14:m>
                  <m:oMath xmlns:m="http://schemas.openxmlformats.org/officeDocument/2006/math">
                    <m:d>
                      <m:dPr>
                        <m:ctrlPr>
                          <a:rPr lang="en-US"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rPr>
                          <m:t>6</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2</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,−2</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0</m:t>
                            </m:r>
                          </m:sub>
                        </m:sSub>
                      </m:e>
                    </m:d>
                    <m:r>
                      <a:rPr lang="en-US" altLang="zh-CN" sz="2400" i="1">
                        <a:solidFill>
                          <a:prstClr val="black"/>
                        </a:solidFill>
                        <a:latin typeface="Cambria Math" panose="02040503050406030204" pitchFamily="18" charset="0"/>
                        <a:ea typeface="Cambria Math" panose="02040503050406030204" pitchFamily="18" charset="0"/>
                      </a:rPr>
                      <m:t>∙</m:t>
                    </m:r>
                    <m:d>
                      <m:dPr>
                        <m:ctrlPr>
                          <a:rPr lang="en-US" altLang="zh-CN" sz="2400" i="1">
                            <a:solidFill>
                              <a:prstClr val="black"/>
                            </a:solidFill>
                            <a:latin typeface="Cambria Math" panose="02040503050406030204" pitchFamily="18" charset="0"/>
                            <a:ea typeface="Cambria Math" panose="02040503050406030204" pitchFamily="18" charset="0"/>
                          </a:rPr>
                        </m:ctrlPr>
                      </m:dPr>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r>
                          <a:rPr lang="en-US" altLang="zh-CN" sz="2400" i="1">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0</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0</m:t>
                                </m:r>
                              </m:sub>
                            </m:sSub>
                          </m:e>
                        </m:d>
                      </m:e>
                    </m:d>
                    <m:r>
                      <a:rPr lang="en-US" altLang="zh-CN" sz="2400" i="1">
                        <a:solidFill>
                          <a:prstClr val="black"/>
                        </a:solidFill>
                        <a:latin typeface="Cambria Math" panose="02040503050406030204" pitchFamily="18" charset="0"/>
                        <a:ea typeface="Cambria Math" panose="02040503050406030204" pitchFamily="18" charset="0"/>
                      </a:rPr>
                      <m:t>=0</m:t>
                    </m:r>
                  </m:oMath>
                </a14:m>
                <a:endParaRPr lang="zh-CN" altLang="en-US" dirty="0"/>
              </a:p>
            </p:txBody>
          </p:sp>
        </mc:Choice>
        <mc:Fallback>
          <p:sp>
            <p:nvSpPr>
              <p:cNvPr id="10" name="矩形 9"/>
              <p:cNvSpPr>
                <a:spLocks noRot="1" noChangeAspect="1" noMove="1" noResize="1" noEditPoints="1" noAdjustHandles="1" noChangeArrowheads="1" noChangeShapeType="1" noTextEdit="1"/>
              </p:cNvSpPr>
              <p:nvPr/>
            </p:nvSpPr>
            <p:spPr>
              <a:xfrm>
                <a:off x="863259" y="1508979"/>
                <a:ext cx="9524082" cy="509178"/>
              </a:xfrm>
              <a:prstGeom prst="rect">
                <a:avLst/>
              </a:prstGeom>
              <a:blipFill>
                <a:blip r:embed="rId7"/>
                <a:stretch>
                  <a:fillRect l="-704" b="-108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863259" y="4366131"/>
                <a:ext cx="5866798" cy="123200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CN" sz="2000" i="1" smtClean="0">
                              <a:solidFill>
                                <a:prstClr val="black"/>
                              </a:solidFill>
                              <a:latin typeface="Cambria Math" panose="02040503050406030204" pitchFamily="18" charset="0"/>
                            </a:rPr>
                          </m:ctrlPr>
                        </m:dPr>
                        <m:e>
                          <m:eqArr>
                            <m:eqArrPr>
                              <m:ctrlPr>
                                <a:rPr lang="en-US" altLang="zh-CN" sz="2000" i="1">
                                  <a:solidFill>
                                    <a:prstClr val="black"/>
                                  </a:solidFill>
                                  <a:latin typeface="Cambria Math" panose="02040503050406030204" pitchFamily="18" charset="0"/>
                                  <a:ea typeface="Cambria Math" panose="02040503050406030204" pitchFamily="18" charset="0"/>
                                </a:rPr>
                              </m:ctrlPr>
                            </m:eqArrPr>
                            <m:e>
                              <m:d>
                                <m:dPr>
                                  <m:ctrlPr>
                                    <a:rPr lang="en-US" altLang="zh-CN" sz="2000" i="1">
                                      <a:solidFill>
                                        <a:prstClr val="black"/>
                                      </a:solidFill>
                                      <a:latin typeface="Cambria Math" panose="02040503050406030204" pitchFamily="18" charset="0"/>
                                      <a:ea typeface="Cambria Math" panose="02040503050406030204" pitchFamily="18" charset="0"/>
                                    </a:rPr>
                                  </m:ctrlPr>
                                </m:dPr>
                                <m:e>
                                  <m:r>
                                    <a:rPr lang="en-US" altLang="zh-CN" sz="2000" i="1">
                                      <a:solidFill>
                                        <a:prstClr val="black"/>
                                      </a:solidFill>
                                      <a:latin typeface="Cambria Math" panose="02040503050406030204" pitchFamily="18" charset="0"/>
                                    </a:rPr>
                                    <m:t>6</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0</m:t>
                                      </m:r>
                                    </m:sub>
                                  </m:sSub>
                                  <m:r>
                                    <a:rPr lang="en-US" altLang="zh-CN" sz="2000" i="1">
                                      <a:solidFill>
                                        <a:prstClr val="black"/>
                                      </a:solidFill>
                                      <a:latin typeface="Cambria Math" panose="02040503050406030204" pitchFamily="18" charset="0"/>
                                    </a:rPr>
                                    <m:t>,2</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𝑦</m:t>
                                      </m:r>
                                    </m:e>
                                    <m:sub>
                                      <m:r>
                                        <a:rPr lang="en-US" altLang="zh-CN" sz="2000" i="1">
                                          <a:solidFill>
                                            <a:prstClr val="black"/>
                                          </a:solidFill>
                                          <a:latin typeface="Cambria Math" panose="02040503050406030204" pitchFamily="18" charset="0"/>
                                        </a:rPr>
                                        <m:t>0</m:t>
                                      </m:r>
                                    </m:sub>
                                  </m:sSub>
                                  <m:r>
                                    <a:rPr lang="en-US" altLang="zh-CN" sz="2000" i="1">
                                      <a:solidFill>
                                        <a:prstClr val="black"/>
                                      </a:solidFill>
                                      <a:latin typeface="Cambria Math" panose="02040503050406030204" pitchFamily="18" charset="0"/>
                                    </a:rPr>
                                    <m:t>,−2</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𝑧</m:t>
                                      </m:r>
                                    </m:e>
                                    <m:sub>
                                      <m:r>
                                        <a:rPr lang="en-US" altLang="zh-CN" sz="2000" i="1">
                                          <a:solidFill>
                                            <a:prstClr val="black"/>
                                          </a:solidFill>
                                          <a:latin typeface="Cambria Math" panose="02040503050406030204" pitchFamily="18" charset="0"/>
                                        </a:rPr>
                                        <m:t>0</m:t>
                                      </m:r>
                                    </m:sub>
                                  </m:sSub>
                                </m:e>
                              </m:d>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𝑘</m:t>
                              </m:r>
                              <m:d>
                                <m:dPr>
                                  <m:ctrlPr>
                                    <a:rPr lang="en-US" altLang="zh-CN" sz="2000" i="1">
                                      <a:solidFill>
                                        <a:prstClr val="black"/>
                                      </a:solidFill>
                                      <a:latin typeface="Cambria Math" panose="02040503050406030204" pitchFamily="18" charset="0"/>
                                    </a:rPr>
                                  </m:ctrlPr>
                                </m:dPr>
                                <m:e>
                                  <m:r>
                                    <a:rPr lang="en-US" altLang="zh-CN" sz="2000" i="1">
                                      <a:solidFill>
                                        <a:prstClr val="black"/>
                                      </a:solidFill>
                                      <a:latin typeface="Cambria Math" panose="02040503050406030204" pitchFamily="18" charset="0"/>
                                    </a:rPr>
                                    <m:t>10</m:t>
                                  </m:r>
                                  <m:r>
                                    <a:rPr lang="zh-CN" altLang="en-US" sz="2000" i="1">
                                      <a:solidFill>
                                        <a:prstClr val="black"/>
                                      </a:solidFill>
                                      <a:latin typeface="Cambria Math" panose="02040503050406030204" pitchFamily="18" charset="0"/>
                                      <a:ea typeface="Cambria Math" panose="02040503050406030204" pitchFamily="18" charset="0"/>
                                    </a:rPr>
                                    <m:t>𝜆</m:t>
                                  </m:r>
                                  <m:r>
                                    <a:rPr lang="en-US" altLang="zh-CN" sz="2000" i="1">
                                      <a:solidFill>
                                        <a:prstClr val="black"/>
                                      </a:solidFill>
                                      <a:latin typeface="Cambria Math" panose="02040503050406030204" pitchFamily="18" charset="0"/>
                                      <a:ea typeface="Cambria Math" panose="02040503050406030204" pitchFamily="18" charset="0"/>
                                    </a:rPr>
                                    <m:t>+</m:t>
                                  </m:r>
                                  <m:r>
                                    <a:rPr lang="zh-CN" altLang="en-US" sz="2000" i="1">
                                      <a:solidFill>
                                        <a:prstClr val="black"/>
                                      </a:solidFill>
                                      <a:latin typeface="Cambria Math" panose="02040503050406030204" pitchFamily="18" charset="0"/>
                                      <a:ea typeface="Cambria Math" panose="02040503050406030204" pitchFamily="18" charset="0"/>
                                    </a:rPr>
                                    <m:t>𝜇</m:t>
                                  </m:r>
                                  <m:r>
                                    <a:rPr lang="en-US" altLang="zh-CN" sz="2000" i="1">
                                      <a:solidFill>
                                        <a:prstClr val="black"/>
                                      </a:solidFill>
                                      <a:latin typeface="Cambria Math" panose="02040503050406030204" pitchFamily="18" charset="0"/>
                                    </a:rPr>
                                    <m:t>,2</m:t>
                                  </m:r>
                                  <m:r>
                                    <a:rPr lang="zh-CN" altLang="en-US" sz="2000" i="1">
                                      <a:solidFill>
                                        <a:prstClr val="black"/>
                                      </a:solidFill>
                                      <a:latin typeface="Cambria Math" panose="02040503050406030204" pitchFamily="18" charset="0"/>
                                      <a:ea typeface="Cambria Math" panose="02040503050406030204" pitchFamily="18" charset="0"/>
                                    </a:rPr>
                                    <m:t>𝜆</m:t>
                                  </m:r>
                                  <m:r>
                                    <a:rPr lang="en-US" altLang="zh-CN" sz="2000" i="1">
                                      <a:solidFill>
                                        <a:prstClr val="black"/>
                                      </a:solidFill>
                                      <a:latin typeface="Cambria Math" panose="02040503050406030204" pitchFamily="18" charset="0"/>
                                      <a:ea typeface="Cambria Math" panose="02040503050406030204" pitchFamily="18" charset="0"/>
                                    </a:rPr>
                                    <m:t>+</m:t>
                                  </m:r>
                                  <m:r>
                                    <a:rPr lang="zh-CN" altLang="en-US" sz="2000" i="1">
                                      <a:solidFill>
                                        <a:prstClr val="black"/>
                                      </a:solidFill>
                                      <a:latin typeface="Cambria Math" panose="02040503050406030204" pitchFamily="18" charset="0"/>
                                      <a:ea typeface="Cambria Math" panose="02040503050406030204" pitchFamily="18" charset="0"/>
                                    </a:rPr>
                                    <m:t>𝜇</m:t>
                                  </m:r>
                                  <m:r>
                                    <a:rPr lang="en-US" altLang="zh-CN" sz="2000" i="1">
                                      <a:solidFill>
                                        <a:prstClr val="black"/>
                                      </a:solidFill>
                                      <a:latin typeface="Cambria Math" panose="02040503050406030204" pitchFamily="18" charset="0"/>
                                    </a:rPr>
                                    <m:t>,−2</m:t>
                                  </m:r>
                                  <m:r>
                                    <a:rPr lang="zh-CN" altLang="en-US" sz="2000" i="1">
                                      <a:solidFill>
                                        <a:prstClr val="black"/>
                                      </a:solidFill>
                                      <a:latin typeface="Cambria Math" panose="02040503050406030204" pitchFamily="18" charset="0"/>
                                      <a:ea typeface="Cambria Math" panose="02040503050406030204" pitchFamily="18" charset="0"/>
                                    </a:rPr>
                                    <m:t>𝜆</m:t>
                                  </m:r>
                                  <m:r>
                                    <a:rPr lang="en-US" altLang="zh-CN" sz="2000" i="1">
                                      <a:solidFill>
                                        <a:prstClr val="black"/>
                                      </a:solidFill>
                                      <a:latin typeface="Cambria Math" panose="02040503050406030204" pitchFamily="18" charset="0"/>
                                      <a:ea typeface="Cambria Math" panose="02040503050406030204" pitchFamily="18" charset="0"/>
                                    </a:rPr>
                                    <m:t>−</m:t>
                                  </m:r>
                                  <m:r>
                                    <a:rPr lang="zh-CN" altLang="en-US" sz="2000" i="1">
                                      <a:solidFill>
                                        <a:prstClr val="black"/>
                                      </a:solidFill>
                                      <a:latin typeface="Cambria Math" panose="02040503050406030204" pitchFamily="18" charset="0"/>
                                      <a:ea typeface="Cambria Math" panose="02040503050406030204" pitchFamily="18" charset="0"/>
                                    </a:rPr>
                                    <m:t>𝜇</m:t>
                                  </m:r>
                                </m:e>
                              </m:d>
                            </m:e>
                            <m:e>
                              <m:r>
                                <a:rPr lang="zh-CN" altLang="en-US" sz="2000" i="1">
                                  <a:solidFill>
                                    <a:prstClr val="black"/>
                                  </a:solidFill>
                                  <a:latin typeface="Cambria Math" panose="02040503050406030204" pitchFamily="18" charset="0"/>
                                  <a:ea typeface="Cambria Math" panose="02040503050406030204" pitchFamily="18" charset="0"/>
                                </a:rPr>
                                <m:t>𝜆</m:t>
                              </m:r>
                              <m:d>
                                <m:dPr>
                                  <m:ctrlPr>
                                    <a:rPr lang="en-US" altLang="zh-CN" sz="2000" i="1">
                                      <a:solidFill>
                                        <a:prstClr val="black"/>
                                      </a:solidFill>
                                      <a:latin typeface="Cambria Math" panose="02040503050406030204" pitchFamily="18" charset="0"/>
                                      <a:ea typeface="Cambria Math" panose="02040503050406030204" pitchFamily="18" charset="0"/>
                                    </a:rPr>
                                  </m:ctrlPr>
                                </m:dPr>
                                <m:e>
                                  <m:r>
                                    <a:rPr lang="en-US" altLang="zh-CN" sz="2000" i="1">
                                      <a:solidFill>
                                        <a:prstClr val="black"/>
                                      </a:solidFill>
                                      <a:latin typeface="Cambria Math" panose="02040503050406030204" pitchFamily="18" charset="0"/>
                                    </a:rPr>
                                    <m:t>10</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0</m:t>
                                      </m:r>
                                    </m:sub>
                                  </m:sSub>
                                  <m:r>
                                    <a:rPr lang="en-US" altLang="zh-CN" sz="2000" i="1">
                                      <a:solidFill>
                                        <a:prstClr val="black"/>
                                      </a:solidFill>
                                      <a:latin typeface="Cambria Math" panose="02040503050406030204" pitchFamily="18" charset="0"/>
                                    </a:rPr>
                                    <m:t>+2</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𝑦</m:t>
                                      </m:r>
                                    </m:e>
                                    <m:sub>
                                      <m:r>
                                        <a:rPr lang="en-US" altLang="zh-CN" sz="2000" i="1">
                                          <a:solidFill>
                                            <a:prstClr val="black"/>
                                          </a:solidFill>
                                          <a:latin typeface="Cambria Math" panose="02040503050406030204" pitchFamily="18" charset="0"/>
                                        </a:rPr>
                                        <m:t>0</m:t>
                                      </m:r>
                                    </m:sub>
                                  </m:sSub>
                                  <m:r>
                                    <a:rPr lang="en-US" altLang="zh-CN" sz="2000" i="1">
                                      <a:solidFill>
                                        <a:prstClr val="black"/>
                                      </a:solidFill>
                                      <a:latin typeface="Cambria Math" panose="02040503050406030204" pitchFamily="18" charset="0"/>
                                    </a:rPr>
                                    <m:t>−2</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𝑧</m:t>
                                      </m:r>
                                    </m:e>
                                    <m:sub>
                                      <m:r>
                                        <a:rPr lang="en-US" altLang="zh-CN" sz="2000" i="1">
                                          <a:solidFill>
                                            <a:prstClr val="black"/>
                                          </a:solidFill>
                                          <a:latin typeface="Cambria Math" panose="02040503050406030204" pitchFamily="18" charset="0"/>
                                        </a:rPr>
                                        <m:t>0</m:t>
                                      </m:r>
                                    </m:sub>
                                  </m:sSub>
                                  <m:r>
                                    <a:rPr lang="en-US" altLang="zh-CN" sz="2000" i="1">
                                      <a:solidFill>
                                        <a:prstClr val="black"/>
                                      </a:solidFill>
                                      <a:latin typeface="Cambria Math" panose="02040503050406030204" pitchFamily="18" charset="0"/>
                                    </a:rPr>
                                    <m:t>−27</m:t>
                                  </m:r>
                                  <m:r>
                                    <m:rPr>
                                      <m:nor/>
                                    </m:rPr>
                                    <a:rPr lang="zh-CN" altLang="en-US" sz="2000" dirty="0">
                                      <a:solidFill>
                                        <a:prstClr val="black"/>
                                      </a:solidFill>
                                    </a:rPr>
                                    <m:t> </m:t>
                                  </m:r>
                                </m:e>
                              </m:d>
                              <m:r>
                                <a:rPr lang="en-US" altLang="zh-CN" sz="2000" i="1">
                                  <a:solidFill>
                                    <a:prstClr val="black"/>
                                  </a:solidFill>
                                  <a:latin typeface="Cambria Math" panose="02040503050406030204" pitchFamily="18" charset="0"/>
                                  <a:ea typeface="Cambria Math" panose="02040503050406030204" pitchFamily="18" charset="0"/>
                                </a:rPr>
                                <m:t>+</m:t>
                              </m:r>
                              <m:r>
                                <a:rPr lang="zh-CN" altLang="en-US" sz="2000" i="1">
                                  <a:solidFill>
                                    <a:prstClr val="black"/>
                                  </a:solidFill>
                                  <a:latin typeface="Cambria Math" panose="02040503050406030204" pitchFamily="18" charset="0"/>
                                  <a:ea typeface="Cambria Math" panose="02040503050406030204" pitchFamily="18" charset="0"/>
                                </a:rPr>
                                <m:t>𝜇</m:t>
                              </m:r>
                              <m:d>
                                <m:dPr>
                                  <m:ctrlPr>
                                    <a:rPr lang="en-US" altLang="zh-CN" sz="2000" i="1">
                                      <a:solidFill>
                                        <a:prstClr val="black"/>
                                      </a:solidFill>
                                      <a:latin typeface="Cambria Math" panose="02040503050406030204" pitchFamily="18" charset="0"/>
                                      <a:ea typeface="Cambria Math" panose="02040503050406030204" pitchFamily="18" charset="0"/>
                                    </a:rPr>
                                  </m:ctrlPr>
                                </m:dPr>
                                <m:e>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0</m:t>
                                      </m:r>
                                    </m:sub>
                                  </m:sSub>
                                  <m:r>
                                    <a:rPr lang="en-US" altLang="zh-CN"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𝑦</m:t>
                                      </m:r>
                                    </m:e>
                                    <m:sub>
                                      <m:r>
                                        <a:rPr lang="en-US" altLang="zh-CN" sz="2000" i="1">
                                          <a:solidFill>
                                            <a:prstClr val="black"/>
                                          </a:solidFill>
                                          <a:latin typeface="Cambria Math" panose="02040503050406030204" pitchFamily="18" charset="0"/>
                                        </a:rPr>
                                        <m:t>0</m:t>
                                      </m:r>
                                    </m:sub>
                                  </m:sSub>
                                  <m:r>
                                    <a:rPr lang="en-US" altLang="zh-CN"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𝑧</m:t>
                                      </m:r>
                                    </m:e>
                                    <m:sub>
                                      <m:r>
                                        <a:rPr lang="en-US" altLang="zh-CN" sz="2000" i="1">
                                          <a:solidFill>
                                            <a:prstClr val="black"/>
                                          </a:solidFill>
                                          <a:latin typeface="Cambria Math" panose="02040503050406030204" pitchFamily="18" charset="0"/>
                                        </a:rPr>
                                        <m:t>0</m:t>
                                      </m:r>
                                    </m:sub>
                                  </m:sSub>
                                </m:e>
                              </m:d>
                              <m:r>
                                <a:rPr lang="en-US" altLang="zh-CN" sz="2000" i="1">
                                  <a:solidFill>
                                    <a:prstClr val="black"/>
                                  </a:solidFill>
                                  <a:latin typeface="Cambria Math" panose="02040503050406030204" pitchFamily="18" charset="0"/>
                                  <a:ea typeface="Cambria Math" panose="02040503050406030204" pitchFamily="18" charset="0"/>
                                </a:rPr>
                                <m:t>=0</m:t>
                              </m:r>
                            </m:e>
                            <m:e>
                              <m:r>
                                <a:rPr lang="en-US" altLang="zh-CN" sz="2000">
                                  <a:solidFill>
                                    <a:prstClr val="black"/>
                                  </a:solidFill>
                                  <a:latin typeface="Cambria Math" panose="02040503050406030204" pitchFamily="18" charset="0"/>
                                </a:rPr>
                                <m:t>3</m:t>
                              </m:r>
                              <m:sSup>
                                <m:sSupPr>
                                  <m:ctrlPr>
                                    <a:rPr lang="en-US" altLang="zh-CN" sz="2000" i="1">
                                      <a:solidFill>
                                        <a:prstClr val="black"/>
                                      </a:solidFill>
                                      <a:latin typeface="Cambria Math" panose="02040503050406030204" pitchFamily="18" charset="0"/>
                                    </a:rPr>
                                  </m:ctrlPr>
                                </m:sSupPr>
                                <m:e>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0</m:t>
                                      </m:r>
                                    </m:sub>
                                  </m:sSub>
                                </m:e>
                                <m:sup>
                                  <m:r>
                                    <a:rPr lang="en-US" altLang="zh-CN" sz="2000" i="1">
                                      <a:solidFill>
                                        <a:prstClr val="black"/>
                                      </a:solidFill>
                                      <a:latin typeface="Cambria Math" panose="02040503050406030204" pitchFamily="18" charset="0"/>
                                    </a:rPr>
                                    <m:t>2</m:t>
                                  </m:r>
                                </m:sup>
                              </m:sSup>
                              <m:r>
                                <a:rPr lang="en-US" altLang="zh-CN" sz="2000" i="1">
                                  <a:solidFill>
                                    <a:prstClr val="black"/>
                                  </a:solidFill>
                                  <a:latin typeface="Cambria Math" panose="02040503050406030204" pitchFamily="18" charset="0"/>
                                </a:rPr>
                                <m:t>+</m:t>
                              </m:r>
                              <m:sSup>
                                <m:sSupPr>
                                  <m:ctrlPr>
                                    <a:rPr lang="en-US" altLang="zh-CN" sz="2000" i="1">
                                      <a:solidFill>
                                        <a:prstClr val="black"/>
                                      </a:solidFill>
                                      <a:latin typeface="Cambria Math" panose="02040503050406030204" pitchFamily="18" charset="0"/>
                                    </a:rPr>
                                  </m:ctrlPr>
                                </m:sSupPr>
                                <m:e>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𝑦</m:t>
                                      </m:r>
                                    </m:e>
                                    <m:sub>
                                      <m:r>
                                        <a:rPr lang="en-US" altLang="zh-CN" sz="2000" i="1">
                                          <a:solidFill>
                                            <a:prstClr val="black"/>
                                          </a:solidFill>
                                          <a:latin typeface="Cambria Math" panose="02040503050406030204" pitchFamily="18" charset="0"/>
                                        </a:rPr>
                                        <m:t>0</m:t>
                                      </m:r>
                                    </m:sub>
                                  </m:sSub>
                                </m:e>
                                <m:sup>
                                  <m:r>
                                    <a:rPr lang="en-US" altLang="zh-CN" sz="2000" i="1">
                                      <a:solidFill>
                                        <a:prstClr val="black"/>
                                      </a:solidFill>
                                      <a:latin typeface="Cambria Math" panose="02040503050406030204" pitchFamily="18" charset="0"/>
                                    </a:rPr>
                                    <m:t>2</m:t>
                                  </m:r>
                                </m:sup>
                              </m:sSup>
                              <m:r>
                                <a:rPr lang="en-US" altLang="zh-CN" sz="2000" i="1">
                                  <a:solidFill>
                                    <a:prstClr val="black"/>
                                  </a:solidFill>
                                  <a:latin typeface="Cambria Math" panose="02040503050406030204" pitchFamily="18" charset="0"/>
                                </a:rPr>
                                <m:t>−</m:t>
                              </m:r>
                              <m:sSup>
                                <m:sSupPr>
                                  <m:ctrlPr>
                                    <a:rPr lang="en-US" altLang="zh-CN" sz="2000" i="1">
                                      <a:solidFill>
                                        <a:prstClr val="black"/>
                                      </a:solidFill>
                                      <a:latin typeface="Cambria Math" panose="02040503050406030204" pitchFamily="18" charset="0"/>
                                    </a:rPr>
                                  </m:ctrlPr>
                                </m:sSupPr>
                                <m:e>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𝑧</m:t>
                                      </m:r>
                                    </m:e>
                                    <m:sub>
                                      <m:r>
                                        <a:rPr lang="en-US" altLang="zh-CN" sz="2000" i="1">
                                          <a:solidFill>
                                            <a:prstClr val="black"/>
                                          </a:solidFill>
                                          <a:latin typeface="Cambria Math" panose="02040503050406030204" pitchFamily="18" charset="0"/>
                                        </a:rPr>
                                        <m:t>0</m:t>
                                      </m:r>
                                    </m:sub>
                                  </m:sSub>
                                </m:e>
                                <m:sup>
                                  <m:r>
                                    <a:rPr lang="en-US" altLang="zh-CN" sz="2000" i="1">
                                      <a:solidFill>
                                        <a:prstClr val="black"/>
                                      </a:solidFill>
                                      <a:latin typeface="Cambria Math" panose="02040503050406030204" pitchFamily="18" charset="0"/>
                                    </a:rPr>
                                    <m:t>2</m:t>
                                  </m:r>
                                </m:sup>
                              </m:sSup>
                              <m:r>
                                <a:rPr lang="en-US" altLang="zh-CN" sz="2000" i="1">
                                  <a:solidFill>
                                    <a:prstClr val="black"/>
                                  </a:solidFill>
                                  <a:latin typeface="Cambria Math" panose="02040503050406030204" pitchFamily="18" charset="0"/>
                                </a:rPr>
                                <m:t>=27</m:t>
                              </m:r>
                            </m:e>
                          </m:eqArr>
                        </m:e>
                      </m:d>
                    </m:oMath>
                  </m:oMathPara>
                </a14:m>
                <a:endParaRPr lang="zh-CN" altLang="en-US" sz="2000" dirty="0"/>
              </a:p>
            </p:txBody>
          </p:sp>
        </mc:Choice>
        <mc:Fallback>
          <p:sp>
            <p:nvSpPr>
              <p:cNvPr id="12" name="矩形 11"/>
              <p:cNvSpPr>
                <a:spLocks noRot="1" noChangeAspect="1" noMove="1" noResize="1" noEditPoints="1" noAdjustHandles="1" noChangeArrowheads="1" noChangeShapeType="1" noTextEdit="1"/>
              </p:cNvSpPr>
              <p:nvPr/>
            </p:nvSpPr>
            <p:spPr>
              <a:xfrm>
                <a:off x="863259" y="4366131"/>
                <a:ext cx="5866798" cy="123200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a:xfrm>
                <a:off x="863259" y="5598135"/>
                <a:ext cx="8745471"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000" b="0" i="1" smtClean="0">
                          <a:solidFill>
                            <a:prstClr val="black"/>
                          </a:solidFill>
                          <a:latin typeface="Cambria Math" panose="02040503050406030204" pitchFamily="18" charset="0"/>
                          <a:ea typeface="Cambria Math" panose="02040503050406030204" pitchFamily="18" charset="0"/>
                        </a:rPr>
                        <m:t>54=</m:t>
                      </m:r>
                      <m:d>
                        <m:dPr>
                          <m:ctrlPr>
                            <a:rPr lang="en-US" altLang="zh-CN" sz="2000" i="1">
                              <a:solidFill>
                                <a:prstClr val="black"/>
                              </a:solidFill>
                              <a:latin typeface="Cambria Math" panose="02040503050406030204" pitchFamily="18" charset="0"/>
                              <a:ea typeface="Cambria Math" panose="02040503050406030204" pitchFamily="18" charset="0"/>
                            </a:rPr>
                          </m:ctrlPr>
                        </m:dPr>
                        <m:e>
                          <m:r>
                            <a:rPr lang="en-US" altLang="zh-CN" sz="2000" i="1">
                              <a:solidFill>
                                <a:prstClr val="black"/>
                              </a:solidFill>
                              <a:latin typeface="Cambria Math" panose="02040503050406030204" pitchFamily="18" charset="0"/>
                            </a:rPr>
                            <m:t>6</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0</m:t>
                              </m:r>
                            </m:sub>
                          </m:sSub>
                          <m:r>
                            <a:rPr lang="en-US" altLang="zh-CN" sz="2000" i="1">
                              <a:solidFill>
                                <a:prstClr val="black"/>
                              </a:solidFill>
                              <a:latin typeface="Cambria Math" panose="02040503050406030204" pitchFamily="18" charset="0"/>
                            </a:rPr>
                            <m:t>,2</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𝑦</m:t>
                              </m:r>
                            </m:e>
                            <m:sub>
                              <m:r>
                                <a:rPr lang="en-US" altLang="zh-CN" sz="2000" i="1">
                                  <a:solidFill>
                                    <a:prstClr val="black"/>
                                  </a:solidFill>
                                  <a:latin typeface="Cambria Math" panose="02040503050406030204" pitchFamily="18" charset="0"/>
                                </a:rPr>
                                <m:t>0</m:t>
                              </m:r>
                            </m:sub>
                          </m:sSub>
                          <m:r>
                            <a:rPr lang="en-US" altLang="zh-CN" sz="2000" i="1">
                              <a:solidFill>
                                <a:prstClr val="black"/>
                              </a:solidFill>
                              <a:latin typeface="Cambria Math" panose="02040503050406030204" pitchFamily="18" charset="0"/>
                            </a:rPr>
                            <m:t>,−2</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𝑧</m:t>
                              </m:r>
                            </m:e>
                            <m:sub>
                              <m:r>
                                <a:rPr lang="en-US" altLang="zh-CN" sz="2000" i="1">
                                  <a:solidFill>
                                    <a:prstClr val="black"/>
                                  </a:solidFill>
                                  <a:latin typeface="Cambria Math" panose="02040503050406030204" pitchFamily="18" charset="0"/>
                                </a:rPr>
                                <m:t>0</m:t>
                              </m:r>
                            </m:sub>
                          </m:sSub>
                        </m:e>
                      </m:d>
                      <m:r>
                        <a:rPr lang="en-US" altLang="zh-CN" sz="2000" i="1">
                          <a:solidFill>
                            <a:prstClr val="black"/>
                          </a:solidFill>
                          <a:latin typeface="Cambria Math" panose="02040503050406030204" pitchFamily="18" charset="0"/>
                          <a:ea typeface="Cambria Math" panose="02040503050406030204" pitchFamily="18" charset="0"/>
                        </a:rPr>
                        <m:t>∙</m:t>
                      </m:r>
                      <m:d>
                        <m:dPr>
                          <m:ctrlPr>
                            <a:rPr lang="en-US" altLang="zh-CN" sz="2000" i="1">
                              <a:solidFill>
                                <a:prstClr val="black"/>
                              </a:solidFill>
                              <a:latin typeface="Cambria Math" panose="02040503050406030204" pitchFamily="18" charset="0"/>
                            </a:rPr>
                          </m:ctrlPr>
                        </m:dPr>
                        <m:e>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0</m:t>
                              </m:r>
                            </m:sub>
                          </m:sSub>
                          <m:r>
                            <a:rPr lang="en-US" altLang="zh-CN"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𝑦</m:t>
                              </m:r>
                            </m:e>
                            <m:sub>
                              <m:r>
                                <a:rPr lang="en-US" altLang="zh-CN" sz="2000" i="1">
                                  <a:solidFill>
                                    <a:prstClr val="black"/>
                                  </a:solidFill>
                                  <a:latin typeface="Cambria Math" panose="02040503050406030204" pitchFamily="18" charset="0"/>
                                </a:rPr>
                                <m:t>0</m:t>
                              </m:r>
                            </m:sub>
                          </m:sSub>
                          <m:r>
                            <a:rPr lang="en-US" altLang="zh-CN"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𝑧</m:t>
                              </m:r>
                            </m:e>
                            <m:sub>
                              <m:r>
                                <a:rPr lang="en-US" altLang="zh-CN" sz="2000" i="1">
                                  <a:solidFill>
                                    <a:prstClr val="black"/>
                                  </a:solidFill>
                                  <a:latin typeface="Cambria Math" panose="02040503050406030204" pitchFamily="18" charset="0"/>
                                </a:rPr>
                                <m:t>0</m:t>
                              </m:r>
                            </m:sub>
                          </m:sSub>
                        </m:e>
                      </m:d>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𝑘</m:t>
                      </m:r>
                      <m:d>
                        <m:dPr>
                          <m:ctrlPr>
                            <a:rPr lang="en-US" altLang="zh-CN" sz="2000" i="1">
                              <a:solidFill>
                                <a:prstClr val="black"/>
                              </a:solidFill>
                              <a:latin typeface="Cambria Math" panose="02040503050406030204" pitchFamily="18" charset="0"/>
                            </a:rPr>
                          </m:ctrlPr>
                        </m:dPr>
                        <m:e>
                          <m:r>
                            <a:rPr lang="en-US" altLang="zh-CN" sz="2000" i="1">
                              <a:solidFill>
                                <a:prstClr val="black"/>
                              </a:solidFill>
                              <a:latin typeface="Cambria Math" panose="02040503050406030204" pitchFamily="18" charset="0"/>
                            </a:rPr>
                            <m:t>10</m:t>
                          </m:r>
                          <m:r>
                            <a:rPr lang="zh-CN" altLang="en-US" sz="2000" i="1">
                              <a:solidFill>
                                <a:prstClr val="black"/>
                              </a:solidFill>
                              <a:latin typeface="Cambria Math" panose="02040503050406030204" pitchFamily="18" charset="0"/>
                              <a:ea typeface="Cambria Math" panose="02040503050406030204" pitchFamily="18" charset="0"/>
                            </a:rPr>
                            <m:t>𝜆</m:t>
                          </m:r>
                          <m:r>
                            <a:rPr lang="en-US" altLang="zh-CN" sz="2000" i="1">
                              <a:solidFill>
                                <a:prstClr val="black"/>
                              </a:solidFill>
                              <a:latin typeface="Cambria Math" panose="02040503050406030204" pitchFamily="18" charset="0"/>
                              <a:ea typeface="Cambria Math" panose="02040503050406030204" pitchFamily="18" charset="0"/>
                            </a:rPr>
                            <m:t>+</m:t>
                          </m:r>
                          <m:r>
                            <a:rPr lang="zh-CN" altLang="en-US" sz="2000" i="1">
                              <a:solidFill>
                                <a:prstClr val="black"/>
                              </a:solidFill>
                              <a:latin typeface="Cambria Math" panose="02040503050406030204" pitchFamily="18" charset="0"/>
                              <a:ea typeface="Cambria Math" panose="02040503050406030204" pitchFamily="18" charset="0"/>
                            </a:rPr>
                            <m:t>𝜇</m:t>
                          </m:r>
                          <m:r>
                            <a:rPr lang="en-US" altLang="zh-CN" sz="2000" i="1">
                              <a:solidFill>
                                <a:prstClr val="black"/>
                              </a:solidFill>
                              <a:latin typeface="Cambria Math" panose="02040503050406030204" pitchFamily="18" charset="0"/>
                            </a:rPr>
                            <m:t>,2</m:t>
                          </m:r>
                          <m:r>
                            <a:rPr lang="zh-CN" altLang="en-US" sz="2000" i="1">
                              <a:solidFill>
                                <a:prstClr val="black"/>
                              </a:solidFill>
                              <a:latin typeface="Cambria Math" panose="02040503050406030204" pitchFamily="18" charset="0"/>
                              <a:ea typeface="Cambria Math" panose="02040503050406030204" pitchFamily="18" charset="0"/>
                            </a:rPr>
                            <m:t>𝜆</m:t>
                          </m:r>
                          <m:r>
                            <a:rPr lang="en-US" altLang="zh-CN" sz="2000" i="1">
                              <a:solidFill>
                                <a:prstClr val="black"/>
                              </a:solidFill>
                              <a:latin typeface="Cambria Math" panose="02040503050406030204" pitchFamily="18" charset="0"/>
                              <a:ea typeface="Cambria Math" panose="02040503050406030204" pitchFamily="18" charset="0"/>
                            </a:rPr>
                            <m:t>+</m:t>
                          </m:r>
                          <m:r>
                            <a:rPr lang="zh-CN" altLang="en-US" sz="2000" i="1">
                              <a:solidFill>
                                <a:prstClr val="black"/>
                              </a:solidFill>
                              <a:latin typeface="Cambria Math" panose="02040503050406030204" pitchFamily="18" charset="0"/>
                              <a:ea typeface="Cambria Math" panose="02040503050406030204" pitchFamily="18" charset="0"/>
                            </a:rPr>
                            <m:t>𝜇</m:t>
                          </m:r>
                          <m:r>
                            <a:rPr lang="en-US" altLang="zh-CN" sz="2000" i="1">
                              <a:solidFill>
                                <a:prstClr val="black"/>
                              </a:solidFill>
                              <a:latin typeface="Cambria Math" panose="02040503050406030204" pitchFamily="18" charset="0"/>
                            </a:rPr>
                            <m:t>,−2</m:t>
                          </m:r>
                          <m:r>
                            <a:rPr lang="zh-CN" altLang="en-US" sz="2000" i="1">
                              <a:solidFill>
                                <a:prstClr val="black"/>
                              </a:solidFill>
                              <a:latin typeface="Cambria Math" panose="02040503050406030204" pitchFamily="18" charset="0"/>
                              <a:ea typeface="Cambria Math" panose="02040503050406030204" pitchFamily="18" charset="0"/>
                            </a:rPr>
                            <m:t>𝜆</m:t>
                          </m:r>
                          <m:r>
                            <a:rPr lang="en-US" altLang="zh-CN" sz="2000" i="1">
                              <a:solidFill>
                                <a:prstClr val="black"/>
                              </a:solidFill>
                              <a:latin typeface="Cambria Math" panose="02040503050406030204" pitchFamily="18" charset="0"/>
                              <a:ea typeface="Cambria Math" panose="02040503050406030204" pitchFamily="18" charset="0"/>
                            </a:rPr>
                            <m:t>−</m:t>
                          </m:r>
                          <m:r>
                            <a:rPr lang="zh-CN" altLang="en-US" sz="2000" i="1">
                              <a:solidFill>
                                <a:prstClr val="black"/>
                              </a:solidFill>
                              <a:latin typeface="Cambria Math" panose="02040503050406030204" pitchFamily="18" charset="0"/>
                              <a:ea typeface="Cambria Math" panose="02040503050406030204" pitchFamily="18" charset="0"/>
                            </a:rPr>
                            <m:t>𝜇</m:t>
                          </m:r>
                        </m:e>
                      </m:d>
                      <m:r>
                        <a:rPr lang="en-US" altLang="zh-CN" sz="2000" i="1">
                          <a:solidFill>
                            <a:prstClr val="black"/>
                          </a:solidFill>
                          <a:latin typeface="Cambria Math" panose="02040503050406030204" pitchFamily="18" charset="0"/>
                          <a:ea typeface="Cambria Math" panose="02040503050406030204" pitchFamily="18" charset="0"/>
                        </a:rPr>
                        <m:t>∙</m:t>
                      </m:r>
                      <m:d>
                        <m:dPr>
                          <m:ctrlPr>
                            <a:rPr lang="en-US" altLang="zh-CN" sz="2000" i="1">
                              <a:solidFill>
                                <a:prstClr val="black"/>
                              </a:solidFill>
                              <a:latin typeface="Cambria Math" panose="02040503050406030204" pitchFamily="18" charset="0"/>
                            </a:rPr>
                          </m:ctrlPr>
                        </m:dPr>
                        <m:e>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0</m:t>
                              </m:r>
                            </m:sub>
                          </m:sSub>
                          <m:r>
                            <a:rPr lang="en-US" altLang="zh-CN"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𝑦</m:t>
                              </m:r>
                            </m:e>
                            <m:sub>
                              <m:r>
                                <a:rPr lang="en-US" altLang="zh-CN" sz="2000" i="1">
                                  <a:solidFill>
                                    <a:prstClr val="black"/>
                                  </a:solidFill>
                                  <a:latin typeface="Cambria Math" panose="02040503050406030204" pitchFamily="18" charset="0"/>
                                </a:rPr>
                                <m:t>0</m:t>
                              </m:r>
                            </m:sub>
                          </m:sSub>
                          <m:r>
                            <a:rPr lang="en-US" altLang="zh-CN"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𝑧</m:t>
                              </m:r>
                            </m:e>
                            <m:sub>
                              <m:r>
                                <a:rPr lang="en-US" altLang="zh-CN" sz="2000" i="1">
                                  <a:solidFill>
                                    <a:prstClr val="black"/>
                                  </a:solidFill>
                                  <a:latin typeface="Cambria Math" panose="02040503050406030204" pitchFamily="18" charset="0"/>
                                </a:rPr>
                                <m:t>0</m:t>
                              </m:r>
                            </m:sub>
                          </m:sSub>
                        </m:e>
                      </m:d>
                    </m:oMath>
                  </m:oMathPara>
                </a14:m>
                <a:endParaRPr lang="zh-CN" altLang="en-US" sz="2000" dirty="0"/>
              </a:p>
            </p:txBody>
          </p:sp>
        </mc:Choice>
        <mc:Fallback>
          <p:sp>
            <p:nvSpPr>
              <p:cNvPr id="13" name="矩形 12"/>
              <p:cNvSpPr>
                <a:spLocks noRot="1" noChangeAspect="1" noMove="1" noResize="1" noEditPoints="1" noAdjustHandles="1" noChangeArrowheads="1" noChangeShapeType="1" noTextEdit="1"/>
              </p:cNvSpPr>
              <p:nvPr/>
            </p:nvSpPr>
            <p:spPr>
              <a:xfrm>
                <a:off x="863259" y="5598135"/>
                <a:ext cx="8745471" cy="400110"/>
              </a:xfrm>
              <a:prstGeom prst="rect">
                <a:avLst/>
              </a:prstGeom>
              <a:blipFill>
                <a:blip r:embed="rId9"/>
                <a:stretch>
                  <a:fillRect b="-1060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861720" y="6051272"/>
                <a:ext cx="5291833"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ctrlPr>
                            <a:rPr lang="en-US" altLang="zh-CN" sz="2000" i="1" smtClean="0">
                              <a:solidFill>
                                <a:prstClr val="black"/>
                              </a:solidFill>
                              <a:latin typeface="Cambria Math" panose="02040503050406030204" pitchFamily="18" charset="0"/>
                            </a:rPr>
                          </m:ctrlPr>
                        </m:dPr>
                        <m:e>
                          <m:r>
                            <a:rPr lang="en-US" altLang="zh-CN" sz="2000" i="1">
                              <a:solidFill>
                                <a:prstClr val="black"/>
                              </a:solidFill>
                              <a:latin typeface="Cambria Math" panose="02040503050406030204" pitchFamily="18" charset="0"/>
                            </a:rPr>
                            <m:t>10</m:t>
                          </m:r>
                          <m:r>
                            <a:rPr lang="zh-CN" altLang="en-US" sz="2000" i="1">
                              <a:solidFill>
                                <a:prstClr val="black"/>
                              </a:solidFill>
                              <a:latin typeface="Cambria Math" panose="02040503050406030204" pitchFamily="18" charset="0"/>
                              <a:ea typeface="Cambria Math" panose="02040503050406030204" pitchFamily="18" charset="0"/>
                            </a:rPr>
                            <m:t>𝜆</m:t>
                          </m:r>
                          <m:r>
                            <a:rPr lang="en-US" altLang="zh-CN" sz="2000" i="1">
                              <a:solidFill>
                                <a:prstClr val="black"/>
                              </a:solidFill>
                              <a:latin typeface="Cambria Math" panose="02040503050406030204" pitchFamily="18" charset="0"/>
                              <a:ea typeface="Cambria Math" panose="02040503050406030204" pitchFamily="18" charset="0"/>
                            </a:rPr>
                            <m:t>+</m:t>
                          </m:r>
                          <m:r>
                            <a:rPr lang="zh-CN" altLang="en-US" sz="2000" i="1">
                              <a:solidFill>
                                <a:prstClr val="black"/>
                              </a:solidFill>
                              <a:latin typeface="Cambria Math" panose="02040503050406030204" pitchFamily="18" charset="0"/>
                              <a:ea typeface="Cambria Math" panose="02040503050406030204" pitchFamily="18" charset="0"/>
                            </a:rPr>
                            <m:t>𝜇</m:t>
                          </m:r>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2</m:t>
                          </m:r>
                          <m:r>
                            <a:rPr lang="zh-CN" altLang="en-US" sz="2000" i="1">
                              <a:solidFill>
                                <a:prstClr val="black"/>
                              </a:solidFill>
                              <a:latin typeface="Cambria Math" panose="02040503050406030204" pitchFamily="18" charset="0"/>
                              <a:ea typeface="Cambria Math" panose="02040503050406030204" pitchFamily="18" charset="0"/>
                            </a:rPr>
                            <m:t>𝜆</m:t>
                          </m:r>
                          <m:r>
                            <a:rPr lang="en-US" altLang="zh-CN" sz="2000" i="1">
                              <a:solidFill>
                                <a:prstClr val="black"/>
                              </a:solidFill>
                              <a:latin typeface="Cambria Math" panose="02040503050406030204" pitchFamily="18" charset="0"/>
                              <a:ea typeface="Cambria Math" panose="02040503050406030204" pitchFamily="18" charset="0"/>
                            </a:rPr>
                            <m:t>+</m:t>
                          </m:r>
                          <m:r>
                            <a:rPr lang="zh-CN" altLang="en-US" sz="2000" i="1">
                              <a:solidFill>
                                <a:prstClr val="black"/>
                              </a:solidFill>
                              <a:latin typeface="Cambria Math" panose="02040503050406030204" pitchFamily="18" charset="0"/>
                              <a:ea typeface="Cambria Math" panose="02040503050406030204" pitchFamily="18" charset="0"/>
                            </a:rPr>
                            <m:t>𝜇</m:t>
                          </m:r>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−2</m:t>
                          </m:r>
                          <m:r>
                            <a:rPr lang="zh-CN" altLang="en-US" sz="2000" i="1">
                              <a:solidFill>
                                <a:prstClr val="black"/>
                              </a:solidFill>
                              <a:latin typeface="Cambria Math" panose="02040503050406030204" pitchFamily="18" charset="0"/>
                              <a:ea typeface="Cambria Math" panose="02040503050406030204" pitchFamily="18" charset="0"/>
                            </a:rPr>
                            <m:t>𝜆</m:t>
                          </m:r>
                          <m:r>
                            <a:rPr lang="en-US" altLang="zh-CN" sz="2000" i="1">
                              <a:solidFill>
                                <a:prstClr val="black"/>
                              </a:solidFill>
                              <a:latin typeface="Cambria Math" panose="02040503050406030204" pitchFamily="18" charset="0"/>
                              <a:ea typeface="Cambria Math" panose="02040503050406030204" pitchFamily="18" charset="0"/>
                            </a:rPr>
                            <m:t>−</m:t>
                          </m:r>
                          <m:r>
                            <a:rPr lang="zh-CN" altLang="en-US" sz="2000" i="1">
                              <a:solidFill>
                                <a:prstClr val="black"/>
                              </a:solidFill>
                              <a:latin typeface="Cambria Math" panose="02040503050406030204" pitchFamily="18" charset="0"/>
                              <a:ea typeface="Cambria Math" panose="02040503050406030204" pitchFamily="18" charset="0"/>
                            </a:rPr>
                            <m:t>𝜇</m:t>
                          </m:r>
                        </m:e>
                      </m:d>
                      <m:r>
                        <a:rPr lang="en-US" altLang="zh-CN" sz="2000" i="1">
                          <a:solidFill>
                            <a:prstClr val="black"/>
                          </a:solidFill>
                          <a:latin typeface="Cambria Math" panose="02040503050406030204" pitchFamily="18" charset="0"/>
                          <a:ea typeface="Cambria Math" panose="02040503050406030204" pitchFamily="18" charset="0"/>
                        </a:rPr>
                        <m:t>∙</m:t>
                      </m:r>
                      <m:d>
                        <m:dPr>
                          <m:ctrlPr>
                            <a:rPr lang="en-US" altLang="zh-CN" sz="2000" i="1">
                              <a:solidFill>
                                <a:prstClr val="black"/>
                              </a:solidFill>
                              <a:latin typeface="Cambria Math" panose="02040503050406030204" pitchFamily="18" charset="0"/>
                            </a:rPr>
                          </m:ctrlPr>
                        </m:dPr>
                        <m:e>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0</m:t>
                              </m:r>
                            </m:sub>
                          </m:sSub>
                          <m:r>
                            <a:rPr lang="en-US" altLang="zh-CN"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𝑦</m:t>
                              </m:r>
                            </m:e>
                            <m:sub>
                              <m:r>
                                <a:rPr lang="en-US" altLang="zh-CN" sz="2000" i="1">
                                  <a:solidFill>
                                    <a:prstClr val="black"/>
                                  </a:solidFill>
                                  <a:latin typeface="Cambria Math" panose="02040503050406030204" pitchFamily="18" charset="0"/>
                                </a:rPr>
                                <m:t>0</m:t>
                              </m:r>
                            </m:sub>
                          </m:sSub>
                          <m:r>
                            <a:rPr lang="en-US" altLang="zh-CN"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𝑧</m:t>
                              </m:r>
                            </m:e>
                            <m:sub>
                              <m:r>
                                <a:rPr lang="en-US" altLang="zh-CN" sz="2000" i="1">
                                  <a:solidFill>
                                    <a:prstClr val="black"/>
                                  </a:solidFill>
                                  <a:latin typeface="Cambria Math" panose="02040503050406030204" pitchFamily="18" charset="0"/>
                                </a:rPr>
                                <m:t>0</m:t>
                              </m:r>
                            </m:sub>
                          </m:sSub>
                        </m:e>
                      </m:d>
                      <m:r>
                        <a:rPr lang="en-US" altLang="zh-CN" sz="2000" b="0" i="0" smtClean="0">
                          <a:solidFill>
                            <a:prstClr val="black"/>
                          </a:solidFill>
                          <a:latin typeface="Cambria Math" panose="02040503050406030204" pitchFamily="18" charset="0"/>
                        </a:rPr>
                        <m:t>=27</m:t>
                      </m:r>
                      <m:r>
                        <a:rPr lang="zh-CN" altLang="en-US" sz="2000" i="1">
                          <a:solidFill>
                            <a:prstClr val="black"/>
                          </a:solidFill>
                          <a:latin typeface="Cambria Math" panose="02040503050406030204" pitchFamily="18" charset="0"/>
                          <a:ea typeface="Cambria Math" panose="02040503050406030204" pitchFamily="18" charset="0"/>
                        </a:rPr>
                        <m:t>𝜆</m:t>
                      </m:r>
                    </m:oMath>
                  </m:oMathPara>
                </a14:m>
                <a:endParaRPr lang="zh-CN" altLang="en-US" sz="2000" dirty="0"/>
              </a:p>
            </p:txBody>
          </p:sp>
        </mc:Choice>
        <mc:Fallback>
          <p:sp>
            <p:nvSpPr>
              <p:cNvPr id="14" name="矩形 13"/>
              <p:cNvSpPr>
                <a:spLocks noRot="1" noChangeAspect="1" noMove="1" noResize="1" noEditPoints="1" noAdjustHandles="1" noChangeArrowheads="1" noChangeShapeType="1" noTextEdit="1"/>
              </p:cNvSpPr>
              <p:nvPr/>
            </p:nvSpPr>
            <p:spPr>
              <a:xfrm>
                <a:off x="861720" y="6051272"/>
                <a:ext cx="5291833" cy="400110"/>
              </a:xfrm>
              <a:prstGeom prst="rect">
                <a:avLst/>
              </a:prstGeom>
              <a:blipFill>
                <a:blip r:embed="rId10"/>
                <a:stretch>
                  <a:fillRect b="-107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6628275" y="6056817"/>
                <a:ext cx="4579202" cy="400110"/>
              </a:xfrm>
              <a:prstGeom prst="rect">
                <a:avLst/>
              </a:prstGeom>
            </p:spPr>
            <p:txBody>
              <a:bodyPr wrap="none">
                <a:spAutoFit/>
              </a:bodyPr>
              <a:lstStyle/>
              <a:p>
                <a:pPr lvl="0"/>
                <a:r>
                  <a:rPr lang="zh-CN" altLang="en-US" sz="2000" dirty="0" smtClean="0">
                    <a:solidFill>
                      <a:prstClr val="black"/>
                    </a:solidFill>
                  </a:rPr>
                  <a:t>令</a:t>
                </a:r>
                <a14:m>
                  <m:oMath xmlns:m="http://schemas.openxmlformats.org/officeDocument/2006/math">
                    <m:r>
                      <a:rPr lang="en-US" altLang="zh-CN" sz="2000" i="1">
                        <a:solidFill>
                          <a:prstClr val="black"/>
                        </a:solidFill>
                        <a:latin typeface="Cambria Math" panose="02040503050406030204" pitchFamily="18" charset="0"/>
                      </a:rPr>
                      <m:t>𝑘</m:t>
                    </m:r>
                    <m:r>
                      <a:rPr lang="en-US" altLang="zh-CN" sz="2000" b="0" i="1" smtClean="0">
                        <a:solidFill>
                          <a:prstClr val="black"/>
                        </a:solidFill>
                        <a:latin typeface="Cambria Math" panose="02040503050406030204" pitchFamily="18" charset="0"/>
                      </a:rPr>
                      <m:t>=1</m:t>
                    </m:r>
                  </m:oMath>
                </a14:m>
                <a:r>
                  <a:rPr lang="zh-CN" altLang="en-US" dirty="0" smtClean="0"/>
                  <a:t>，则</a:t>
                </a:r>
                <a14:m>
                  <m:oMath xmlns:m="http://schemas.openxmlformats.org/officeDocument/2006/math">
                    <m:r>
                      <a:rPr lang="zh-CN" altLang="en-US" sz="2000" i="1">
                        <a:solidFill>
                          <a:prstClr val="black"/>
                        </a:solidFill>
                        <a:latin typeface="Cambria Math" panose="02040503050406030204" pitchFamily="18" charset="0"/>
                        <a:ea typeface="Cambria Math" panose="02040503050406030204" pitchFamily="18" charset="0"/>
                      </a:rPr>
                      <m:t>𝜆</m:t>
                    </m:r>
                    <m:r>
                      <a:rPr lang="en-US" altLang="zh-CN" sz="2000" b="0" i="0" smtClean="0">
                        <a:solidFill>
                          <a:prstClr val="black"/>
                        </a:solidFill>
                        <a:latin typeface="Cambria Math" panose="02040503050406030204" pitchFamily="18" charset="0"/>
                        <a:ea typeface="Cambria Math" panose="02040503050406030204" pitchFamily="18" charset="0"/>
                      </a:rPr>
                      <m:t>=2</m:t>
                    </m:r>
                  </m:oMath>
                </a14:m>
                <a:r>
                  <a:rPr lang="zh-CN" altLang="en-US" sz="2000" dirty="0" smtClean="0">
                    <a:solidFill>
                      <a:prstClr val="black"/>
                    </a:solidFill>
                  </a:rPr>
                  <a:t>，解得</a:t>
                </a:r>
                <a14:m>
                  <m:oMath xmlns:m="http://schemas.openxmlformats.org/officeDocument/2006/math">
                    <m:r>
                      <a:rPr lang="zh-CN" altLang="en-US" sz="2000" i="1">
                        <a:solidFill>
                          <a:prstClr val="black"/>
                        </a:solidFill>
                        <a:latin typeface="Cambria Math" panose="02040503050406030204" pitchFamily="18" charset="0"/>
                        <a:ea typeface="Cambria Math" panose="02040503050406030204" pitchFamily="18" charset="0"/>
                      </a:rPr>
                      <m:t>𝜇</m:t>
                    </m:r>
                    <m:r>
                      <a:rPr lang="en-US" altLang="zh-CN" sz="2000" b="0" i="0" smtClean="0">
                        <a:solidFill>
                          <a:prstClr val="black"/>
                        </a:solidFill>
                        <a:latin typeface="Cambria Math" panose="02040503050406030204" pitchFamily="18" charset="0"/>
                        <a:ea typeface="Cambria Math" panose="02040503050406030204" pitchFamily="18" charset="0"/>
                      </a:rPr>
                      <m:t>=−2</m:t>
                    </m:r>
                    <m:r>
                      <a:rPr lang="zh-CN" altLang="en-US" sz="2000" i="1">
                        <a:solidFill>
                          <a:prstClr val="black"/>
                        </a:solidFill>
                        <a:latin typeface="Cambria Math" panose="02040503050406030204" pitchFamily="18" charset="0"/>
                        <a:ea typeface="Cambria Math" panose="02040503050406030204" pitchFamily="18" charset="0"/>
                      </a:rPr>
                      <m:t>或</m:t>
                    </m:r>
                    <m:r>
                      <a:rPr lang="en-US" altLang="zh-CN" sz="2000" b="0" i="0" smtClean="0">
                        <a:solidFill>
                          <a:prstClr val="black"/>
                        </a:solidFill>
                        <a:latin typeface="Cambria Math" panose="02040503050406030204" pitchFamily="18" charset="0"/>
                        <a:ea typeface="Cambria Math" panose="02040503050406030204" pitchFamily="18" charset="0"/>
                      </a:rPr>
                      <m:t>−38</m:t>
                    </m:r>
                  </m:oMath>
                </a14:m>
                <a:endParaRPr lang="zh-CN" altLang="en-US" sz="2000" dirty="0">
                  <a:solidFill>
                    <a:prstClr val="black"/>
                  </a:solidFill>
                </a:endParaRPr>
              </a:p>
            </p:txBody>
          </p:sp>
        </mc:Choice>
        <mc:Fallback>
          <p:sp>
            <p:nvSpPr>
              <p:cNvPr id="15" name="矩形 14"/>
              <p:cNvSpPr>
                <a:spLocks noRot="1" noChangeAspect="1" noMove="1" noResize="1" noEditPoints="1" noAdjustHandles="1" noChangeArrowheads="1" noChangeShapeType="1" noTextEdit="1"/>
              </p:cNvSpPr>
              <p:nvPr/>
            </p:nvSpPr>
            <p:spPr>
              <a:xfrm>
                <a:off x="6628275" y="6056817"/>
                <a:ext cx="4579202" cy="400110"/>
              </a:xfrm>
              <a:prstGeom prst="rect">
                <a:avLst/>
              </a:prstGeom>
              <a:blipFill>
                <a:blip r:embed="rId11"/>
                <a:stretch>
                  <a:fillRect l="-1332" t="-12308" b="-246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8525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0" grpId="0"/>
      <p:bldP spid="12" grpId="0"/>
      <p:bldP spid="13" grpId="0"/>
      <p:bldP spid="14" grpId="0"/>
      <p:bldP spid="15" grpId="0"/>
    </p:bldLst>
  </p:timing>
</p:sld>
</file>

<file path=ppt/theme/theme1.xml><?xml version="1.0" encoding="utf-8"?>
<a:theme xmlns:a="http://schemas.openxmlformats.org/drawingml/2006/main" name="D7.1~7.3luo">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48564</TotalTime>
  <Words>30343</Words>
  <Application>Microsoft Office PowerPoint</Application>
  <PresentationFormat>宽屏</PresentationFormat>
  <Paragraphs>1159</Paragraphs>
  <Slides>95</Slides>
  <Notes>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95</vt:i4>
      </vt:variant>
    </vt:vector>
  </HeadingPairs>
  <TitlesOfParts>
    <vt:vector size="112" baseType="lpstr">
      <vt:lpstr>等线</vt:lpstr>
      <vt:lpstr>等线 Light</vt:lpstr>
      <vt:lpstr>黑体</vt:lpstr>
      <vt:lpstr>华文新魏</vt:lpstr>
      <vt:lpstr>楷体_GB2312</vt:lpstr>
      <vt:lpstr>宋体</vt:lpstr>
      <vt:lpstr>微软雅黑</vt:lpstr>
      <vt:lpstr>Arial</vt:lpstr>
      <vt:lpstr>Calibri</vt:lpstr>
      <vt:lpstr>Calibri Light</vt:lpstr>
      <vt:lpstr>Cambria Math</vt:lpstr>
      <vt:lpstr>Symbol</vt:lpstr>
      <vt:lpstr>Times New Roman</vt:lpstr>
      <vt:lpstr>Wingdings</vt:lpstr>
      <vt:lpstr>D7.1~7.3luo</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山东农业大学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 极限的运算法则</dc:title>
  <dc:creator>苏本堂</dc:creator>
  <cp:lastModifiedBy>Windows User</cp:lastModifiedBy>
  <cp:revision>605</cp:revision>
  <dcterms:created xsi:type="dcterms:W3CDTF">2001-06-16T12:46:24Z</dcterms:created>
  <dcterms:modified xsi:type="dcterms:W3CDTF">2024-04-16T07:39:11Z</dcterms:modified>
</cp:coreProperties>
</file>